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48" r:id="rId4"/>
  </p:sldMasterIdLst>
  <p:notesMasterIdLst>
    <p:notesMasterId r:id="rId6"/>
  </p:notesMasterIdLst>
  <p:sldIdLst>
    <p:sldId id="2056" r:id="rId5"/>
  </p:sldIdLst>
  <p:sldSz cx="6858000" cy="9906000" type="A4"/>
  <p:notesSz cx="7104063" cy="10234613"/>
  <p:embeddedFontLst>
    <p:embeddedFont>
      <p:font typeface="FlexoSoft" panose="020B0604020202020204" charset="0"/>
      <p:regular r:id="rId7"/>
      <p:bold r:id="rId8"/>
      <p:italic r:id="rId9"/>
      <p:boldItalic r:id="rId10"/>
    </p:embeddedFont>
    <p:embeddedFont>
      <p:font typeface="Montserrat" panose="00000500000000000000" pitchFamily="2" charset="0"/>
      <p:regular r:id="rId11"/>
      <p:bold r:id="rId12"/>
      <p:italic r:id="rId13"/>
      <p:boldItalic r:id="rId14"/>
    </p:embeddedFont>
    <p:embeddedFont>
      <p:font typeface="Montserrat Light" panose="00000400000000000000" pitchFamily="2" charset="0"/>
      <p:regular r:id="rId15"/>
      <p:italic r:id="rId16"/>
    </p:embeddedFont>
    <p:embeddedFont>
      <p:font typeface="Montserrat SemiBold" panose="00000700000000000000" pitchFamily="2" charset="0"/>
      <p:bold r:id="rId17"/>
      <p:boldItalic r:id="rId18"/>
    </p:embeddedFont>
    <p:embeddedFont>
      <p:font typeface="Open Sans" panose="020B0606030504020204" pitchFamily="34" charset="0"/>
      <p:regular r:id="rId19"/>
      <p:bold r:id="rId20"/>
      <p:italic r:id="rId21"/>
      <p:boldItalic r:id="rId22"/>
    </p:embeddedFont>
    <p:embeddedFont>
      <p:font typeface="Wingdings 2" panose="05020102010507070707" pitchFamily="18" charset="2"/>
      <p:regular r:id="rId23"/>
    </p:embeddedFont>
  </p:embeddedFontLst>
  <p:custDataLst>
    <p:tags r:id="rId24"/>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6C964C34-E9F5-4320-A6FA-D1BDB512744B}">
          <p14:sldIdLst>
            <p14:sldId id="2056"/>
          </p14:sldIdLst>
        </p14:section>
      </p14:sectionLst>
    </p:ext>
    <p:ext uri="{EFAFB233-063F-42B5-8137-9DF3F51BA10A}">
      <p15:sldGuideLst xmlns:p15="http://schemas.microsoft.com/office/powerpoint/2012/main">
        <p15:guide id="1" orient="horz" pos="347" userDrawn="1">
          <p15:clr>
            <a:srgbClr val="A4A3A4"/>
          </p15:clr>
        </p15:guide>
        <p15:guide id="2" pos="108" userDrawn="1">
          <p15:clr>
            <a:srgbClr val="A4A3A4"/>
          </p15:clr>
        </p15:guide>
        <p15:guide id="3" pos="1090" userDrawn="1">
          <p15:clr>
            <a:srgbClr val="A4A3A4"/>
          </p15:clr>
        </p15:guide>
        <p15:guide id="4" pos="1147" userDrawn="1">
          <p15:clr>
            <a:srgbClr val="A4A3A4"/>
          </p15:clr>
        </p15:guide>
        <p15:guide id="5" pos="2133" userDrawn="1">
          <p15:clr>
            <a:srgbClr val="A4A3A4"/>
          </p15:clr>
        </p15:guide>
        <p15:guide id="6" pos="2186" userDrawn="1">
          <p15:clr>
            <a:srgbClr val="A4A3A4"/>
          </p15:clr>
        </p15:guide>
        <p15:guide id="7" pos="3171" userDrawn="1">
          <p15:clr>
            <a:srgbClr val="A4A3A4"/>
          </p15:clr>
        </p15:guide>
        <p15:guide id="8" pos="3225" userDrawn="1">
          <p15:clr>
            <a:srgbClr val="A4A3A4"/>
          </p15:clr>
        </p15:guide>
        <p15:guide id="9" pos="4211" userDrawn="1">
          <p15:clr>
            <a:srgbClr val="A4A3A4"/>
          </p15:clr>
        </p15:guide>
        <p15:guide id="10" orient="horz" pos="492" userDrawn="1">
          <p15:clr>
            <a:srgbClr val="A4A3A4"/>
          </p15:clr>
        </p15:guide>
        <p15:guide id="11" orient="horz" pos="1132" userDrawn="1">
          <p15:clr>
            <a:srgbClr val="A4A3A4"/>
          </p15:clr>
        </p15:guide>
        <p15:guide id="12" orient="horz" pos="1547" userDrawn="1">
          <p15:clr>
            <a:srgbClr val="A4A3A4"/>
          </p15:clr>
        </p15:guide>
        <p15:guide id="13" orient="horz" pos="5618" userDrawn="1">
          <p15:clr>
            <a:srgbClr val="A4A3A4"/>
          </p15:clr>
        </p15:guide>
        <p15:guide id="14" orient="horz" pos="5821" userDrawn="1">
          <p15:clr>
            <a:srgbClr val="A4A3A4"/>
          </p15:clr>
        </p15:guide>
        <p15:guide id="15" orient="horz" pos="605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1" name="Autor" initials="A" lastIdx="0" clrIdx="1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9BF3"/>
    <a:srgbClr val="122769"/>
    <a:srgbClr val="014651"/>
    <a:srgbClr val="000620"/>
    <a:srgbClr val="004750"/>
    <a:srgbClr val="37FFFD"/>
    <a:srgbClr val="FFFFFF"/>
    <a:srgbClr val="A4A4A4"/>
    <a:srgbClr val="32B9AF"/>
    <a:srgbClr val="00A2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666427-7FCB-4FA7-A3B4-9E6503AF3227}" v="1" dt="2024-09-11T13:21:29.190"/>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94"/>
  </p:normalViewPr>
  <p:slideViewPr>
    <p:cSldViewPr snapToGrid="0">
      <p:cViewPr>
        <p:scale>
          <a:sx n="190" d="100"/>
          <a:sy n="190" d="100"/>
        </p:scale>
        <p:origin x="570" y="-7818"/>
      </p:cViewPr>
      <p:guideLst>
        <p:guide orient="horz" pos="347"/>
        <p:guide pos="108"/>
        <p:guide pos="1090"/>
        <p:guide pos="1147"/>
        <p:guide pos="2133"/>
        <p:guide pos="2186"/>
        <p:guide pos="3171"/>
        <p:guide pos="3225"/>
        <p:guide pos="4211"/>
        <p:guide orient="horz" pos="492"/>
        <p:guide orient="horz" pos="1132"/>
        <p:guide orient="horz" pos="1547"/>
        <p:guide orient="horz" pos="5618"/>
        <p:guide orient="horz" pos="5821"/>
        <p:guide orient="horz" pos="6057"/>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15.fnt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font" Target="fonts/font10.fntdata"/><Relationship Id="rId20" Type="http://schemas.openxmlformats.org/officeDocument/2006/relationships/font" Target="fonts/font14.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font" Target="fonts/font9.fntdata"/><Relationship Id="rId23" Type="http://schemas.openxmlformats.org/officeDocument/2006/relationships/font" Target="fonts/font17.fntdata"/><Relationship Id="rId28" Type="http://schemas.openxmlformats.org/officeDocument/2006/relationships/theme" Target="theme/theme1.xml"/><Relationship Id="rId10" Type="http://schemas.openxmlformats.org/officeDocument/2006/relationships/font" Target="fonts/font4.fntdata"/><Relationship Id="rId19" Type="http://schemas.openxmlformats.org/officeDocument/2006/relationships/font" Target="fonts/font13.fntdata"/><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font" Target="fonts/font16.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ümmerle, Markus" userId="edb588ad-b118-44cb-93b6-335b967c9009" providerId="ADAL" clId="{70689628-A2CC-4A3A-9986-D50F656A5A10}"/>
    <pc:docChg chg="custSel modSld">
      <pc:chgData name="Kümmerle, Markus" userId="edb588ad-b118-44cb-93b6-335b967c9009" providerId="ADAL" clId="{70689628-A2CC-4A3A-9986-D50F656A5A10}" dt="2024-06-06T10:57:34.863" v="11" actId="20577"/>
      <pc:docMkLst>
        <pc:docMk/>
      </pc:docMkLst>
      <pc:sldChg chg="addSp delSp modSp mod">
        <pc:chgData name="Kümmerle, Markus" userId="edb588ad-b118-44cb-93b6-335b967c9009" providerId="ADAL" clId="{70689628-A2CC-4A3A-9986-D50F656A5A10}" dt="2024-06-06T10:57:34.863" v="11" actId="20577"/>
        <pc:sldMkLst>
          <pc:docMk/>
          <pc:sldMk cId="753175953" sldId="2056"/>
        </pc:sldMkLst>
        <pc:spChg chg="mod">
          <ac:chgData name="Kümmerle, Markus" userId="edb588ad-b118-44cb-93b6-335b967c9009" providerId="ADAL" clId="{70689628-A2CC-4A3A-9986-D50F656A5A10}" dt="2024-06-06T10:57:34.863" v="11" actId="20577"/>
          <ac:spMkLst>
            <pc:docMk/>
            <pc:sldMk cId="753175953" sldId="2056"/>
            <ac:spMk id="12" creationId="{70463976-1354-BDDA-18A9-EEFA0BB1625A}"/>
          </ac:spMkLst>
        </pc:spChg>
        <pc:picChg chg="add mod">
          <ac:chgData name="Kümmerle, Markus" userId="edb588ad-b118-44cb-93b6-335b967c9009" providerId="ADAL" clId="{70689628-A2CC-4A3A-9986-D50F656A5A10}" dt="2024-06-06T10:57:13.718" v="6" actId="14100"/>
          <ac:picMkLst>
            <pc:docMk/>
            <pc:sldMk cId="753175953" sldId="2056"/>
            <ac:picMk id="2" creationId="{7C8758F3-9862-F1DD-23AF-469CFC1A0C82}"/>
          </ac:picMkLst>
        </pc:picChg>
        <pc:picChg chg="del">
          <ac:chgData name="Kümmerle, Markus" userId="edb588ad-b118-44cb-93b6-335b967c9009" providerId="ADAL" clId="{70689628-A2CC-4A3A-9986-D50F656A5A10}" dt="2024-06-06T10:57:01.847" v="0" actId="478"/>
          <ac:picMkLst>
            <pc:docMk/>
            <pc:sldMk cId="753175953" sldId="2056"/>
            <ac:picMk id="3" creationId="{1C31E869-2AFA-1128-9EB5-0217EF39C0BE}"/>
          </ac:picMkLst>
        </pc:picChg>
      </pc:sldChg>
    </pc:docChg>
  </pc:docChgLst>
  <pc:docChgLst>
    <pc:chgData name="Kümmerle, Markus" userId="edb588ad-b118-44cb-93b6-335b967c9009" providerId="ADAL" clId="{FC68628B-62B9-4961-8677-68E52A74A40B}"/>
    <pc:docChg chg="undo modSld">
      <pc:chgData name="Kümmerle, Markus" userId="edb588ad-b118-44cb-93b6-335b967c9009" providerId="ADAL" clId="{FC68628B-62B9-4961-8677-68E52A74A40B}" dt="2023-04-15T16:56:14.477" v="40" actId="20577"/>
      <pc:docMkLst>
        <pc:docMk/>
      </pc:docMkLst>
      <pc:sldChg chg="addSp delSp modSp mod">
        <pc:chgData name="Kümmerle, Markus" userId="edb588ad-b118-44cb-93b6-335b967c9009" providerId="ADAL" clId="{FC68628B-62B9-4961-8677-68E52A74A40B}" dt="2023-04-15T16:56:14.477" v="40" actId="20577"/>
        <pc:sldMkLst>
          <pc:docMk/>
          <pc:sldMk cId="753175953" sldId="2056"/>
        </pc:sldMkLst>
        <pc:spChg chg="mod">
          <ac:chgData name="Kümmerle, Markus" userId="edb588ad-b118-44cb-93b6-335b967c9009" providerId="ADAL" clId="{FC68628B-62B9-4961-8677-68E52A74A40B}" dt="2023-04-15T16:56:14.477" v="40" actId="20577"/>
          <ac:spMkLst>
            <pc:docMk/>
            <pc:sldMk cId="753175953" sldId="2056"/>
            <ac:spMk id="12" creationId="{70463976-1354-BDDA-18A9-EEFA0BB1625A}"/>
          </ac:spMkLst>
        </pc:spChg>
        <pc:grpChg chg="del">
          <ac:chgData name="Kümmerle, Markus" userId="edb588ad-b118-44cb-93b6-335b967c9009" providerId="ADAL" clId="{FC68628B-62B9-4961-8677-68E52A74A40B}" dt="2023-04-15T16:54:10.085" v="0" actId="478"/>
          <ac:grpSpMkLst>
            <pc:docMk/>
            <pc:sldMk cId="753175953" sldId="2056"/>
            <ac:grpSpMk id="15" creationId="{BD40C319-4576-1EB7-330E-940110925E02}"/>
          </ac:grpSpMkLst>
        </pc:grpChg>
        <pc:grpChg chg="del">
          <ac:chgData name="Kümmerle, Markus" userId="edb588ad-b118-44cb-93b6-335b967c9009" providerId="ADAL" clId="{FC68628B-62B9-4961-8677-68E52A74A40B}" dt="2023-04-15T16:54:10.085" v="0" actId="478"/>
          <ac:grpSpMkLst>
            <pc:docMk/>
            <pc:sldMk cId="753175953" sldId="2056"/>
            <ac:grpSpMk id="25" creationId="{2F5F4159-2952-5418-6423-1914F826DEE7}"/>
          </ac:grpSpMkLst>
        </pc:grpChg>
        <pc:grpChg chg="del">
          <ac:chgData name="Kümmerle, Markus" userId="edb588ad-b118-44cb-93b6-335b967c9009" providerId="ADAL" clId="{FC68628B-62B9-4961-8677-68E52A74A40B}" dt="2023-04-15T16:54:10.085" v="0" actId="478"/>
          <ac:grpSpMkLst>
            <pc:docMk/>
            <pc:sldMk cId="753175953" sldId="2056"/>
            <ac:grpSpMk id="43" creationId="{66E6B3DC-A772-222F-9497-94DEB6CA970D}"/>
          </ac:grpSpMkLst>
        </pc:grpChg>
        <pc:grpChg chg="del">
          <ac:chgData name="Kümmerle, Markus" userId="edb588ad-b118-44cb-93b6-335b967c9009" providerId="ADAL" clId="{FC68628B-62B9-4961-8677-68E52A74A40B}" dt="2023-04-15T16:54:10.085" v="0" actId="478"/>
          <ac:grpSpMkLst>
            <pc:docMk/>
            <pc:sldMk cId="753175953" sldId="2056"/>
            <ac:grpSpMk id="54" creationId="{90CDDFD8-A635-99B2-B5A1-28A9351081A6}"/>
          </ac:grpSpMkLst>
        </pc:grpChg>
        <pc:grpChg chg="del">
          <ac:chgData name="Kümmerle, Markus" userId="edb588ad-b118-44cb-93b6-335b967c9009" providerId="ADAL" clId="{FC68628B-62B9-4961-8677-68E52A74A40B}" dt="2023-04-15T16:54:10.085" v="0" actId="478"/>
          <ac:grpSpMkLst>
            <pc:docMk/>
            <pc:sldMk cId="753175953" sldId="2056"/>
            <ac:grpSpMk id="65" creationId="{1275AAD3-369C-F8EA-508D-2F7C139D0BA5}"/>
          </ac:grpSpMkLst>
        </pc:grpChg>
        <pc:grpChg chg="del">
          <ac:chgData name="Kümmerle, Markus" userId="edb588ad-b118-44cb-93b6-335b967c9009" providerId="ADAL" clId="{FC68628B-62B9-4961-8677-68E52A74A40B}" dt="2023-04-15T16:54:10.085" v="0" actId="478"/>
          <ac:grpSpMkLst>
            <pc:docMk/>
            <pc:sldMk cId="753175953" sldId="2056"/>
            <ac:grpSpMk id="75" creationId="{43CA3EA6-6B46-E22E-7039-75C75AAA3FB4}"/>
          </ac:grpSpMkLst>
        </pc:grpChg>
        <pc:grpChg chg="del">
          <ac:chgData name="Kümmerle, Markus" userId="edb588ad-b118-44cb-93b6-335b967c9009" providerId="ADAL" clId="{FC68628B-62B9-4961-8677-68E52A74A40B}" dt="2023-04-15T16:54:10.085" v="0" actId="478"/>
          <ac:grpSpMkLst>
            <pc:docMk/>
            <pc:sldMk cId="753175953" sldId="2056"/>
            <ac:grpSpMk id="85" creationId="{A52B32B0-7FD0-B800-6BFC-6377A01C4E27}"/>
          </ac:grpSpMkLst>
        </pc:grpChg>
        <pc:picChg chg="add mod">
          <ac:chgData name="Kümmerle, Markus" userId="edb588ad-b118-44cb-93b6-335b967c9009" providerId="ADAL" clId="{FC68628B-62B9-4961-8677-68E52A74A40B}" dt="2023-04-15T16:56:02.002" v="35" actId="14100"/>
          <ac:picMkLst>
            <pc:docMk/>
            <pc:sldMk cId="753175953" sldId="2056"/>
            <ac:picMk id="3" creationId="{B1FDFB85-D31F-BB59-08AC-AAC44732343C}"/>
          </ac:picMkLst>
        </pc:picChg>
      </pc:sldChg>
    </pc:docChg>
  </pc:docChgLst>
  <pc:docChgLst>
    <pc:chgData name="Kümmerle, Markus" userId="edb588ad-b118-44cb-93b6-335b967c9009" providerId="ADAL" clId="{34666427-7FCB-4FA7-A3B4-9E6503AF3227}"/>
    <pc:docChg chg="custSel modSld">
      <pc:chgData name="Kümmerle, Markus" userId="edb588ad-b118-44cb-93b6-335b967c9009" providerId="ADAL" clId="{34666427-7FCB-4FA7-A3B4-9E6503AF3227}" dt="2024-09-11T13:29:06.421" v="31" actId="1035"/>
      <pc:docMkLst>
        <pc:docMk/>
      </pc:docMkLst>
      <pc:sldChg chg="addSp delSp modSp mod">
        <pc:chgData name="Kümmerle, Markus" userId="edb588ad-b118-44cb-93b6-335b967c9009" providerId="ADAL" clId="{34666427-7FCB-4FA7-A3B4-9E6503AF3227}" dt="2024-09-11T13:29:06.421" v="31" actId="1035"/>
        <pc:sldMkLst>
          <pc:docMk/>
          <pc:sldMk cId="753175953" sldId="2056"/>
        </pc:sldMkLst>
        <pc:spChg chg="mod">
          <ac:chgData name="Kümmerle, Markus" userId="edb588ad-b118-44cb-93b6-335b967c9009" providerId="ADAL" clId="{34666427-7FCB-4FA7-A3B4-9E6503AF3227}" dt="2024-09-11T13:28:03.117" v="26" actId="20577"/>
          <ac:spMkLst>
            <pc:docMk/>
            <pc:sldMk cId="753175953" sldId="2056"/>
            <ac:spMk id="12" creationId="{70463976-1354-BDDA-18A9-EEFA0BB1625A}"/>
          </ac:spMkLst>
        </pc:spChg>
        <pc:picChg chg="add del mod">
          <ac:chgData name="Kümmerle, Markus" userId="edb588ad-b118-44cb-93b6-335b967c9009" providerId="ADAL" clId="{34666427-7FCB-4FA7-A3B4-9E6503AF3227}" dt="2024-09-11T13:24:58.317" v="15" actId="478"/>
          <ac:picMkLst>
            <pc:docMk/>
            <pc:sldMk cId="753175953" sldId="2056"/>
            <ac:picMk id="2" creationId="{4D1B7377-AA9A-D811-5416-833484973983}"/>
          </ac:picMkLst>
        </pc:picChg>
        <pc:picChg chg="del">
          <ac:chgData name="Kümmerle, Markus" userId="edb588ad-b118-44cb-93b6-335b967c9009" providerId="ADAL" clId="{34666427-7FCB-4FA7-A3B4-9E6503AF3227}" dt="2024-09-11T13:21:28.288" v="0" actId="478"/>
          <ac:picMkLst>
            <pc:docMk/>
            <pc:sldMk cId="753175953" sldId="2056"/>
            <ac:picMk id="3" creationId="{979A4C29-DD51-5CC7-4E6E-F575F59A39E2}"/>
          </ac:picMkLst>
        </pc:picChg>
        <pc:picChg chg="add mod">
          <ac:chgData name="Kümmerle, Markus" userId="edb588ad-b118-44cb-93b6-335b967c9009" providerId="ADAL" clId="{34666427-7FCB-4FA7-A3B4-9E6503AF3227}" dt="2024-09-11T13:29:06.421" v="31" actId="1035"/>
          <ac:picMkLst>
            <pc:docMk/>
            <pc:sldMk cId="753175953" sldId="2056"/>
            <ac:picMk id="15" creationId="{65489179-D576-67C4-FCC6-C7E5A5B75B40}"/>
          </ac:picMkLst>
        </pc:picChg>
      </pc:sldChg>
    </pc:docChg>
  </pc:docChgLst>
  <pc:docChgLst>
    <pc:chgData name="Kümmerle, Markus" userId="edb588ad-b118-44cb-93b6-335b967c9009" providerId="ADAL" clId="{E7E46156-6837-4F04-A185-356A0A7796C6}"/>
    <pc:docChg chg="custSel modSld">
      <pc:chgData name="Kümmerle, Markus" userId="edb588ad-b118-44cb-93b6-335b967c9009" providerId="ADAL" clId="{E7E46156-6837-4F04-A185-356A0A7796C6}" dt="2023-06-29T13:00:22.997" v="47" actId="20577"/>
      <pc:docMkLst>
        <pc:docMk/>
      </pc:docMkLst>
      <pc:sldChg chg="addSp delSp modSp mod">
        <pc:chgData name="Kümmerle, Markus" userId="edb588ad-b118-44cb-93b6-335b967c9009" providerId="ADAL" clId="{E7E46156-6837-4F04-A185-356A0A7796C6}" dt="2023-06-29T13:00:22.997" v="47" actId="20577"/>
        <pc:sldMkLst>
          <pc:docMk/>
          <pc:sldMk cId="753175953" sldId="2056"/>
        </pc:sldMkLst>
        <pc:spChg chg="mod">
          <ac:chgData name="Kümmerle, Markus" userId="edb588ad-b118-44cb-93b6-335b967c9009" providerId="ADAL" clId="{E7E46156-6837-4F04-A185-356A0A7796C6}" dt="2023-06-29T13:00:22.997" v="47" actId="20577"/>
          <ac:spMkLst>
            <pc:docMk/>
            <pc:sldMk cId="753175953" sldId="2056"/>
            <ac:spMk id="12" creationId="{70463976-1354-BDDA-18A9-EEFA0BB1625A}"/>
          </ac:spMkLst>
        </pc:spChg>
        <pc:picChg chg="add del mod">
          <ac:chgData name="Kümmerle, Markus" userId="edb588ad-b118-44cb-93b6-335b967c9009" providerId="ADAL" clId="{E7E46156-6837-4F04-A185-356A0A7796C6}" dt="2023-06-29T13:00:00.568" v="38" actId="478"/>
          <ac:picMkLst>
            <pc:docMk/>
            <pc:sldMk cId="753175953" sldId="2056"/>
            <ac:picMk id="3" creationId="{34C3BFD7-5E7C-A945-4430-9DE9B020B165}"/>
          </ac:picMkLst>
        </pc:picChg>
        <pc:picChg chg="add mod">
          <ac:chgData name="Kümmerle, Markus" userId="edb588ad-b118-44cb-93b6-335b967c9009" providerId="ADAL" clId="{E7E46156-6837-4F04-A185-356A0A7796C6}" dt="2023-06-29T13:00:16.638" v="43" actId="1076"/>
          <ac:picMkLst>
            <pc:docMk/>
            <pc:sldMk cId="753175953" sldId="2056"/>
            <ac:picMk id="4" creationId="{2435F677-751A-4227-1615-7D318BF161AA}"/>
          </ac:picMkLst>
        </pc:picChg>
        <pc:picChg chg="del">
          <ac:chgData name="Kümmerle, Markus" userId="edb588ad-b118-44cb-93b6-335b967c9009" providerId="ADAL" clId="{E7E46156-6837-4F04-A185-356A0A7796C6}" dt="2023-06-15T11:13:12.911" v="0" actId="478"/>
          <ac:picMkLst>
            <pc:docMk/>
            <pc:sldMk cId="753175953" sldId="2056"/>
            <ac:picMk id="4" creationId="{47123469-64DD-1633-9C1E-B92B7A8FA5A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3" y="0"/>
            <a:ext cx="3078426" cy="511731"/>
          </a:xfrm>
          <a:prstGeom prst="rect">
            <a:avLst/>
          </a:prstGeom>
        </p:spPr>
        <p:txBody>
          <a:bodyPr vert="horz" lIns="94849" tIns="47424" rIns="94849" bIns="47424" rtlCol="0"/>
          <a:lstStyle>
            <a:lvl1pPr algn="l">
              <a:defRPr sz="1200"/>
            </a:lvl1pPr>
          </a:lstStyle>
          <a:p>
            <a:endParaRPr lang="de-DE"/>
          </a:p>
        </p:txBody>
      </p:sp>
      <p:sp>
        <p:nvSpPr>
          <p:cNvPr id="3" name="Datumsplatzhalter 2"/>
          <p:cNvSpPr>
            <a:spLocks noGrp="1"/>
          </p:cNvSpPr>
          <p:nvPr>
            <p:ph type="dt" idx="1"/>
          </p:nvPr>
        </p:nvSpPr>
        <p:spPr>
          <a:xfrm>
            <a:off x="4023994" y="0"/>
            <a:ext cx="3078426" cy="511731"/>
          </a:xfrm>
          <a:prstGeom prst="rect">
            <a:avLst/>
          </a:prstGeom>
        </p:spPr>
        <p:txBody>
          <a:bodyPr vert="horz" lIns="94849" tIns="47424" rIns="94849" bIns="47424" rtlCol="0"/>
          <a:lstStyle>
            <a:lvl1pPr algn="r">
              <a:defRPr sz="1200"/>
            </a:lvl1pPr>
          </a:lstStyle>
          <a:p>
            <a:fld id="{9847C1C0-7CF7-4E43-8415-72BC7E37BCB3}" type="datetimeFigureOut">
              <a:rPr lang="de-DE" smtClean="0"/>
              <a:pPr/>
              <a:t>11.09.2024</a:t>
            </a:fld>
            <a:endParaRPr lang="de-DE"/>
          </a:p>
        </p:txBody>
      </p:sp>
      <p:sp>
        <p:nvSpPr>
          <p:cNvPr id="4" name="Folienbildplatzhalter 3"/>
          <p:cNvSpPr>
            <a:spLocks noGrp="1" noRot="1" noChangeAspect="1"/>
          </p:cNvSpPr>
          <p:nvPr>
            <p:ph type="sldImg" idx="2"/>
          </p:nvPr>
        </p:nvSpPr>
        <p:spPr>
          <a:xfrm>
            <a:off x="2222500" y="766763"/>
            <a:ext cx="2659063" cy="3838575"/>
          </a:xfrm>
          <a:prstGeom prst="rect">
            <a:avLst/>
          </a:prstGeom>
          <a:noFill/>
          <a:ln w="12700">
            <a:solidFill>
              <a:prstClr val="black"/>
            </a:solidFill>
          </a:ln>
        </p:spPr>
        <p:txBody>
          <a:bodyPr vert="horz" lIns="94849" tIns="47424" rIns="94849" bIns="47424" rtlCol="0" anchor="ctr"/>
          <a:lstStyle/>
          <a:p>
            <a:endParaRPr lang="de-DE"/>
          </a:p>
        </p:txBody>
      </p:sp>
      <p:sp>
        <p:nvSpPr>
          <p:cNvPr id="5" name="Notizenplatzhalter 4"/>
          <p:cNvSpPr>
            <a:spLocks noGrp="1"/>
          </p:cNvSpPr>
          <p:nvPr>
            <p:ph type="body" sz="quarter" idx="3"/>
          </p:nvPr>
        </p:nvSpPr>
        <p:spPr>
          <a:xfrm>
            <a:off x="710407" y="4861442"/>
            <a:ext cx="5683250" cy="4605576"/>
          </a:xfrm>
          <a:prstGeom prst="rect">
            <a:avLst/>
          </a:prstGeom>
        </p:spPr>
        <p:txBody>
          <a:bodyPr vert="horz" lIns="94849" tIns="47424" rIns="94849" bIns="47424"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3" y="9721107"/>
            <a:ext cx="3078426" cy="511731"/>
          </a:xfrm>
          <a:prstGeom prst="rect">
            <a:avLst/>
          </a:prstGeom>
        </p:spPr>
        <p:txBody>
          <a:bodyPr vert="horz" lIns="94849" tIns="47424" rIns="94849" bIns="47424" rtlCol="0" anchor="b"/>
          <a:lstStyle>
            <a:lvl1pPr algn="l">
              <a:defRPr sz="1200"/>
            </a:lvl1pPr>
          </a:lstStyle>
          <a:p>
            <a:endParaRPr lang="de-DE"/>
          </a:p>
        </p:txBody>
      </p:sp>
      <p:sp>
        <p:nvSpPr>
          <p:cNvPr id="7" name="Foliennummernplatzhalter 6"/>
          <p:cNvSpPr>
            <a:spLocks noGrp="1"/>
          </p:cNvSpPr>
          <p:nvPr>
            <p:ph type="sldNum" sz="quarter" idx="5"/>
          </p:nvPr>
        </p:nvSpPr>
        <p:spPr>
          <a:xfrm>
            <a:off x="4023994" y="9721107"/>
            <a:ext cx="3078426" cy="511731"/>
          </a:xfrm>
          <a:prstGeom prst="rect">
            <a:avLst/>
          </a:prstGeom>
        </p:spPr>
        <p:txBody>
          <a:bodyPr vert="horz" lIns="94849" tIns="47424" rIns="94849" bIns="47424" rtlCol="0" anchor="b"/>
          <a:lstStyle>
            <a:lvl1pPr algn="r">
              <a:defRPr sz="1200"/>
            </a:lvl1pPr>
          </a:lstStyle>
          <a:p>
            <a:fld id="{DD817DD0-38E7-46ED-A2FE-994A5C249761}" type="slidenum">
              <a:rPr lang="de-DE" smtClean="0"/>
              <a:pPr/>
              <a:t>‹Nr.›</a:t>
            </a:fld>
            <a:endParaRPr lang="de-DE"/>
          </a:p>
        </p:txBody>
      </p:sp>
    </p:spTree>
    <p:extLst>
      <p:ext uri="{BB962C8B-B14F-4D97-AF65-F5344CB8AC3E}">
        <p14:creationId xmlns:p14="http://schemas.microsoft.com/office/powerpoint/2010/main" val="1097037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4.emf"/><Relationship Id="rId5" Type="http://schemas.openxmlformats.org/officeDocument/2006/relationships/image" Target="../media/image3.jpg"/><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Blue">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1"/>
            </p:custDataLst>
            <p:extLst>
              <p:ext uri="{D42A27DB-BD31-4B8C-83A1-F6EECF244321}">
                <p14:modId xmlns:p14="http://schemas.microsoft.com/office/powerpoint/2010/main" val="218887146"/>
              </p:ext>
            </p:extLst>
          </p:nvPr>
        </p:nvGraphicFramePr>
        <p:xfrm>
          <a:off x="945" y="2431"/>
          <a:ext cx="945" cy="2424"/>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5" name="Objekt 4" hidden="1"/>
                      <p:cNvPicPr/>
                      <p:nvPr/>
                    </p:nvPicPr>
                    <p:blipFill>
                      <a:blip r:embed="rId4"/>
                      <a:stretch>
                        <a:fillRect/>
                      </a:stretch>
                    </p:blipFill>
                    <p:spPr>
                      <a:xfrm>
                        <a:off x="945" y="2431"/>
                        <a:ext cx="945" cy="2424"/>
                      </a:xfrm>
                      <a:prstGeom prst="rect">
                        <a:avLst/>
                      </a:prstGeom>
                    </p:spPr>
                  </p:pic>
                </p:oleObj>
              </mc:Fallback>
            </mc:AlternateContent>
          </a:graphicData>
        </a:graphic>
      </p:graphicFrame>
      <p:sp>
        <p:nvSpPr>
          <p:cNvPr id="9" name="Textfeld 8"/>
          <p:cNvSpPr txBox="1"/>
          <p:nvPr userDrawn="1"/>
        </p:nvSpPr>
        <p:spPr>
          <a:xfrm>
            <a:off x="2975883" y="9277708"/>
            <a:ext cx="961345" cy="400110"/>
          </a:xfrm>
          <a:prstGeom prst="rect">
            <a:avLst/>
          </a:prstGeom>
          <a:noFill/>
        </p:spPr>
        <p:txBody>
          <a:bodyPr wrap="square" lIns="0" tIns="0" rIns="0" bIns="0" rtlCol="0">
            <a:noAutofit/>
          </a:bodyPr>
          <a:lstStyle/>
          <a:p>
            <a:endParaRPr lang="de-DE" sz="1071"/>
          </a:p>
        </p:txBody>
      </p:sp>
      <p:sp>
        <p:nvSpPr>
          <p:cNvPr id="4" name="Textplatzhalter 3"/>
          <p:cNvSpPr>
            <a:spLocks noGrp="1"/>
          </p:cNvSpPr>
          <p:nvPr>
            <p:ph type="body" sz="quarter" idx="12" hasCustomPrompt="1"/>
          </p:nvPr>
        </p:nvSpPr>
        <p:spPr>
          <a:xfrm>
            <a:off x="788234" y="4330300"/>
            <a:ext cx="5289289" cy="3387472"/>
          </a:xfrm>
          <a:prstGeom prst="rect">
            <a:avLst/>
          </a:prstGeom>
        </p:spPr>
        <p:txBody>
          <a:bodyPr>
            <a:noAutofit/>
          </a:bodyPr>
          <a:lstStyle>
            <a:lvl1pPr>
              <a:lnSpc>
                <a:spcPct val="104000"/>
              </a:lnSpc>
              <a:spcBef>
                <a:spcPts val="0"/>
              </a:spcBef>
              <a:defRPr sz="2619" b="0" i="0" baseline="0">
                <a:solidFill>
                  <a:schemeClr val="bg1"/>
                </a:solidFill>
                <a:latin typeface="Montserrat Light" pitchFamily="2" charset="77"/>
                <a:ea typeface="Montserrat Light" pitchFamily="2" charset="77"/>
              </a:defRPr>
            </a:lvl1pPr>
          </a:lstStyle>
          <a:p>
            <a:pPr lvl="0"/>
            <a:r>
              <a:rPr lang="de-DE" dirty="0"/>
              <a:t>Montserrat Light</a:t>
            </a:r>
            <a:br>
              <a:rPr lang="de-DE" dirty="0"/>
            </a:br>
            <a:r>
              <a:rPr lang="de-DE" dirty="0"/>
              <a:t>Maximum 3 </a:t>
            </a:r>
            <a:r>
              <a:rPr lang="de-DE" dirty="0" err="1"/>
              <a:t>lines</a:t>
            </a:r>
            <a:br>
              <a:rPr lang="de-DE" dirty="0"/>
            </a:br>
            <a:r>
              <a:rPr lang="de-DE" dirty="0"/>
              <a:t>44 </a:t>
            </a:r>
            <a:r>
              <a:rPr lang="de-DE" dirty="0" err="1"/>
              <a:t>pt</a:t>
            </a:r>
            <a:endParaRPr lang="de-DE" dirty="0"/>
          </a:p>
        </p:txBody>
      </p:sp>
      <p:sp>
        <p:nvSpPr>
          <p:cNvPr id="6" name="Textplatzhalter 5"/>
          <p:cNvSpPr>
            <a:spLocks noGrp="1"/>
          </p:cNvSpPr>
          <p:nvPr>
            <p:ph type="body" sz="quarter" idx="13" hasCustomPrompt="1"/>
          </p:nvPr>
        </p:nvSpPr>
        <p:spPr>
          <a:xfrm>
            <a:off x="788234" y="8377674"/>
            <a:ext cx="5289289" cy="180562"/>
          </a:xfrm>
          <a:prstGeom prst="rect">
            <a:avLst/>
          </a:prstGeom>
        </p:spPr>
        <p:txBody>
          <a:bodyPr wrap="square">
            <a:spAutoFit/>
          </a:bodyPr>
          <a:lstStyle>
            <a:lvl1pPr>
              <a:spcBef>
                <a:spcPts val="0"/>
              </a:spcBef>
              <a:defRPr sz="1190" b="0" i="0" baseline="0">
                <a:solidFill>
                  <a:schemeClr val="bg1"/>
                </a:solidFill>
                <a:latin typeface="Montserrat Light" pitchFamily="2" charset="77"/>
                <a:ea typeface="Montserrat Light" pitchFamily="2" charset="77"/>
              </a:defRPr>
            </a:lvl1pPr>
            <a:lvl5pPr>
              <a:defRPr/>
            </a:lvl5pPr>
          </a:lstStyle>
          <a:p>
            <a:pPr lvl="0"/>
            <a:r>
              <a:rPr lang="de-DE" dirty="0" err="1"/>
              <a:t>Subheading</a:t>
            </a:r>
            <a:r>
              <a:rPr lang="de-DE" dirty="0"/>
              <a:t> Montserrat Light, 20 </a:t>
            </a:r>
            <a:r>
              <a:rPr lang="de-DE" dirty="0" err="1"/>
              <a:t>pt</a:t>
            </a:r>
            <a:endParaRPr lang="de-DE" dirty="0"/>
          </a:p>
        </p:txBody>
      </p:sp>
      <p:grpSp>
        <p:nvGrpSpPr>
          <p:cNvPr id="147" name="Gruppieren 146"/>
          <p:cNvGrpSpPr/>
          <p:nvPr userDrawn="1"/>
        </p:nvGrpSpPr>
        <p:grpSpPr>
          <a:xfrm>
            <a:off x="-207477" y="-471353"/>
            <a:ext cx="7265611" cy="10886622"/>
            <a:chOff x="-348582" y="-308570"/>
            <a:chExt cx="12206900" cy="7126900"/>
          </a:xfrm>
        </p:grpSpPr>
        <p:grpSp>
          <p:nvGrpSpPr>
            <p:cNvPr id="148" name="Gruppieren 147"/>
            <p:cNvGrpSpPr/>
            <p:nvPr userDrawn="1"/>
          </p:nvGrpSpPr>
          <p:grpSpPr>
            <a:xfrm>
              <a:off x="-348582" y="362069"/>
              <a:ext cx="180000" cy="5931473"/>
              <a:chOff x="-348582" y="362069"/>
              <a:chExt cx="180000" cy="5931473"/>
            </a:xfrm>
          </p:grpSpPr>
          <p:cxnSp>
            <p:nvCxnSpPr>
              <p:cNvPr id="175"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9" name="Gruppieren 148"/>
            <p:cNvGrpSpPr/>
            <p:nvPr userDrawn="1"/>
          </p:nvGrpSpPr>
          <p:grpSpPr>
            <a:xfrm>
              <a:off x="11678318" y="362069"/>
              <a:ext cx="180000" cy="5931473"/>
              <a:chOff x="11678318" y="362069"/>
              <a:chExt cx="180000" cy="5931473"/>
            </a:xfrm>
          </p:grpSpPr>
          <p:cxnSp>
            <p:nvCxnSpPr>
              <p:cNvPr id="168"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uppieren 149"/>
            <p:cNvGrpSpPr/>
            <p:nvPr userDrawn="1"/>
          </p:nvGrpSpPr>
          <p:grpSpPr>
            <a:xfrm>
              <a:off x="288925" y="6638330"/>
              <a:ext cx="10944224" cy="180000"/>
              <a:chOff x="288925" y="6638330"/>
              <a:chExt cx="10944224" cy="180000"/>
            </a:xfrm>
          </p:grpSpPr>
          <p:cxnSp>
            <p:nvCxnSpPr>
              <p:cNvPr id="160"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1" name="Gruppieren 150"/>
            <p:cNvGrpSpPr/>
            <p:nvPr userDrawn="1"/>
          </p:nvGrpSpPr>
          <p:grpSpPr>
            <a:xfrm>
              <a:off x="288925" y="-308570"/>
              <a:ext cx="10944224" cy="180000"/>
              <a:chOff x="288925" y="-308570"/>
              <a:chExt cx="10944224" cy="180000"/>
            </a:xfrm>
          </p:grpSpPr>
          <p:cxnSp>
            <p:nvCxnSpPr>
              <p:cNvPr id="152"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Rectangle 1">
            <a:extLst>
              <a:ext uri="{FF2B5EF4-FFF2-40B4-BE49-F238E27FC236}">
                <a16:creationId xmlns:a16="http://schemas.microsoft.com/office/drawing/2014/main" id="{DAC6ABFF-D74E-F3D6-83ED-D8DD4422CB8E}"/>
              </a:ext>
            </a:extLst>
          </p:cNvPr>
          <p:cNvSpPr/>
          <p:nvPr userDrawn="1"/>
        </p:nvSpPr>
        <p:spPr>
          <a:xfrm>
            <a:off x="0" y="0"/>
            <a:ext cx="6858000" cy="2241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71"/>
          </a:p>
        </p:txBody>
      </p:sp>
      <p:pic>
        <p:nvPicPr>
          <p:cNvPr id="10" name="Grafik 9">
            <a:extLst>
              <a:ext uri="{FF2B5EF4-FFF2-40B4-BE49-F238E27FC236}">
                <a16:creationId xmlns:a16="http://schemas.microsoft.com/office/drawing/2014/main" id="{41A1FC36-2683-C313-1B61-FC564F1C21DD}"/>
              </a:ext>
            </a:extLst>
          </p:cNvPr>
          <p:cNvPicPr>
            <a:picLocks noChangeAspect="1"/>
          </p:cNvPicPr>
          <p:nvPr userDrawn="1"/>
        </p:nvPicPr>
        <p:blipFill>
          <a:blip r:embed="rId5"/>
          <a:stretch>
            <a:fillRect/>
          </a:stretch>
        </p:blipFill>
        <p:spPr>
          <a:xfrm>
            <a:off x="-7343" y="1365459"/>
            <a:ext cx="6858000" cy="6188277"/>
          </a:xfrm>
          <a:prstGeom prst="rect">
            <a:avLst/>
          </a:prstGeom>
        </p:spPr>
      </p:pic>
      <p:pic>
        <p:nvPicPr>
          <p:cNvPr id="7" name="Picture 6">
            <a:extLst>
              <a:ext uri="{FF2B5EF4-FFF2-40B4-BE49-F238E27FC236}">
                <a16:creationId xmlns:a16="http://schemas.microsoft.com/office/drawing/2014/main" id="{E389520B-6B70-4571-3ABC-0CFCA3485B82}"/>
              </a:ext>
            </a:extLst>
          </p:cNvPr>
          <p:cNvPicPr>
            <a:picLocks noChangeAspect="1"/>
          </p:cNvPicPr>
          <p:nvPr userDrawn="1"/>
        </p:nvPicPr>
        <p:blipFill>
          <a:blip r:embed="rId6"/>
          <a:stretch>
            <a:fillRect/>
          </a:stretch>
        </p:blipFill>
        <p:spPr>
          <a:xfrm>
            <a:off x="-14686" y="48282"/>
            <a:ext cx="6892898" cy="2241564"/>
          </a:xfrm>
          <a:prstGeom prst="rect">
            <a:avLst/>
          </a:prstGeom>
        </p:spPr>
      </p:pic>
      <p:sp>
        <p:nvSpPr>
          <p:cNvPr id="11" name="Rechteck 10">
            <a:extLst>
              <a:ext uri="{FF2B5EF4-FFF2-40B4-BE49-F238E27FC236}">
                <a16:creationId xmlns:a16="http://schemas.microsoft.com/office/drawing/2014/main" id="{5D4864BC-22E9-9322-CF1A-1B3A191C23EA}"/>
              </a:ext>
            </a:extLst>
          </p:cNvPr>
          <p:cNvSpPr/>
          <p:nvPr userDrawn="1"/>
        </p:nvSpPr>
        <p:spPr>
          <a:xfrm>
            <a:off x="-14686" y="940904"/>
            <a:ext cx="6857999" cy="67768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1471594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4"/>
            </p:custDataLst>
            <p:extLst>
              <p:ext uri="{D42A27DB-BD31-4B8C-83A1-F6EECF244321}">
                <p14:modId xmlns:p14="http://schemas.microsoft.com/office/powerpoint/2010/main" val="3485516249"/>
              </p:ext>
            </p:extLst>
          </p:nvPr>
        </p:nvGraphicFramePr>
        <p:xfrm>
          <a:off x="945" y="2431"/>
          <a:ext cx="945" cy="2424"/>
        </p:xfrm>
        <a:graphic>
          <a:graphicData uri="http://schemas.openxmlformats.org/presentationml/2006/ole">
            <mc:AlternateContent xmlns:mc="http://schemas.openxmlformats.org/markup-compatibility/2006">
              <mc:Choice xmlns:v="urn:schemas-microsoft-com:vml" Requires="v">
                <p:oleObj name="think-cell Folie" r:id="rId5" imgW="270" imgH="270" progId="TCLayout.ActiveDocument.1">
                  <p:embed/>
                </p:oleObj>
              </mc:Choice>
              <mc:Fallback>
                <p:oleObj name="think-cell Folie" r:id="rId5" imgW="270" imgH="270" progId="TCLayout.ActiveDocument.1">
                  <p:embed/>
                  <p:pic>
                    <p:nvPicPr>
                      <p:cNvPr id="4" name="Objekt 3" hidden="1"/>
                      <p:cNvPicPr/>
                      <p:nvPr/>
                    </p:nvPicPr>
                    <p:blipFill>
                      <a:blip r:embed="rId6"/>
                      <a:stretch>
                        <a:fillRect/>
                      </a:stretch>
                    </p:blipFill>
                    <p:spPr>
                      <a:xfrm>
                        <a:off x="945" y="2431"/>
                        <a:ext cx="945" cy="2424"/>
                      </a:xfrm>
                      <a:prstGeom prst="rect">
                        <a:avLst/>
                      </a:prstGeom>
                    </p:spPr>
                  </p:pic>
                </p:oleObj>
              </mc:Fallback>
            </mc:AlternateContent>
          </a:graphicData>
        </a:graphic>
      </p:graphicFrame>
      <p:sp>
        <p:nvSpPr>
          <p:cNvPr id="3" name="Textplatzhalter 2"/>
          <p:cNvSpPr>
            <a:spLocks noGrp="1"/>
          </p:cNvSpPr>
          <p:nvPr>
            <p:ph type="body" idx="1"/>
          </p:nvPr>
        </p:nvSpPr>
        <p:spPr>
          <a:xfrm>
            <a:off x="264493" y="2306452"/>
            <a:ext cx="6422088" cy="6607736"/>
          </a:xfrm>
          <a:prstGeom prst="rect">
            <a:avLst/>
          </a:prstGeom>
        </p:spPr>
        <p:txBody>
          <a:bodyPr vert="horz" lIns="0" tIns="0" rIns="0" bIns="0" rtlCol="0">
            <a:noAutofit/>
          </a:bodyPr>
          <a:lstStyle/>
          <a:p>
            <a:pPr lvl="0"/>
            <a:r>
              <a:rPr lang="de-DE" dirty="0"/>
              <a:t>First Level</a:t>
            </a:r>
          </a:p>
          <a:p>
            <a:pPr lvl="1"/>
            <a:r>
              <a:rPr lang="de-DE" dirty="0"/>
              <a:t>Second Level</a:t>
            </a:r>
          </a:p>
          <a:p>
            <a:pPr lvl="2"/>
            <a:r>
              <a:rPr lang="de-DE" dirty="0"/>
              <a:t>Third Level</a:t>
            </a:r>
          </a:p>
          <a:p>
            <a:pPr lvl="3"/>
            <a:r>
              <a:rPr lang="de-DE" dirty="0" err="1"/>
              <a:t>Fourth</a:t>
            </a:r>
            <a:r>
              <a:rPr lang="de-DE" dirty="0"/>
              <a:t> Level</a:t>
            </a:r>
          </a:p>
          <a:p>
            <a:pPr lvl="4"/>
            <a:r>
              <a:rPr lang="de-DE" dirty="0" err="1"/>
              <a:t>Fifth</a:t>
            </a:r>
            <a:r>
              <a:rPr lang="de-DE" dirty="0"/>
              <a:t> Level</a:t>
            </a:r>
          </a:p>
          <a:p>
            <a:pPr lvl="5"/>
            <a:r>
              <a:rPr lang="de-DE" dirty="0" err="1"/>
              <a:t>Sixth</a:t>
            </a:r>
            <a:r>
              <a:rPr lang="de-DE" dirty="0"/>
              <a:t> Level</a:t>
            </a:r>
          </a:p>
          <a:p>
            <a:pPr lvl="6"/>
            <a:r>
              <a:rPr lang="de-DE" dirty="0" err="1"/>
              <a:t>Seventh</a:t>
            </a:r>
            <a:r>
              <a:rPr lang="de-DE" dirty="0"/>
              <a:t> Level</a:t>
            </a:r>
          </a:p>
          <a:p>
            <a:pPr lvl="7"/>
            <a:r>
              <a:rPr lang="de-DE" dirty="0" err="1"/>
              <a:t>Eighth</a:t>
            </a:r>
            <a:r>
              <a:rPr lang="de-DE" dirty="0"/>
              <a:t> Level</a:t>
            </a:r>
          </a:p>
          <a:p>
            <a:pPr lvl="8"/>
            <a:r>
              <a:rPr lang="de-DE" dirty="0" err="1"/>
              <a:t>Ninth</a:t>
            </a:r>
            <a:r>
              <a:rPr lang="de-DE" dirty="0"/>
              <a:t> Level</a:t>
            </a:r>
          </a:p>
        </p:txBody>
      </p:sp>
      <p:sp>
        <p:nvSpPr>
          <p:cNvPr id="77" name="Textfeld 76"/>
          <p:cNvSpPr txBox="1"/>
          <p:nvPr userDrawn="1"/>
        </p:nvSpPr>
        <p:spPr>
          <a:xfrm>
            <a:off x="6197486" y="9393888"/>
            <a:ext cx="488545" cy="269458"/>
          </a:xfrm>
          <a:prstGeom prst="rect">
            <a:avLst/>
          </a:prstGeom>
          <a:noFill/>
        </p:spPr>
        <p:txBody>
          <a:bodyPr wrap="square" lIns="0" tIns="0" rIns="0" bIns="0" rtlCol="0" anchor="b">
            <a:noAutofit/>
          </a:bodyPr>
          <a:lstStyle/>
          <a:p>
            <a:pPr algn="r"/>
            <a:fld id="{FAAB48A4-D341-4AE9-8566-EA7878570C6A}" type="slidenum">
              <a:rPr lang="de-DE" sz="536" b="1" i="0" smtClean="0">
                <a:solidFill>
                  <a:srgbClr val="3A9BF3"/>
                </a:solidFill>
                <a:latin typeface="Montserrat" pitchFamily="2" charset="77"/>
                <a:ea typeface="Typold Book" panose="020B0004030204060B03" pitchFamily="34" charset="0"/>
              </a:rPr>
              <a:pPr algn="r"/>
              <a:t>‹Nr.›</a:t>
            </a:fld>
            <a:endParaRPr lang="en-US" sz="536" b="1" i="0" dirty="0">
              <a:solidFill>
                <a:srgbClr val="3A9BF3"/>
              </a:solidFill>
              <a:latin typeface="Montserrat" pitchFamily="2" charset="77"/>
              <a:ea typeface="Typold Book" panose="020B0004030204060B03" pitchFamily="34" charset="0"/>
            </a:endParaRPr>
          </a:p>
        </p:txBody>
      </p:sp>
      <p:grpSp>
        <p:nvGrpSpPr>
          <p:cNvPr id="138" name="Gruppieren 137"/>
          <p:cNvGrpSpPr/>
          <p:nvPr userDrawn="1"/>
        </p:nvGrpSpPr>
        <p:grpSpPr>
          <a:xfrm>
            <a:off x="-207477" y="-471353"/>
            <a:ext cx="7265611" cy="10886622"/>
            <a:chOff x="-348582" y="-308570"/>
            <a:chExt cx="12206900" cy="7126900"/>
          </a:xfrm>
        </p:grpSpPr>
        <p:grpSp>
          <p:nvGrpSpPr>
            <p:cNvPr id="139" name="Gruppieren 138"/>
            <p:cNvGrpSpPr/>
            <p:nvPr userDrawn="1"/>
          </p:nvGrpSpPr>
          <p:grpSpPr>
            <a:xfrm>
              <a:off x="-348582" y="362069"/>
              <a:ext cx="180000" cy="5931473"/>
              <a:chOff x="-348582" y="362069"/>
              <a:chExt cx="180000" cy="5931473"/>
            </a:xfrm>
          </p:grpSpPr>
          <p:cxnSp>
            <p:nvCxnSpPr>
              <p:cNvPr id="166"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0" name="Gruppieren 139"/>
            <p:cNvGrpSpPr/>
            <p:nvPr userDrawn="1"/>
          </p:nvGrpSpPr>
          <p:grpSpPr>
            <a:xfrm>
              <a:off x="11678318" y="362069"/>
              <a:ext cx="180000" cy="5931473"/>
              <a:chOff x="11678318" y="362069"/>
              <a:chExt cx="180000" cy="5931473"/>
            </a:xfrm>
          </p:grpSpPr>
          <p:cxnSp>
            <p:nvCxnSpPr>
              <p:cNvPr id="159"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1" name="Gruppieren 140"/>
            <p:cNvGrpSpPr/>
            <p:nvPr userDrawn="1"/>
          </p:nvGrpSpPr>
          <p:grpSpPr>
            <a:xfrm>
              <a:off x="288925" y="6638330"/>
              <a:ext cx="10944224" cy="180000"/>
              <a:chOff x="288925" y="6638330"/>
              <a:chExt cx="10944224" cy="180000"/>
            </a:xfrm>
          </p:grpSpPr>
          <p:cxnSp>
            <p:nvCxnSpPr>
              <p:cNvPr id="151"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2" name="Gruppieren 141"/>
            <p:cNvGrpSpPr/>
            <p:nvPr userDrawn="1"/>
          </p:nvGrpSpPr>
          <p:grpSpPr>
            <a:xfrm>
              <a:off x="288925" y="-308570"/>
              <a:ext cx="10944224" cy="180000"/>
              <a:chOff x="288925" y="-308570"/>
              <a:chExt cx="10944224" cy="180000"/>
            </a:xfrm>
          </p:grpSpPr>
          <p:cxnSp>
            <p:nvCxnSpPr>
              <p:cNvPr id="143"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3" name="Titelplatzhalter 1">
            <a:extLst>
              <a:ext uri="{FF2B5EF4-FFF2-40B4-BE49-F238E27FC236}">
                <a16:creationId xmlns:a16="http://schemas.microsoft.com/office/drawing/2014/main" id="{2CE2C321-820B-44F0-91B6-851AE3C277D4}"/>
              </a:ext>
            </a:extLst>
          </p:cNvPr>
          <p:cNvSpPr txBox="1">
            <a:spLocks/>
          </p:cNvSpPr>
          <p:nvPr userDrawn="1"/>
        </p:nvSpPr>
        <p:spPr>
          <a:xfrm>
            <a:off x="264493" y="631106"/>
            <a:ext cx="6514061" cy="1198379"/>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sz="2800" b="1" kern="1200" baseline="0">
                <a:solidFill>
                  <a:srgbClr val="004750"/>
                </a:solidFill>
                <a:latin typeface="FlexoSoft" panose="02000000000000000000" pitchFamily="2" charset="0"/>
                <a:ea typeface="Typold Book" panose="020B0004030204060B03" pitchFamily="34" charset="0"/>
                <a:cs typeface="Arial" panose="020B0604020202020204" pitchFamily="34" charset="0"/>
              </a:defRPr>
            </a:lvl1pPr>
          </a:lstStyle>
          <a:p>
            <a:endParaRPr lang="de-DE" sz="1667"/>
          </a:p>
        </p:txBody>
      </p:sp>
    </p:spTree>
    <p:custDataLst>
      <p:tags r:id="rId3"/>
    </p:custDataLst>
    <p:extLst>
      <p:ext uri="{BB962C8B-B14F-4D97-AF65-F5344CB8AC3E}">
        <p14:creationId xmlns:p14="http://schemas.microsoft.com/office/powerpoint/2010/main" val="792883523"/>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544197" rtl="0" eaLnBrk="1" latinLnBrk="0" hangingPunct="1">
        <a:lnSpc>
          <a:spcPct val="90000"/>
        </a:lnSpc>
        <a:spcBef>
          <a:spcPct val="0"/>
        </a:spcBef>
        <a:buNone/>
        <a:defRPr sz="1667" b="1" kern="1200" baseline="0">
          <a:solidFill>
            <a:srgbClr val="004750"/>
          </a:solidFill>
          <a:latin typeface="FlexoSoft" panose="02000000000000000000" pitchFamily="2" charset="0"/>
          <a:ea typeface="Typold Book" panose="020B0004030204060B03" pitchFamily="34" charset="0"/>
          <a:cs typeface="Arial" panose="020B0604020202020204" pitchFamily="34" charset="0"/>
        </a:defRPr>
      </a:lvl1pPr>
    </p:titleStyle>
    <p:bodyStyle>
      <a:lvl1pPr marL="0" indent="0" algn="l" defTabSz="272099" rtl="0" eaLnBrk="1" latinLnBrk="0" hangingPunct="1">
        <a:lnSpc>
          <a:spcPct val="104000"/>
        </a:lnSpc>
        <a:spcBef>
          <a:spcPts val="714"/>
        </a:spcBef>
        <a:buFont typeface="Arial" panose="020B0604020202020204" pitchFamily="34" charset="0"/>
        <a:buNone/>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1pPr>
      <a:lvl2pPr marL="107125" indent="-107125" algn="l" defTabSz="272099" rtl="0" eaLnBrk="1" latinLnBrk="0" hangingPunct="1">
        <a:lnSpc>
          <a:spcPct val="104000"/>
        </a:lnSpc>
        <a:spcBef>
          <a:spcPts val="179"/>
        </a:spcBef>
        <a:buClr>
          <a:schemeClr val="tx1"/>
        </a:buClr>
        <a:buSzPct val="70000"/>
        <a:buFont typeface="Wingdings 2" panose="05020102010507070707"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2pPr>
      <a:lvl3pPr marL="214251" indent="-107125" algn="l" defTabSz="261386" rtl="0" eaLnBrk="1" latinLnBrk="0" hangingPunct="1">
        <a:lnSpc>
          <a:spcPct val="104000"/>
        </a:lnSpc>
        <a:spcBef>
          <a:spcPts val="179"/>
        </a:spcBef>
        <a:buClr>
          <a:schemeClr val="tx1"/>
        </a:buClr>
        <a:buSzPct val="70000"/>
        <a:buFont typeface="Wingdings 2" panose="05020102010507070707"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3pPr>
      <a:lvl4pPr marL="334232" indent="-107125" algn="l" defTabSz="272099" rtl="0" eaLnBrk="1" latinLnBrk="0" hangingPunct="1">
        <a:lnSpc>
          <a:spcPct val="104000"/>
        </a:lnSpc>
        <a:spcBef>
          <a:spcPts val="179"/>
        </a:spcBef>
        <a:buClr>
          <a:schemeClr val="tx1"/>
        </a:buClr>
        <a:buSzPct val="70000"/>
        <a:buFont typeface="Wingdings 2" panose="05020102010507070707"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4pPr>
      <a:lvl5pPr marL="449927" indent="-107125" algn="l" defTabSz="272099" rtl="0" eaLnBrk="1" latinLnBrk="0" hangingPunct="1">
        <a:lnSpc>
          <a:spcPct val="104000"/>
        </a:lnSpc>
        <a:spcBef>
          <a:spcPts val="179"/>
        </a:spcBef>
        <a:buClr>
          <a:schemeClr val="tx1"/>
        </a:buClr>
        <a:buSzPct val="70000"/>
        <a:buFont typeface="Wingdings 2" panose="05020102010507070707" pitchFamily="18" charset="2"/>
        <a:buChar char="¡"/>
        <a:defRPr sz="714" kern="1200" baseline="0">
          <a:solidFill>
            <a:srgbClr val="004750"/>
          </a:solidFill>
          <a:latin typeface="Open Sans" panose="020B0606030504020204" pitchFamily="34" charset="0"/>
          <a:ea typeface="Open Sans" panose="020B0606030504020204" pitchFamily="34" charset="0"/>
          <a:cs typeface="Open Sans" panose="020B0606030504020204" pitchFamily="34" charset="0"/>
        </a:defRPr>
      </a:lvl5pPr>
      <a:lvl6pPr marL="554590" indent="-106761" algn="l" defTabSz="544197" rtl="0" eaLnBrk="1" latinLnBrk="0" hangingPunct="1">
        <a:lnSpc>
          <a:spcPct val="104000"/>
        </a:lnSpc>
        <a:spcBef>
          <a:spcPts val="179"/>
        </a:spcBef>
        <a:buClr>
          <a:schemeClr val="tx1"/>
        </a:buClr>
        <a:buSzPct val="70000"/>
        <a:buFont typeface="Wingdings 2"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6pPr>
      <a:lvl7pPr marL="649069" indent="-106761" algn="l" defTabSz="544197" rtl="0" eaLnBrk="1" latinLnBrk="0" hangingPunct="1">
        <a:lnSpc>
          <a:spcPct val="104000"/>
        </a:lnSpc>
        <a:spcBef>
          <a:spcPts val="179"/>
        </a:spcBef>
        <a:buClr>
          <a:schemeClr val="tx1"/>
        </a:buClr>
        <a:buSzPct val="70000"/>
        <a:buFont typeface="Wingdings 2"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7pPr>
      <a:lvl8pPr marL="762443" indent="-106761" algn="l" defTabSz="544197" rtl="0" eaLnBrk="1" latinLnBrk="0" hangingPunct="1">
        <a:lnSpc>
          <a:spcPct val="104000"/>
        </a:lnSpc>
        <a:spcBef>
          <a:spcPts val="179"/>
        </a:spcBef>
        <a:buClr>
          <a:schemeClr val="tx1"/>
        </a:buClr>
        <a:buSzPct val="70000"/>
        <a:buFont typeface="Wingdings 2"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8pPr>
      <a:lvl9pPr marL="877708" indent="-106761" algn="l" defTabSz="544197" rtl="0" eaLnBrk="1" latinLnBrk="0" hangingPunct="1">
        <a:lnSpc>
          <a:spcPct val="104000"/>
        </a:lnSpc>
        <a:spcBef>
          <a:spcPts val="179"/>
        </a:spcBef>
        <a:buClr>
          <a:schemeClr val="tx1"/>
        </a:buClr>
        <a:buSzPct val="70000"/>
        <a:buFont typeface="Wingdings 2"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9pPr>
    </p:bodyStyle>
    <p:otherStyle>
      <a:defPPr>
        <a:defRPr lang="de-DE"/>
      </a:defPPr>
      <a:lvl1pPr marL="0" algn="l" defTabSz="544197" rtl="0" eaLnBrk="1" latinLnBrk="0" hangingPunct="1">
        <a:defRPr sz="1071" kern="1200">
          <a:solidFill>
            <a:schemeClr val="tx1"/>
          </a:solidFill>
          <a:latin typeface="+mn-lt"/>
          <a:ea typeface="+mn-ea"/>
          <a:cs typeface="+mn-cs"/>
        </a:defRPr>
      </a:lvl1pPr>
      <a:lvl2pPr marL="272099" algn="l" defTabSz="544197" rtl="0" eaLnBrk="1" latinLnBrk="0" hangingPunct="1">
        <a:defRPr sz="1071" kern="1200">
          <a:solidFill>
            <a:schemeClr val="tx1"/>
          </a:solidFill>
          <a:latin typeface="+mn-lt"/>
          <a:ea typeface="+mn-ea"/>
          <a:cs typeface="+mn-cs"/>
        </a:defRPr>
      </a:lvl2pPr>
      <a:lvl3pPr marL="544197" algn="l" defTabSz="544197" rtl="0" eaLnBrk="1" latinLnBrk="0" hangingPunct="1">
        <a:defRPr sz="1071" kern="1200">
          <a:solidFill>
            <a:schemeClr val="tx1"/>
          </a:solidFill>
          <a:latin typeface="+mn-lt"/>
          <a:ea typeface="+mn-ea"/>
          <a:cs typeface="+mn-cs"/>
        </a:defRPr>
      </a:lvl3pPr>
      <a:lvl4pPr marL="816296" algn="l" defTabSz="544197" rtl="0" eaLnBrk="1" latinLnBrk="0" hangingPunct="1">
        <a:defRPr sz="1071" kern="1200">
          <a:solidFill>
            <a:schemeClr val="tx1"/>
          </a:solidFill>
          <a:latin typeface="+mn-lt"/>
          <a:ea typeface="+mn-ea"/>
          <a:cs typeface="+mn-cs"/>
        </a:defRPr>
      </a:lvl4pPr>
      <a:lvl5pPr marL="1088395" algn="l" defTabSz="544197" rtl="0" eaLnBrk="1" latinLnBrk="0" hangingPunct="1">
        <a:defRPr sz="1071" kern="1200">
          <a:solidFill>
            <a:schemeClr val="tx1"/>
          </a:solidFill>
          <a:latin typeface="+mn-lt"/>
          <a:ea typeface="+mn-ea"/>
          <a:cs typeface="+mn-cs"/>
        </a:defRPr>
      </a:lvl5pPr>
      <a:lvl6pPr marL="1360493" algn="l" defTabSz="544197" rtl="0" eaLnBrk="1" latinLnBrk="0" hangingPunct="1">
        <a:defRPr sz="1071" kern="1200">
          <a:solidFill>
            <a:schemeClr val="tx1"/>
          </a:solidFill>
          <a:latin typeface="+mn-lt"/>
          <a:ea typeface="+mn-ea"/>
          <a:cs typeface="+mn-cs"/>
        </a:defRPr>
      </a:lvl6pPr>
      <a:lvl7pPr marL="1632592" algn="l" defTabSz="544197" rtl="0" eaLnBrk="1" latinLnBrk="0" hangingPunct="1">
        <a:defRPr sz="1071" kern="1200">
          <a:solidFill>
            <a:schemeClr val="tx1"/>
          </a:solidFill>
          <a:latin typeface="+mn-lt"/>
          <a:ea typeface="+mn-ea"/>
          <a:cs typeface="+mn-cs"/>
        </a:defRPr>
      </a:lvl7pPr>
      <a:lvl8pPr marL="1904691" algn="l" defTabSz="544197" rtl="0" eaLnBrk="1" latinLnBrk="0" hangingPunct="1">
        <a:defRPr sz="1071" kern="1200">
          <a:solidFill>
            <a:schemeClr val="tx1"/>
          </a:solidFill>
          <a:latin typeface="+mn-lt"/>
          <a:ea typeface="+mn-ea"/>
          <a:cs typeface="+mn-cs"/>
        </a:defRPr>
      </a:lvl8pPr>
      <a:lvl9pPr marL="2176789" algn="l" defTabSz="544197" rtl="0" eaLnBrk="1" latinLnBrk="0" hangingPunct="1">
        <a:defRPr sz="1071"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E9051AA3-2664-31B3-CC72-45FAA2639FC7}"/>
              </a:ext>
            </a:extLst>
          </p:cNvPr>
          <p:cNvGraphicFramePr>
            <a:graphicFrameLocks noChangeAspect="1"/>
          </p:cNvGraphicFramePr>
          <p:nvPr>
            <p:custDataLst>
              <p:tags r:id="rId1"/>
            </p:custDataLst>
            <p:extLst>
              <p:ext uri="{D42A27DB-BD31-4B8C-83A1-F6EECF244321}">
                <p14:modId xmlns:p14="http://schemas.microsoft.com/office/powerpoint/2010/main" val="12566126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32" imgH="530" progId="TCLayout.ActiveDocument.1">
                  <p:embed/>
                </p:oleObj>
              </mc:Choice>
              <mc:Fallback>
                <p:oleObj name="think-cell Folie" r:id="rId3" imgW="532" imgH="530" progId="TCLayout.ActiveDocument.1">
                  <p:embed/>
                  <p:pic>
                    <p:nvPicPr>
                      <p:cNvPr id="5" name="Objekt 4" hidden="1">
                        <a:extLst>
                          <a:ext uri="{FF2B5EF4-FFF2-40B4-BE49-F238E27FC236}">
                            <a16:creationId xmlns:a16="http://schemas.microsoft.com/office/drawing/2014/main" id="{E9051AA3-2664-31B3-CC72-45FAA2639FC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Textfeld 5">
            <a:extLst>
              <a:ext uri="{FF2B5EF4-FFF2-40B4-BE49-F238E27FC236}">
                <a16:creationId xmlns:a16="http://schemas.microsoft.com/office/drawing/2014/main" id="{665CF7BC-42F9-17D2-7302-65717E57274B}"/>
              </a:ext>
            </a:extLst>
          </p:cNvPr>
          <p:cNvSpPr txBox="1"/>
          <p:nvPr/>
        </p:nvSpPr>
        <p:spPr>
          <a:xfrm>
            <a:off x="319617" y="959681"/>
            <a:ext cx="6147482" cy="830997"/>
          </a:xfrm>
          <a:prstGeom prst="rect">
            <a:avLst/>
          </a:prstGeom>
          <a:noFill/>
        </p:spPr>
        <p:txBody>
          <a:bodyPr wrap="square" rtlCol="0">
            <a:spAutoFit/>
          </a:bodyPr>
          <a:lstStyle/>
          <a:p>
            <a:r>
              <a:rPr lang="de-DE" sz="2400" dirty="0">
                <a:latin typeface="Montserrat SemiBold" panose="00000700000000000000" pitchFamily="2" charset="0"/>
              </a:rPr>
              <a:t>APIs </a:t>
            </a:r>
            <a:r>
              <a:rPr lang="de-DE" sz="2400" dirty="0" err="1">
                <a:latin typeface="Montserrat SemiBold" panose="00000700000000000000" pitchFamily="2" charset="0"/>
              </a:rPr>
              <a:t>enabling</a:t>
            </a:r>
            <a:r>
              <a:rPr lang="de-DE" sz="2400" dirty="0">
                <a:latin typeface="Montserrat SemiBold" panose="00000700000000000000" pitchFamily="2" charset="0"/>
              </a:rPr>
              <a:t> </a:t>
            </a:r>
            <a:r>
              <a:rPr lang="de-DE" sz="2400" dirty="0" err="1">
                <a:latin typeface="Montserrat SemiBold" panose="00000700000000000000" pitchFamily="2" charset="0"/>
              </a:rPr>
              <a:t>seamless</a:t>
            </a:r>
            <a:r>
              <a:rPr lang="de-DE" sz="2400" dirty="0">
                <a:latin typeface="Montserrat SemiBold" panose="00000700000000000000" pitchFamily="2" charset="0"/>
              </a:rPr>
              <a:t> </a:t>
            </a:r>
            <a:r>
              <a:rPr lang="de-DE" sz="2400" dirty="0" err="1">
                <a:latin typeface="Montserrat SemiBold" panose="00000700000000000000" pitchFamily="2" charset="0"/>
              </a:rPr>
              <a:t>access</a:t>
            </a:r>
            <a:r>
              <a:rPr lang="de-DE" sz="2400" dirty="0">
                <a:latin typeface="Montserrat SemiBold" panose="00000700000000000000" pitchFamily="2" charset="0"/>
              </a:rPr>
              <a:t> </a:t>
            </a:r>
            <a:r>
              <a:rPr lang="de-DE" sz="2400" dirty="0" err="1">
                <a:latin typeface="Montserrat SemiBold" panose="00000700000000000000" pitchFamily="2" charset="0"/>
              </a:rPr>
              <a:t>to</a:t>
            </a:r>
            <a:r>
              <a:rPr lang="de-DE" sz="2400" dirty="0">
                <a:latin typeface="Montserrat SemiBold" panose="00000700000000000000" pitchFamily="2" charset="0"/>
              </a:rPr>
              <a:t> </a:t>
            </a:r>
          </a:p>
          <a:p>
            <a:r>
              <a:rPr lang="de-DE" sz="2400" dirty="0">
                <a:latin typeface="Montserrat SemiBold" panose="00000700000000000000" pitchFamily="2" charset="0"/>
              </a:rPr>
              <a:t>Telco network </a:t>
            </a:r>
            <a:r>
              <a:rPr lang="de-DE" sz="2400" dirty="0" err="1">
                <a:latin typeface="Montserrat SemiBold" panose="00000700000000000000" pitchFamily="2" charset="0"/>
              </a:rPr>
              <a:t>capabilities</a:t>
            </a:r>
            <a:endParaRPr lang="de-DE" sz="2400" dirty="0">
              <a:latin typeface="Montserrat SemiBold" panose="00000700000000000000" pitchFamily="2" charset="0"/>
            </a:endParaRPr>
          </a:p>
        </p:txBody>
      </p:sp>
      <p:sp>
        <p:nvSpPr>
          <p:cNvPr id="7" name="Textfeld 6">
            <a:extLst>
              <a:ext uri="{FF2B5EF4-FFF2-40B4-BE49-F238E27FC236}">
                <a16:creationId xmlns:a16="http://schemas.microsoft.com/office/drawing/2014/main" id="{607622CB-74F5-68E3-919C-C2613E7C5AD3}"/>
              </a:ext>
            </a:extLst>
          </p:cNvPr>
          <p:cNvSpPr txBox="1"/>
          <p:nvPr/>
        </p:nvSpPr>
        <p:spPr>
          <a:xfrm>
            <a:off x="373710" y="2375339"/>
            <a:ext cx="6300044" cy="1323439"/>
          </a:xfrm>
          <a:prstGeom prst="rect">
            <a:avLst/>
          </a:prstGeom>
          <a:noFill/>
        </p:spPr>
        <p:txBody>
          <a:bodyPr wrap="square" rtlCol="0">
            <a:spAutoFit/>
          </a:bodyPr>
          <a:lstStyle/>
          <a:p>
            <a:pPr algn="ctr"/>
            <a:r>
              <a:rPr lang="en-US" sz="1600" dirty="0">
                <a:latin typeface="Montserrat SemiBold" panose="00000700000000000000" pitchFamily="2" charset="0"/>
              </a:rPr>
              <a:t>Telco network capabilities exposed through APIs provide a large benefit for customers. By simplifying telco network complexity with APIs and making the APIs available across telco networks and countries, CAMARA enables easy and seamless access.</a:t>
            </a:r>
            <a:endParaRPr lang="de-DE" sz="1600" dirty="0">
              <a:latin typeface="Montserrat SemiBold" panose="00000700000000000000" pitchFamily="2" charset="0"/>
            </a:endParaRPr>
          </a:p>
        </p:txBody>
      </p:sp>
      <p:sp>
        <p:nvSpPr>
          <p:cNvPr id="8" name="Textfeld 7">
            <a:extLst>
              <a:ext uri="{FF2B5EF4-FFF2-40B4-BE49-F238E27FC236}">
                <a16:creationId xmlns:a16="http://schemas.microsoft.com/office/drawing/2014/main" id="{FDB1059F-0D31-44E2-8EF8-88366057D6D9}"/>
              </a:ext>
            </a:extLst>
          </p:cNvPr>
          <p:cNvSpPr txBox="1"/>
          <p:nvPr/>
        </p:nvSpPr>
        <p:spPr>
          <a:xfrm>
            <a:off x="365392" y="3739118"/>
            <a:ext cx="2880000" cy="2092881"/>
          </a:xfrm>
          <a:prstGeom prst="rect">
            <a:avLst/>
          </a:prstGeom>
          <a:noFill/>
        </p:spPr>
        <p:txBody>
          <a:bodyPr wrap="square" rtlCol="0">
            <a:spAutoFit/>
          </a:bodyPr>
          <a:lstStyle/>
          <a:p>
            <a:r>
              <a:rPr lang="en-US" sz="1000" dirty="0">
                <a:latin typeface="Montserrat Light" panose="00000400000000000000" pitchFamily="2" charset="0"/>
              </a:rPr>
              <a:t>Telco network capabilities are functions partly available already in 4G but new and much more powerful in the 5G network. These functions enable to get information out of the network but also to configure the network. The on-demand, secure and controlled exposure of these capabilities pave the way for transforming operator networks into service enablement platforms, facilitating the application-to-network integration, which will be key to deliver enhanced and service-tailored customer experience in the 5G era.</a:t>
            </a:r>
            <a:endParaRPr lang="de-DE" sz="1000" dirty="0">
              <a:latin typeface="Montserrat Light" panose="00000400000000000000" pitchFamily="2" charset="0"/>
            </a:endParaRPr>
          </a:p>
        </p:txBody>
      </p:sp>
      <p:sp>
        <p:nvSpPr>
          <p:cNvPr id="9" name="Textfeld 8">
            <a:extLst>
              <a:ext uri="{FF2B5EF4-FFF2-40B4-BE49-F238E27FC236}">
                <a16:creationId xmlns:a16="http://schemas.microsoft.com/office/drawing/2014/main" id="{9B7F815F-F157-D898-F728-AF8ED6826551}"/>
              </a:ext>
            </a:extLst>
          </p:cNvPr>
          <p:cNvSpPr txBox="1"/>
          <p:nvPr/>
        </p:nvSpPr>
        <p:spPr>
          <a:xfrm>
            <a:off x="3587099" y="3739118"/>
            <a:ext cx="2880000" cy="1938992"/>
          </a:xfrm>
          <a:prstGeom prst="rect">
            <a:avLst/>
          </a:prstGeom>
          <a:noFill/>
        </p:spPr>
        <p:txBody>
          <a:bodyPr wrap="square" rtlCol="0">
            <a:spAutoFit/>
          </a:bodyPr>
          <a:lstStyle/>
          <a:p>
            <a:r>
              <a:rPr lang="de-DE" sz="1000">
                <a:latin typeface="Montserrat Light" panose="00000400000000000000" pitchFamily="2" charset="0"/>
              </a:rPr>
              <a:t>CAMARA </a:t>
            </a:r>
            <a:r>
              <a:rPr lang="de-DE" sz="1000" err="1">
                <a:latin typeface="Montserrat Light" panose="00000400000000000000" pitchFamily="2" charset="0"/>
              </a:rPr>
              <a:t>is</a:t>
            </a:r>
            <a:r>
              <a:rPr lang="de-DE" sz="1000">
                <a:latin typeface="Montserrat Light" panose="00000400000000000000" pitchFamily="2" charset="0"/>
              </a:rPr>
              <a:t> an open source </a:t>
            </a:r>
            <a:r>
              <a:rPr lang="de-DE" sz="1000" err="1">
                <a:latin typeface="Montserrat Light" panose="00000400000000000000" pitchFamily="2" charset="0"/>
              </a:rPr>
              <a:t>project</a:t>
            </a:r>
            <a:r>
              <a:rPr lang="de-DE" sz="1000">
                <a:latin typeface="Montserrat Light" panose="00000400000000000000" pitchFamily="2" charset="0"/>
              </a:rPr>
              <a:t> </a:t>
            </a:r>
            <a:r>
              <a:rPr lang="de-DE" sz="1000" err="1">
                <a:latin typeface="Montserrat Light" panose="00000400000000000000" pitchFamily="2" charset="0"/>
              </a:rPr>
              <a:t>within</a:t>
            </a:r>
            <a:r>
              <a:rPr lang="de-DE" sz="1000">
                <a:latin typeface="Montserrat Light" panose="00000400000000000000" pitchFamily="2" charset="0"/>
              </a:rPr>
              <a:t> Linux </a:t>
            </a:r>
            <a:r>
              <a:rPr lang="de-DE" sz="1000" err="1">
                <a:latin typeface="Montserrat Light" panose="00000400000000000000" pitchFamily="2" charset="0"/>
              </a:rPr>
              <a:t>Foundation</a:t>
            </a:r>
            <a:r>
              <a:rPr lang="de-DE" sz="1000">
                <a:latin typeface="Montserrat Light" panose="00000400000000000000" pitchFamily="2" charset="0"/>
              </a:rPr>
              <a:t> </a:t>
            </a:r>
            <a:r>
              <a:rPr lang="de-DE" sz="1000" err="1">
                <a:latin typeface="Montserrat Light" panose="00000400000000000000" pitchFamily="2" charset="0"/>
              </a:rPr>
              <a:t>to</a:t>
            </a:r>
            <a:r>
              <a:rPr lang="de-DE" sz="1000">
                <a:latin typeface="Montserrat Light" panose="00000400000000000000" pitchFamily="2" charset="0"/>
              </a:rPr>
              <a:t> </a:t>
            </a:r>
            <a:r>
              <a:rPr lang="de-DE" sz="1000" err="1">
                <a:latin typeface="Montserrat Light" panose="00000400000000000000" pitchFamily="2" charset="0"/>
              </a:rPr>
              <a:t>define</a:t>
            </a:r>
            <a:r>
              <a:rPr lang="de-DE" sz="1000">
                <a:latin typeface="Montserrat Light" panose="00000400000000000000" pitchFamily="2" charset="0"/>
              </a:rPr>
              <a:t>, </a:t>
            </a:r>
            <a:r>
              <a:rPr lang="de-DE" sz="1000" err="1">
                <a:latin typeface="Montserrat Light" panose="00000400000000000000" pitchFamily="2" charset="0"/>
              </a:rPr>
              <a:t>develop</a:t>
            </a:r>
            <a:r>
              <a:rPr lang="de-DE" sz="1000">
                <a:latin typeface="Montserrat Light" panose="00000400000000000000" pitchFamily="2" charset="0"/>
              </a:rPr>
              <a:t> and </a:t>
            </a:r>
            <a:r>
              <a:rPr lang="de-DE" sz="1000" err="1">
                <a:latin typeface="Montserrat Light" panose="00000400000000000000" pitchFamily="2" charset="0"/>
              </a:rPr>
              <a:t>test</a:t>
            </a:r>
            <a:r>
              <a:rPr lang="de-DE" sz="1000">
                <a:latin typeface="Montserrat Light" panose="00000400000000000000" pitchFamily="2" charset="0"/>
              </a:rPr>
              <a:t> </a:t>
            </a:r>
            <a:r>
              <a:rPr lang="de-DE" sz="1000" err="1">
                <a:latin typeface="Montserrat Light" panose="00000400000000000000" pitchFamily="2" charset="0"/>
              </a:rPr>
              <a:t>the</a:t>
            </a:r>
            <a:r>
              <a:rPr lang="de-DE" sz="1000">
                <a:latin typeface="Montserrat Light" panose="00000400000000000000" pitchFamily="2" charset="0"/>
              </a:rPr>
              <a:t> APIs. CAMARA </a:t>
            </a:r>
            <a:r>
              <a:rPr lang="de-DE" sz="1000" err="1">
                <a:latin typeface="Montserrat Light" panose="00000400000000000000" pitchFamily="2" charset="0"/>
              </a:rPr>
              <a:t>works</a:t>
            </a:r>
            <a:r>
              <a:rPr lang="de-DE" sz="1000">
                <a:latin typeface="Montserrat Light" panose="00000400000000000000" pitchFamily="2" charset="0"/>
              </a:rPr>
              <a:t> in </a:t>
            </a:r>
            <a:r>
              <a:rPr lang="de-DE" sz="1000" err="1">
                <a:latin typeface="Montserrat Light" panose="00000400000000000000" pitchFamily="2" charset="0"/>
              </a:rPr>
              <a:t>close</a:t>
            </a:r>
            <a:r>
              <a:rPr lang="de-DE" sz="1000">
                <a:latin typeface="Montserrat Light" panose="00000400000000000000" pitchFamily="2" charset="0"/>
              </a:rPr>
              <a:t> </a:t>
            </a:r>
            <a:r>
              <a:rPr lang="de-DE" sz="1000" err="1">
                <a:latin typeface="Montserrat Light" panose="00000400000000000000" pitchFamily="2" charset="0"/>
              </a:rPr>
              <a:t>collaboration</a:t>
            </a:r>
            <a:r>
              <a:rPr lang="de-DE" sz="1000">
                <a:latin typeface="Montserrat Light" panose="00000400000000000000" pitchFamily="2" charset="0"/>
              </a:rPr>
              <a:t> </a:t>
            </a:r>
            <a:r>
              <a:rPr lang="de-DE" sz="1000" err="1">
                <a:latin typeface="Montserrat Light" panose="00000400000000000000" pitchFamily="2" charset="0"/>
              </a:rPr>
              <a:t>with</a:t>
            </a:r>
            <a:r>
              <a:rPr lang="de-DE" sz="1000">
                <a:latin typeface="Montserrat Light" panose="00000400000000000000" pitchFamily="2" charset="0"/>
              </a:rPr>
              <a:t> </a:t>
            </a:r>
            <a:r>
              <a:rPr lang="de-DE" sz="1000" err="1">
                <a:latin typeface="Montserrat Light" panose="00000400000000000000" pitchFamily="2" charset="0"/>
              </a:rPr>
              <a:t>the</a:t>
            </a:r>
            <a:r>
              <a:rPr lang="de-DE" sz="1000">
                <a:latin typeface="Montserrat Light" panose="00000400000000000000" pitchFamily="2" charset="0"/>
              </a:rPr>
              <a:t> GSMA Operator </a:t>
            </a:r>
            <a:r>
              <a:rPr lang="de-DE" sz="1000" err="1">
                <a:latin typeface="Montserrat Light" panose="00000400000000000000" pitchFamily="2" charset="0"/>
              </a:rPr>
              <a:t>Platform</a:t>
            </a:r>
            <a:r>
              <a:rPr lang="de-DE" sz="1000">
                <a:latin typeface="Montserrat Light" panose="00000400000000000000" pitchFamily="2" charset="0"/>
              </a:rPr>
              <a:t> Group </a:t>
            </a:r>
            <a:r>
              <a:rPr lang="de-DE" sz="1000" err="1">
                <a:latin typeface="Montserrat Light" panose="00000400000000000000" pitchFamily="2" charset="0"/>
              </a:rPr>
              <a:t>to</a:t>
            </a:r>
            <a:r>
              <a:rPr lang="de-DE" sz="1000">
                <a:latin typeface="Montserrat Light" panose="00000400000000000000" pitchFamily="2" charset="0"/>
              </a:rPr>
              <a:t> </a:t>
            </a:r>
            <a:r>
              <a:rPr lang="de-DE" sz="1000" err="1">
                <a:latin typeface="Montserrat Light" panose="00000400000000000000" pitchFamily="2" charset="0"/>
              </a:rPr>
              <a:t>align</a:t>
            </a:r>
            <a:r>
              <a:rPr lang="de-DE" sz="1000">
                <a:latin typeface="Montserrat Light" panose="00000400000000000000" pitchFamily="2" charset="0"/>
              </a:rPr>
              <a:t> API </a:t>
            </a:r>
            <a:r>
              <a:rPr lang="de-DE" sz="1000" err="1">
                <a:latin typeface="Montserrat Light" panose="00000400000000000000" pitchFamily="2" charset="0"/>
              </a:rPr>
              <a:t>requirements</a:t>
            </a:r>
            <a:r>
              <a:rPr lang="de-DE" sz="1000">
                <a:latin typeface="Montserrat Light" panose="00000400000000000000" pitchFamily="2" charset="0"/>
              </a:rPr>
              <a:t> and publish API </a:t>
            </a:r>
            <a:r>
              <a:rPr lang="de-DE" sz="1000" err="1">
                <a:latin typeface="Montserrat Light" panose="00000400000000000000" pitchFamily="2" charset="0"/>
              </a:rPr>
              <a:t>definitions</a:t>
            </a:r>
            <a:r>
              <a:rPr lang="de-DE" sz="1000">
                <a:latin typeface="Montserrat Light" panose="00000400000000000000" pitchFamily="2" charset="0"/>
              </a:rPr>
              <a:t> and APIs.</a:t>
            </a:r>
            <a:r>
              <a:rPr lang="en-US" sz="1000">
                <a:latin typeface="Montserrat Light" panose="00000400000000000000" pitchFamily="2" charset="0"/>
              </a:rPr>
              <a:t> Harmonization of APIs is achieved through fast and agile created working code with developer-friendly documentation. API definitions and reference implementations are free to use (Apache2.0 license).</a:t>
            </a:r>
            <a:endParaRPr lang="de-DE" sz="1000">
              <a:latin typeface="Montserrat Light" panose="00000400000000000000" pitchFamily="2" charset="0"/>
            </a:endParaRPr>
          </a:p>
        </p:txBody>
      </p:sp>
      <p:sp>
        <p:nvSpPr>
          <p:cNvPr id="10" name="Textfeld 9">
            <a:extLst>
              <a:ext uri="{FF2B5EF4-FFF2-40B4-BE49-F238E27FC236}">
                <a16:creationId xmlns:a16="http://schemas.microsoft.com/office/drawing/2014/main" id="{4B51F363-6035-3F4A-DC3D-A1E415C7B293}"/>
              </a:ext>
            </a:extLst>
          </p:cNvPr>
          <p:cNvSpPr txBox="1"/>
          <p:nvPr/>
        </p:nvSpPr>
        <p:spPr>
          <a:xfrm>
            <a:off x="365392" y="5838350"/>
            <a:ext cx="2880000" cy="1631216"/>
          </a:xfrm>
          <a:prstGeom prst="rect">
            <a:avLst/>
          </a:prstGeom>
          <a:noFill/>
        </p:spPr>
        <p:txBody>
          <a:bodyPr wrap="square" rtlCol="0">
            <a:spAutoFit/>
          </a:bodyPr>
          <a:lstStyle/>
          <a:p>
            <a:r>
              <a:rPr lang="en-US" sz="1000" dirty="0">
                <a:latin typeface="Montserrat Light" panose="00000400000000000000" pitchFamily="2" charset="0"/>
              </a:rPr>
              <a:t>Abstraction from Network APIs to Service APIs is necessary:</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simplify telco complexity making APIs easy to consume for customers with no telco expertise (user-friendly APIs)</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satisfy data privacy and regulatory requirements</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facilitate application to network integration</a:t>
            </a:r>
          </a:p>
        </p:txBody>
      </p:sp>
      <p:sp>
        <p:nvSpPr>
          <p:cNvPr id="11" name="Textfeld 10">
            <a:extLst>
              <a:ext uri="{FF2B5EF4-FFF2-40B4-BE49-F238E27FC236}">
                <a16:creationId xmlns:a16="http://schemas.microsoft.com/office/drawing/2014/main" id="{C8315C4B-3AE8-BA9E-4A60-A0427EDFB378}"/>
              </a:ext>
            </a:extLst>
          </p:cNvPr>
          <p:cNvSpPr txBox="1"/>
          <p:nvPr/>
        </p:nvSpPr>
        <p:spPr>
          <a:xfrm>
            <a:off x="3587099" y="5838350"/>
            <a:ext cx="2880000" cy="1477328"/>
          </a:xfrm>
          <a:prstGeom prst="rect">
            <a:avLst/>
          </a:prstGeom>
          <a:noFill/>
        </p:spPr>
        <p:txBody>
          <a:bodyPr wrap="square" rtlCol="0">
            <a:spAutoFit/>
          </a:bodyPr>
          <a:lstStyle/>
          <a:p>
            <a:r>
              <a:rPr lang="en-US" sz="1000" dirty="0">
                <a:latin typeface="Montserrat Light" panose="00000400000000000000" pitchFamily="2" charset="0"/>
              </a:rPr>
              <a:t>Availability across telco networks and countries is necessary:</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ensure seamless customer experience</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accelerate technology development and commercial adoption (minimize implementation effort)</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accelerate education and promotion</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support application portability</a:t>
            </a:r>
          </a:p>
        </p:txBody>
      </p:sp>
      <p:sp>
        <p:nvSpPr>
          <p:cNvPr id="12" name="Textfeld 11">
            <a:extLst>
              <a:ext uri="{FF2B5EF4-FFF2-40B4-BE49-F238E27FC236}">
                <a16:creationId xmlns:a16="http://schemas.microsoft.com/office/drawing/2014/main" id="{70463976-1354-BDDA-18A9-EEFA0BB1625A}"/>
              </a:ext>
            </a:extLst>
          </p:cNvPr>
          <p:cNvSpPr txBox="1"/>
          <p:nvPr/>
        </p:nvSpPr>
        <p:spPr>
          <a:xfrm>
            <a:off x="370278" y="251736"/>
            <a:ext cx="679994" cy="215444"/>
          </a:xfrm>
          <a:prstGeom prst="rect">
            <a:avLst/>
          </a:prstGeom>
          <a:noFill/>
        </p:spPr>
        <p:txBody>
          <a:bodyPr wrap="none" rtlCol="0">
            <a:spAutoFit/>
          </a:bodyPr>
          <a:lstStyle/>
          <a:p>
            <a:r>
              <a:rPr lang="de-DE" sz="800" dirty="0">
                <a:latin typeface="Montserrat Light" panose="00000400000000000000" pitchFamily="2" charset="0"/>
              </a:rPr>
              <a:t>11.09.2024</a:t>
            </a:r>
          </a:p>
        </p:txBody>
      </p:sp>
      <p:pic>
        <p:nvPicPr>
          <p:cNvPr id="13" name="Grafik 12">
            <a:extLst>
              <a:ext uri="{FF2B5EF4-FFF2-40B4-BE49-F238E27FC236}">
                <a16:creationId xmlns:a16="http://schemas.microsoft.com/office/drawing/2014/main" id="{4E5BE510-F09C-2FA3-92A8-4110C68CEF21}"/>
              </a:ext>
            </a:extLst>
          </p:cNvPr>
          <p:cNvPicPr>
            <a:picLocks noChangeAspect="1"/>
          </p:cNvPicPr>
          <p:nvPr/>
        </p:nvPicPr>
        <p:blipFill>
          <a:blip r:embed="rId5"/>
          <a:stretch>
            <a:fillRect/>
          </a:stretch>
        </p:blipFill>
        <p:spPr>
          <a:xfrm>
            <a:off x="4189767" y="236148"/>
            <a:ext cx="2319849" cy="446621"/>
          </a:xfrm>
          <a:prstGeom prst="rect">
            <a:avLst/>
          </a:prstGeom>
        </p:spPr>
      </p:pic>
      <p:pic>
        <p:nvPicPr>
          <p:cNvPr id="14" name="Grafik 13">
            <a:extLst>
              <a:ext uri="{FF2B5EF4-FFF2-40B4-BE49-F238E27FC236}">
                <a16:creationId xmlns:a16="http://schemas.microsoft.com/office/drawing/2014/main" id="{C241C6D6-74BB-62B8-6751-B341EF810498}"/>
              </a:ext>
            </a:extLst>
          </p:cNvPr>
          <p:cNvPicPr>
            <a:picLocks noChangeAspect="1"/>
          </p:cNvPicPr>
          <p:nvPr/>
        </p:nvPicPr>
        <p:blipFill>
          <a:blip r:embed="rId6"/>
          <a:stretch>
            <a:fillRect/>
          </a:stretch>
        </p:blipFill>
        <p:spPr>
          <a:xfrm>
            <a:off x="5772320" y="1589152"/>
            <a:ext cx="724596" cy="724596"/>
          </a:xfrm>
          <a:prstGeom prst="rect">
            <a:avLst/>
          </a:prstGeom>
          <a:ln w="3175">
            <a:solidFill>
              <a:schemeClr val="tx1"/>
            </a:solidFill>
          </a:ln>
        </p:spPr>
      </p:pic>
      <p:pic>
        <p:nvPicPr>
          <p:cNvPr id="15" name="Grafik 14">
            <a:extLst>
              <a:ext uri="{FF2B5EF4-FFF2-40B4-BE49-F238E27FC236}">
                <a16:creationId xmlns:a16="http://schemas.microsoft.com/office/drawing/2014/main" id="{65489179-D576-67C4-FCC6-C7E5A5B75B40}"/>
              </a:ext>
            </a:extLst>
          </p:cNvPr>
          <p:cNvPicPr>
            <a:picLocks noChangeAspect="1"/>
          </p:cNvPicPr>
          <p:nvPr/>
        </p:nvPicPr>
        <p:blipFill>
          <a:blip r:embed="rId7"/>
          <a:stretch>
            <a:fillRect/>
          </a:stretch>
        </p:blipFill>
        <p:spPr>
          <a:xfrm>
            <a:off x="0" y="7583132"/>
            <a:ext cx="6858000" cy="2307796"/>
          </a:xfrm>
          <a:prstGeom prst="rect">
            <a:avLst/>
          </a:prstGeom>
        </p:spPr>
      </p:pic>
    </p:spTree>
    <p:extLst>
      <p:ext uri="{BB962C8B-B14F-4D97-AF65-F5344CB8AC3E}">
        <p14:creationId xmlns:p14="http://schemas.microsoft.com/office/powerpoint/2010/main" val="7531759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80"/>
  <p:tag name="ARTICULATE_PROJECT_OPEN" val="0"/>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tecon_Master">
  <a:themeElements>
    <a:clrScheme name="2FB8AE">
      <a:dk1>
        <a:srgbClr val="000000"/>
      </a:dk1>
      <a:lt1>
        <a:srgbClr val="FFFFFF"/>
      </a:lt1>
      <a:dk2>
        <a:srgbClr val="404041"/>
      </a:dk2>
      <a:lt2>
        <a:srgbClr val="EEEEEE"/>
      </a:lt2>
      <a:accent1>
        <a:srgbClr val="06C5F8"/>
      </a:accent1>
      <a:accent2>
        <a:srgbClr val="3A9BF3"/>
      </a:accent2>
      <a:accent3>
        <a:srgbClr val="2FB8AE"/>
      </a:accent3>
      <a:accent4>
        <a:srgbClr val="BECA41"/>
      </a:accent4>
      <a:accent5>
        <a:srgbClr val="FDBF11"/>
      </a:accent5>
      <a:accent6>
        <a:srgbClr val="E21075"/>
      </a:accent6>
      <a:hlink>
        <a:srgbClr val="3A9BF3"/>
      </a:hlink>
      <a:folHlink>
        <a:srgbClr val="3A9BF3"/>
      </a:folHlink>
    </a:clrScheme>
    <a:fontScheme name="Deteco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0D0D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elb Hell">
      <a:srgbClr val="FFDE5D"/>
    </a:custClr>
    <a:custClr name="Gelb Dunkel">
      <a:srgbClr val="DBAD39"/>
    </a:custClr>
    <a:custClr name="Orange Hell">
      <a:srgbClr val="FFB356"/>
    </a:custClr>
    <a:custClr name="Orange Dunkel">
      <a:srgbClr val="D48936"/>
    </a:custClr>
    <a:custClr name="Hellblau Hell">
      <a:srgbClr val="7ECBF5"/>
    </a:custClr>
    <a:custClr name="Hellblau Dunkel">
      <a:srgbClr val="317CB3"/>
    </a:custClr>
    <a:custClr name="Dunkelblau Hell">
      <a:srgbClr val="529AD6"/>
    </a:custClr>
    <a:custClr name="Dunkelblau Dunkel">
      <a:srgbClr val="235482"/>
    </a:custClr>
    <a:custClr name="Petrol Hell">
      <a:srgbClr val="65C8C0"/>
    </a:custClr>
    <a:custClr name="Petrol Dunkel">
      <a:srgbClr val="218076"/>
    </a:custClr>
    <a:custClr name="Grün Hell">
      <a:srgbClr val="CFD873"/>
    </a:custClr>
    <a:custClr name="Grün Dunkel">
      <a:srgbClr val="889130"/>
    </a:custClr>
    <a:custClr name="Schwarz">
      <a:srgbClr val="000000"/>
    </a:custClr>
    <a:custClr name="Grau 38">
      <a:srgbClr val="262626"/>
    </a:custClr>
    <a:custClr name="Grau 5">
      <a:srgbClr val="4B4B4B"/>
    </a:custClr>
    <a:custClr name="Grau 3">
      <a:srgbClr val="6C6C6C"/>
    </a:custClr>
    <a:custClr name="Grau 2">
      <a:srgbClr val="7C7C7C"/>
    </a:custClr>
    <a:custClr name="Grau 1">
      <a:srgbClr val="A4A4A4"/>
    </a:custClr>
    <a:custClr name="Grau 6">
      <a:srgbClr val="D0D0D0"/>
    </a:custClr>
    <a:custClr name="Grau 230">
      <a:srgbClr val="E6E6E6"/>
    </a:custClr>
    <a:custClr name="Grau 4">
      <a:srgbClr val="EDEDED"/>
    </a:custClr>
  </a:custClrLst>
  <a:extLst>
    <a:ext uri="{05A4C25C-085E-4340-85A3-A5531E510DB2}">
      <thm15:themeFamily xmlns:thm15="http://schemas.microsoft.com/office/thememl/2012/main" name="CAMARA Master Template.potx" id="{04A64C77-3702-487F-8FF4-D54C7EDECC02}" vid="{74A7C627-616C-49F6-8964-9251D8F235AF}"/>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044AD662EB7A25499208DD4235E5F8D6" ma:contentTypeVersion="18" ma:contentTypeDescription="Ein neues Dokument erstellen." ma:contentTypeScope="" ma:versionID="6743b63c00ca1b836503a1e7d79de5f6">
  <xsd:schema xmlns:xsd="http://www.w3.org/2001/XMLSchema" xmlns:xs="http://www.w3.org/2001/XMLSchema" xmlns:p="http://schemas.microsoft.com/office/2006/metadata/properties" xmlns:ns2="6126070c-0864-4b03-b2dc-aab5d8c39348" xmlns:ns3="97396690-0b91-46d2-ad5a-06f45914e19c" targetNamespace="http://schemas.microsoft.com/office/2006/metadata/properties" ma:root="true" ma:fieldsID="7df0be0bc9a5654e75e7c5b6be00286d" ns2:_="" ns3:_="">
    <xsd:import namespace="6126070c-0864-4b03-b2dc-aab5d8c39348"/>
    <xsd:import namespace="97396690-0b91-46d2-ad5a-06f45914e19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element ref="ns2:MediaServiceLocation"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26070c-0864-4b03-b2dc-aab5d8c393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Bildmarkierungen" ma:readOnly="false" ma:fieldId="{5cf76f15-5ced-4ddc-b409-7134ff3c332f}" ma:taxonomyMulti="true" ma:sspId="55a6c181-b3a6-4e6d-958a-84db063416a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7396690-0b91-46d2-ad5a-06f45914e19c" elementFormDefault="qualified">
    <xsd:import namespace="http://schemas.microsoft.com/office/2006/documentManagement/types"/>
    <xsd:import namespace="http://schemas.microsoft.com/office/infopath/2007/PartnerControls"/>
    <xsd:element name="SharedWithUsers" ma:index="14"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Freigegeben für - Details" ma:internalName="SharedWithDetails" ma:readOnly="true">
      <xsd:simpleType>
        <xsd:restriction base="dms:Note">
          <xsd:maxLength value="255"/>
        </xsd:restriction>
      </xsd:simpleType>
    </xsd:element>
    <xsd:element name="TaxCatchAll" ma:index="23" nillable="true" ma:displayName="Taxonomy Catch All Column" ma:hidden="true" ma:list="{fee948aa-5406-442d-a9f3-76bef890740c}" ma:internalName="TaxCatchAll" ma:showField="CatchAllData" ma:web="97396690-0b91-46d2-ad5a-06f45914e19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97396690-0b91-46d2-ad5a-06f45914e19c">
      <UserInfo>
        <DisplayName/>
        <AccountId xsi:nil="true"/>
        <AccountType/>
      </UserInfo>
    </SharedWithUsers>
    <lcf76f155ced4ddcb4097134ff3c332f xmlns="6126070c-0864-4b03-b2dc-aab5d8c39348">
      <Terms xmlns="http://schemas.microsoft.com/office/infopath/2007/PartnerControls"/>
    </lcf76f155ced4ddcb4097134ff3c332f>
    <TaxCatchAll xmlns="97396690-0b91-46d2-ad5a-06f45914e19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09281D-64EC-4B41-BF41-414128D817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26070c-0864-4b03-b2dc-aab5d8c39348"/>
    <ds:schemaRef ds:uri="97396690-0b91-46d2-ad5a-06f45914e1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6FB6EF1-0BB7-4926-9DDA-55BF1304A87D}">
  <ds:schemaRefs>
    <ds:schemaRef ds:uri="http://purl.org/dc/elements/1.1/"/>
    <ds:schemaRef ds:uri="http://schemas.openxmlformats.org/package/2006/metadata/core-properties"/>
    <ds:schemaRef ds:uri="http://schemas.microsoft.com/office/2006/documentManagement/types"/>
    <ds:schemaRef ds:uri="http://purl.org/dc/dcmitype/"/>
    <ds:schemaRef ds:uri="http://purl.org/dc/terms/"/>
    <ds:schemaRef ds:uri="6126070c-0864-4b03-b2dc-aab5d8c39348"/>
    <ds:schemaRef ds:uri="http://www.w3.org/XML/1998/namespace"/>
    <ds:schemaRef ds:uri="97396690-0b91-46d2-ad5a-06f45914e19c"/>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61F0326B-7C1A-45A3-8DA0-69177D7DF157}">
  <ds:schemaRefs>
    <ds:schemaRef ds:uri="http://schemas.microsoft.com/sharepoint/v3/contenttype/forms"/>
  </ds:schemaRefs>
</ds:datastoreItem>
</file>

<file path=docMetadata/LabelInfo.xml><?xml version="1.0" encoding="utf-8"?>
<clbl:labelList xmlns:clbl="http://schemas.microsoft.com/office/2020/mipLabelMetadata">
  <clbl:label id="{bde4dffc-4b60-4cf6-8b04-a5eeb25f5c4f}" enabled="0" method="" siteId="{bde4dffc-4b60-4cf6-8b04-a5eeb25f5c4f}" removed="1"/>
</clbl:labelList>
</file>

<file path=docProps/app.xml><?xml version="1.0" encoding="utf-8"?>
<Properties xmlns="http://schemas.openxmlformats.org/officeDocument/2006/extended-properties" xmlns:vt="http://schemas.openxmlformats.org/officeDocument/2006/docPropsVTypes">
  <Template>CAMARA Master Template</Template>
  <TotalTime>0</TotalTime>
  <Words>274</Words>
  <Application>Microsoft Office PowerPoint</Application>
  <PresentationFormat>A4-Papier (210 x 297 mm)</PresentationFormat>
  <Paragraphs>15</Paragraphs>
  <Slides>1</Slides>
  <Notes>0</Notes>
  <HiddenSlides>0</HiddenSlides>
  <MMClips>0</MMClips>
  <ScaleCrop>false</ScaleCrop>
  <HeadingPairs>
    <vt:vector size="8" baseType="variant">
      <vt:variant>
        <vt:lpstr>Verwendete Schriftarten</vt:lpstr>
      </vt:variant>
      <vt:variant>
        <vt:i4>9</vt:i4>
      </vt:variant>
      <vt:variant>
        <vt:lpstr>Design</vt:lpstr>
      </vt:variant>
      <vt:variant>
        <vt:i4>1</vt:i4>
      </vt:variant>
      <vt:variant>
        <vt:lpstr>Eingebettete OLE-Server</vt:lpstr>
      </vt:variant>
      <vt:variant>
        <vt:i4>1</vt:i4>
      </vt:variant>
      <vt:variant>
        <vt:lpstr>Folientitel</vt:lpstr>
      </vt:variant>
      <vt:variant>
        <vt:i4>1</vt:i4>
      </vt:variant>
    </vt:vector>
  </HeadingPairs>
  <TitlesOfParts>
    <vt:vector size="12" baseType="lpstr">
      <vt:lpstr>Montserrat SemiBold</vt:lpstr>
      <vt:lpstr>Wingdings</vt:lpstr>
      <vt:lpstr>Arial</vt:lpstr>
      <vt:lpstr>FlexoSoft</vt:lpstr>
      <vt:lpstr>Montserrat</vt:lpstr>
      <vt:lpstr>Montserrat Light</vt:lpstr>
      <vt:lpstr>Calibri</vt:lpstr>
      <vt:lpstr>Open Sans</vt:lpstr>
      <vt:lpstr>Wingdings 2</vt:lpstr>
      <vt:lpstr>Detecon_Master</vt:lpstr>
      <vt:lpstr>think-cell Folie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Kümmerle, Markus</dc:creator>
  <cp:lastModifiedBy>Kümmerle, Markus</cp:lastModifiedBy>
  <cp:revision>20</cp:revision>
  <cp:lastPrinted>2024-08-09T14:32:42Z</cp:lastPrinted>
  <dcterms:created xsi:type="dcterms:W3CDTF">2023-03-22T17:04:48Z</dcterms:created>
  <dcterms:modified xsi:type="dcterms:W3CDTF">2024-09-11T13:29:15Z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0x010100044AD662EB7A25499208DD4235E5F8D6</vt:lpwstr>
  </property>
</Properties>
</file>