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9"/>
  </p:notesMasterIdLst>
  <p:sldIdLst>
    <p:sldId id="17255" r:id="rId3"/>
    <p:sldId id="17242" r:id="rId4"/>
    <p:sldId id="17243" r:id="rId5"/>
    <p:sldId id="17225" r:id="rId6"/>
    <p:sldId id="17226" r:id="rId7"/>
    <p:sldId id="17256" r:id="rId8"/>
  </p:sldIdLst>
  <p:sldSz cx="12192000" cy="6858000"/>
  <p:notesSz cx="6797675" cy="9926955"/>
  <p:defaultTextStyle>
    <a:defPPr>
      <a:defRPr lang="en-US"/>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Franklin Gothic Book" panose="020B0503020102020204"/>
        <a:ea typeface="+mn-ea"/>
        <a:cs typeface="+mn-cs"/>
      </a:defRPr>
    </a:lvl1pPr>
    <a:lvl2pPr marL="457200" lvl="1" indent="0" algn="l" defTabSz="914400" rtl="0" eaLnBrk="1" fontAlgn="base" latinLnBrk="0" hangingPunct="1">
      <a:lnSpc>
        <a:spcPct val="100000"/>
      </a:lnSpc>
      <a:spcBef>
        <a:spcPct val="0"/>
      </a:spcBef>
      <a:spcAft>
        <a:spcPct val="0"/>
      </a:spcAft>
      <a:buNone/>
      <a:defRPr kern="1200">
        <a:solidFill>
          <a:schemeClr val="tx1"/>
        </a:solidFill>
        <a:latin typeface="Franklin Gothic Book" panose="020B0503020102020204"/>
        <a:ea typeface="+mn-ea"/>
        <a:cs typeface="+mn-cs"/>
      </a:defRPr>
    </a:lvl2pPr>
    <a:lvl3pPr marL="914400" lvl="2" indent="0" algn="l" defTabSz="914400" rtl="0" eaLnBrk="1" fontAlgn="base" latinLnBrk="0" hangingPunct="1">
      <a:lnSpc>
        <a:spcPct val="100000"/>
      </a:lnSpc>
      <a:spcBef>
        <a:spcPct val="0"/>
      </a:spcBef>
      <a:spcAft>
        <a:spcPct val="0"/>
      </a:spcAft>
      <a:buNone/>
      <a:defRPr kern="1200">
        <a:solidFill>
          <a:schemeClr val="tx1"/>
        </a:solidFill>
        <a:latin typeface="Franklin Gothic Book" panose="020B0503020102020204"/>
        <a:ea typeface="+mn-ea"/>
        <a:cs typeface="+mn-cs"/>
      </a:defRPr>
    </a:lvl3pPr>
    <a:lvl4pPr marL="1371600" lvl="3" indent="0" algn="l" defTabSz="914400" rtl="0" eaLnBrk="1" fontAlgn="base" latinLnBrk="0" hangingPunct="1">
      <a:lnSpc>
        <a:spcPct val="100000"/>
      </a:lnSpc>
      <a:spcBef>
        <a:spcPct val="0"/>
      </a:spcBef>
      <a:spcAft>
        <a:spcPct val="0"/>
      </a:spcAft>
      <a:buNone/>
      <a:defRPr kern="1200">
        <a:solidFill>
          <a:schemeClr val="tx1"/>
        </a:solidFill>
        <a:latin typeface="Franklin Gothic Book" panose="020B0503020102020204"/>
        <a:ea typeface="+mn-ea"/>
        <a:cs typeface="+mn-cs"/>
      </a:defRPr>
    </a:lvl4pPr>
    <a:lvl5pPr marL="1828800" lvl="4" indent="0" algn="l" defTabSz="914400" rtl="0" eaLnBrk="1" fontAlgn="base" latinLnBrk="0" hangingPunct="1">
      <a:lnSpc>
        <a:spcPct val="100000"/>
      </a:lnSpc>
      <a:spcBef>
        <a:spcPct val="0"/>
      </a:spcBef>
      <a:spcAft>
        <a:spcPct val="0"/>
      </a:spcAft>
      <a:buNone/>
      <a:defRPr kern="1200">
        <a:solidFill>
          <a:schemeClr val="tx1"/>
        </a:solidFill>
        <a:latin typeface="Franklin Gothic Book" panose="020B0503020102020204"/>
        <a:ea typeface="+mn-ea"/>
        <a:cs typeface="+mn-cs"/>
      </a:defRPr>
    </a:lvl5pPr>
    <a:lvl6pPr marL="2286000" lvl="5" indent="0" algn="l" defTabSz="914400" rtl="0" eaLnBrk="1" fontAlgn="base" latinLnBrk="0" hangingPunct="1">
      <a:lnSpc>
        <a:spcPct val="100000"/>
      </a:lnSpc>
      <a:spcBef>
        <a:spcPct val="0"/>
      </a:spcBef>
      <a:spcAft>
        <a:spcPct val="0"/>
      </a:spcAft>
      <a:buNone/>
      <a:defRPr kern="1200">
        <a:solidFill>
          <a:schemeClr val="tx1"/>
        </a:solidFill>
        <a:latin typeface="Franklin Gothic Book" panose="020B0503020102020204"/>
        <a:ea typeface="+mn-ea"/>
        <a:cs typeface="+mn-cs"/>
      </a:defRPr>
    </a:lvl6pPr>
    <a:lvl7pPr marL="2743200" lvl="6" indent="0" algn="l" defTabSz="914400" rtl="0" eaLnBrk="1" fontAlgn="base" latinLnBrk="0" hangingPunct="1">
      <a:lnSpc>
        <a:spcPct val="100000"/>
      </a:lnSpc>
      <a:spcBef>
        <a:spcPct val="0"/>
      </a:spcBef>
      <a:spcAft>
        <a:spcPct val="0"/>
      </a:spcAft>
      <a:buNone/>
      <a:defRPr kern="1200">
        <a:solidFill>
          <a:schemeClr val="tx1"/>
        </a:solidFill>
        <a:latin typeface="Franklin Gothic Book" panose="020B0503020102020204"/>
        <a:ea typeface="+mn-ea"/>
        <a:cs typeface="+mn-cs"/>
      </a:defRPr>
    </a:lvl7pPr>
    <a:lvl8pPr marL="3200400" lvl="7" indent="0" algn="l" defTabSz="914400" rtl="0" eaLnBrk="1" fontAlgn="base" latinLnBrk="0" hangingPunct="1">
      <a:lnSpc>
        <a:spcPct val="100000"/>
      </a:lnSpc>
      <a:spcBef>
        <a:spcPct val="0"/>
      </a:spcBef>
      <a:spcAft>
        <a:spcPct val="0"/>
      </a:spcAft>
      <a:buNone/>
      <a:defRPr kern="1200">
        <a:solidFill>
          <a:schemeClr val="tx1"/>
        </a:solidFill>
        <a:latin typeface="Franklin Gothic Book" panose="020B0503020102020204"/>
        <a:ea typeface="+mn-ea"/>
        <a:cs typeface="+mn-cs"/>
      </a:defRPr>
    </a:lvl8pPr>
    <a:lvl9pPr marL="3657600" lvl="8" indent="0" algn="l" defTabSz="914400" rtl="0" eaLnBrk="1" fontAlgn="base" latinLnBrk="0" hangingPunct="1">
      <a:lnSpc>
        <a:spcPct val="100000"/>
      </a:lnSpc>
      <a:spcBef>
        <a:spcPct val="0"/>
      </a:spcBef>
      <a:spcAft>
        <a:spcPct val="0"/>
      </a:spcAft>
      <a:buNone/>
      <a:defRPr kern="1200">
        <a:solidFill>
          <a:schemeClr val="tx1"/>
        </a:solidFill>
        <a:latin typeface="Franklin Gothic Book" panose="020B0503020102020204"/>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jf" initials="M" lastIdx="1" clrIdx="0"/>
  <p:cmAuthor id="2" name="未知用户93" initials="未" lastIdx="1" clrIdx="0"/>
  <p:cmAuthor id="3" name="董时菊" initials="董" lastIdx="2" clrIdx="0"/>
  <p:cmAuthor id="4" name="未知用户90" initials="未" lastIdx="5" clrIdx="1"/>
  <p:cmAuthor id="5" name="张薇薇" initials="张" lastIdx="1" clrIdx="1"/>
  <p:cmAuthor id="6" name="未知用户91" initials="未" lastIdx="0" clrIdx="1"/>
  <p:cmAuthor id="7" name="范小双" initials="范" lastIdx="1" clrIdx="2"/>
  <p:cmAuthor id="8" name="未知用户92" initials="未" lastIdx="1" clrIdx="0"/>
  <p:cmAuthor id="9" name="Tianyang Feng(联通集团信息化部（信息安全部）)" initials="T" lastIdx="1" clrIdx="3"/>
  <p:cmAuthor id="10" name="未知用户74" initials="未" lastIdx="5" clrIdx="1"/>
  <p:cmAuthor id="11" name="付豪" initials="付" lastIdx="1" clrIdx="3"/>
  <p:cmAuthor id="12" name="未知用户75" initials="未" lastIdx="8" clrIdx="0"/>
  <p:cmAuthor id="13" name="胡文慧" initials="胡" lastIdx="1" clrIdx="5"/>
  <p:cmAuthor id="14" name="未知用户76" initials="未" lastIdx="1" clrIdx="0"/>
  <p:cmAuthor id="15" name="宁安亮" initials="宁" lastIdx="2" clrIdx="6"/>
  <p:cmAuthor id="16" name="未知用户77" initials="未" lastIdx="8" clrIdx="0"/>
  <p:cmAuthor id="17" name="sss" initials="s" lastIdx="1" clrIdx="7"/>
  <p:cmAuthor id="18" name="未知用户78" initials="未" lastIdx="8" clrIdx="0"/>
  <p:cmAuthor id="19" name="未知用户3" initials="未" lastIdx="0" clrIdx="2"/>
  <p:cmAuthor id="20" name="未知用户79" initials="未" lastIdx="1" clrIdx="0"/>
  <p:cmAuthor id="21" name="xujh" initials="x" lastIdx="1" clrIdx="9"/>
  <p:cmAuthor id="22" name="未知用户80" initials="未" lastIdx="1" clrIdx="0"/>
  <p:cmAuthor id="23" name="Unicom" initials="U" lastIdx="2" clrIdx="10"/>
  <p:cmAuthor id="24" name="Harry xu" initials="H" lastIdx="1" clrIdx="0"/>
  <p:cmAuthor id="25" name="yuxue" initials="y" lastIdx="1" clrIdx="3"/>
  <p:cmAuthor id="26" name="未知用户27" initials="未" lastIdx="1" clrIdx="0"/>
  <p:cmAuthor id="27" name="杨国" initials="杨" lastIdx="3" clrIdx="0"/>
  <p:cmAuthor id="28" name="未知用户35" initials="未" lastIdx="1" clrIdx="0"/>
  <p:cmAuthor id="29" name="李岩（IT）" initials="李" lastIdx="2" clrIdx="13"/>
  <p:cmAuthor id="30" name="未知用户111" initials="未" lastIdx="1" clrIdx="1"/>
  <p:cmAuthor id="31" name="13686" initials="1" lastIdx="1" clrIdx="14"/>
  <p:cmAuthor id="32" name="周辉" initials="周" lastIdx="1" clrIdx="15"/>
  <p:cmAuthor id="33" name="00035181" initials="0" lastIdx="1" clrIdx="16"/>
  <p:cmAuthor id="34" name="sx_xuzx" initials="s" lastIdx="26" clrIdx="17"/>
  <p:cmAuthor id="35" name="tplife" initials="t" lastIdx="2" clrIdx="0"/>
  <p:cmAuthor id="36" name="孟 昕" initials="孟" lastIdx="1" clrIdx="18"/>
  <p:cmAuthor id="37" name="zhoum" initials="z" lastIdx="12" clrIdx="20"/>
  <p:cmAuthor id="38" name="蔡建楠" initials="蔡" lastIdx="15" clrIdx="17"/>
  <p:cmAuthor id="39" name="赵诚荣10027092" initials="赵" lastIdx="2" clrIdx="25"/>
  <p:cmAuthor id="40" name="10288631" initials="1" lastIdx="10" clrIdx="23"/>
  <p:cmAuthor id="41" name="10118178" initials="1" lastIdx="1" clrIdx="24"/>
  <p:cmAuthor id="42" name="苗丁仁10181802" initials="苗" lastIdx="27" clrIdx="25"/>
  <p:cmAuthor id="43" name="10270945" initials="1" lastIdx="1" clrIdx="25"/>
  <p:cmAuthor id="44" name="Hou Yingfeng" initials="H" lastIdx="10" clrIdx="23"/>
  <p:cmAuthor id="45" name="zhangyu" initials="z" lastIdx="1" clrIdx="28"/>
  <p:cmAuthor id="46" name="10056791" initials="1" lastIdx="1" clrIdx="29"/>
  <p:cmAuthor id="47" name="Author" initials="A" lastIdx="0" clrIdx="30"/>
  <p:cmAuthor id="48" name="殷格非" initials="殷" lastIdx="2" clrIdx="0"/>
  <p:cmAuthor id="49" name="王凯10177225" initials="王" lastIdx="2" clrIdx="31"/>
  <p:cmAuthor id="50" name="z r" initials="z" lastIdx="5" clrIdx="12"/>
  <p:cmAuthor id="51" name="10045953" initials="1" lastIdx="1" clrIdx="32"/>
  <p:cmAuthor id="52" name="关全全10258021" initials="关" lastIdx="1" clrIdx="36"/>
  <p:cmAuthor id="53" name="黄珂10009187" initials="黄" lastIdx="1" clrIdx="37"/>
  <p:cmAuthor id="54" name="赵欣" initials="赵" lastIdx="4" clrIdx="37"/>
  <p:cmAuthor id="55" name="chenyuan" initials="c" lastIdx="3" clrIdx="38"/>
  <p:cmAuthor id="56" name="10054047" initials="1" lastIdx="1" clrIdx="39"/>
  <p:cmAuthor id="57" name="10072453" initials="1" lastIdx="1" clrIdx="40"/>
  <p:cmAuthor id="58" name="10194379" initials="1" lastIdx="1" clrIdx="41"/>
  <p:cmAuthor id="59" name="10288204" initials="1" lastIdx="4" clrIdx="42"/>
  <p:cmAuthor id="60" name="10092163" initials="1" lastIdx="2" clrIdx="43"/>
  <p:cmAuthor id="61" name="10157624" initials="1" lastIdx="1" clrIdx="44"/>
  <p:cmAuthor id="62" name="未知的使用者79" initials="未" lastIdx="0" clrIdx="1"/>
  <p:cmAuthor id="63" name="未知用户107" initials="未" lastIdx="1" clrIdx="0"/>
  <p:cmAuthor id="64" name="未知的使用者80" initials="未" lastIdx="0" clrIdx="0"/>
  <p:cmAuthor id="65" name="未知用户51" initials="未" lastIdx="1" clrIdx="1"/>
  <p:cmAuthor id="66" name="未知的使用者82" initials="未" lastIdx="1" clrIdx="0"/>
  <p:cmAuthor id="67" name="未知的使用者83" initials="未" lastIdx="1" clrIdx="0"/>
  <p:cmAuthor id="68" name="未知的使用者118" initials="未" lastIdx="1" clrIdx="0"/>
  <p:cmAuthor id="69" name="未知的使用者84" initials="未" lastIdx="1" clrIdx="1"/>
  <p:cmAuthor id="70" name="未知的使用者70" initials="未" lastIdx="1" clrIdx="0"/>
  <p:cmAuthor id="71" name="未知的使用者85" initials="未" lastIdx="1" clrIdx="0"/>
  <p:cmAuthor id="72" name="未知的使用者40" initials="未" lastIdx="1" clrIdx="0"/>
  <p:cmAuthor id="73" name="未知的使用者87" initials="未" lastIdx="1" clrIdx="0"/>
  <p:cmAuthor id="74" name="曾红" initials="曾" lastIdx="0" clrIdx="0"/>
  <p:cmAuthor id="75" name="未知的使用者90" initials="未" lastIdx="8" clrIdx="0"/>
  <p:cmAuthor id="76" name="未知的使用者29" initials="未" lastIdx="1" clrIdx="0"/>
  <p:cmAuthor id="77" name="未知的使用者91" initials="未" lastIdx="1" clrIdx="0"/>
  <p:cmAuthor id="78" name="未知的使用者98" initials="未" lastIdx="1" clrIdx="0"/>
  <p:cmAuthor id="79" name="CHRISYU" initials="C" lastIdx="1" clrIdx="0"/>
  <p:cmAuthor id="80" name="未知的使用者113" initials="未" lastIdx="1" clrIdx="2"/>
  <p:cmAuthor id="81" name="liucunri" initials="l" lastIdx="1" clrIdx="0"/>
  <p:cmAuthor id="82" name="未知用户9" initials="未" lastIdx="1" clrIdx="0"/>
  <p:cmAuthor id="83" name="Unknown User48" initials="U" lastIdx="8" clrIdx="0"/>
  <p:cmAuthor id="84" name="未知用户103" initials="未" lastIdx="1" clrIdx="0"/>
  <p:cmAuthor id="85" name="Unknown User52" initials="U" lastIdx="1" clrIdx="0"/>
  <p:cmAuthor id="86" name="未知的使用者42" initials="未" lastIdx="1" clrIdx="0"/>
  <p:cmAuthor id="87" name="Unknown User50" initials="U" lastIdx="1" clrIdx="0"/>
  <p:cmAuthor id="88" name="未知的使用者120" initials="未" lastIdx="1" clrIdx="0"/>
  <p:cmAuthor id="89" name="px" initials="p" lastIdx="3" clrIdx="1"/>
  <p:cmAuthor id="90" name="Sky123.Org" initials="S" lastIdx="1" clrIdx="0"/>
  <p:cmAuthor id="91" name="elfinhsu" initials="e" lastIdx="1" clrIdx="0"/>
  <p:cmAuthor id="92" name="微软用户" initials="微" lastIdx="1" clrIdx="0"/>
  <p:cmAuthor id="93" name="未知的使用者73" initials="未" lastIdx="1" clrIdx="0"/>
  <p:cmAuthor id="94" name="未知的使用者24" initials="未" lastIdx="8" clrIdx="0"/>
  <p:cmAuthor id="95" name="未知用户16" initials="未" lastIdx="1" clrIdx="0"/>
  <p:cmAuthor id="96" name="Mary Feil-Jacobs" initials="M" lastIdx="43" clrIdx="1"/>
  <p:cmAuthor id="97" name="LiuHui" initials="L" lastIdx="1" clrIdx="0"/>
  <p:cmAuthor id="98" name="未知的使用者45" initials="未" lastIdx="1" clrIdx="0"/>
  <p:cmAuthor id="99" name="王鹏凯" initials="王" lastIdx="1" clrIdx="0"/>
  <p:cmAuthor id="100" name="未知用户104" initials="未" lastIdx="1" clrIdx="0"/>
  <p:cmAuthor id="101" name="未知用户5" initials="未" lastIdx="1" clrIdx="0"/>
  <p:cmAuthor id="102" name="未知的使用者10" initials="未" lastIdx="3" clrIdx="1"/>
  <p:cmAuthor id="103" name="未知的使用者93" initials="未" lastIdx="1" clrIdx="1"/>
  <p:cmAuthor id="104" name="LeeElva" initials="L" lastIdx="1" clrIdx="0"/>
  <p:cmAuthor id="105" name="未知用户99" initials="未" lastIdx="1" clrIdx="2"/>
  <p:cmAuthor id="106" name="未知的使用者34" initials="未" lastIdx="1" clrIdx="0"/>
  <p:cmAuthor id="107" name="未知的使用者115" initials="未" lastIdx="1" clrIdx="1"/>
  <p:cmAuthor id="108" name="未知用户57" initials="未" lastIdx="1" clrIdx="0"/>
  <p:cmAuthor id="109" name="lianghb" initials="l" lastIdx="19" clrIdx="0"/>
  <p:cmAuthor id="110" name="未知用户17" initials="未" lastIdx="0" clrIdx="1"/>
  <p:cmAuthor id="111" name="Deanna Schuler (Bookey Consulting)" initials="D" lastIdx="2" clrIdx="0"/>
  <p:cmAuthor id="112" name="未知的使用者57" initials="未" lastIdx="1" clrIdx="0"/>
  <p:cmAuthor id="113" name="未知的使用者16" initials="未" lastIdx="6" clrIdx="0"/>
  <p:cmAuthor id="114" name="未知的使用者35" initials="未" lastIdx="1" clrIdx="0"/>
  <p:cmAuthor id="115" name="未知用户102" initials="未" lastIdx="1" clrIdx="1"/>
  <p:cmAuthor id="116" name="maxine" initials="m" lastIdx="0" clrIdx="0"/>
  <p:cmAuthor id="117" name="未知的使用者121" initials="未" lastIdx="1" clrIdx="1"/>
  <p:cmAuthor id="118" name="未知的使用者12" initials="未" lastIdx="1" clrIdx="0"/>
  <p:cmAuthor id="119" name="周元元" initials="周" lastIdx="5" clrIdx="0"/>
  <p:cmAuthor id="120" name="未知的使用者27" initials="未" lastIdx="8" clrIdx="0"/>
  <p:cmAuthor id="121" name="未知的使用者30" initials="未" lastIdx="8" clrIdx="0"/>
  <p:cmAuthor id="122" name="未知的使用者53" initials="未" lastIdx="1" clrIdx="0"/>
  <p:cmAuthor id="123" name="未知用户58" initials="未" lastIdx="5" clrIdx="1"/>
  <p:cmAuthor id="124" name="未知的使用者25" initials="未" lastIdx="1" clrIdx="0"/>
  <p:cmAuthor id="125" name="liupeng" initials="l" lastIdx="1" clrIdx="1"/>
  <p:cmAuthor id="126" name="未知用户24" initials="未" lastIdx="1" clrIdx="0"/>
  <p:cmAuthor id="127" name="AbuSina" initials="A" lastIdx="2" clrIdx="0"/>
  <p:cmAuthor id="128" name="hl sun" initials="h" lastIdx="1" clrIdx="0"/>
  <p:cmAuthor id="129" name="未知的使用者94" initials="未" lastIdx="1" clrIdx="2"/>
  <p:cmAuthor id="130" name="未知用户66" initials="未" lastIdx="1" clrIdx="0"/>
  <p:cmAuthor id="131" name="未知用户19" initials="未" lastIdx="1" clrIdx="0"/>
  <p:cmAuthor id="132" name="周宏達JerryChou" initials="周" lastIdx="6" clrIdx="2"/>
  <p:cmAuthor id="133" name="未知用户7" initials="未" lastIdx="1" clrIdx="0"/>
  <p:cmAuthor id="134" name="未知的使用者56" initials="未" lastIdx="1" clrIdx="0"/>
  <p:cmAuthor id="135" name="未知的使用者119" initials="未" lastIdx="1" clrIdx="2"/>
  <p:cmAuthor id="136" name="未知用户59" initials="未" lastIdx="0" clrIdx="1"/>
  <p:cmAuthor id="137" name="未知的使用者22" initials="未" lastIdx="8" clrIdx="0"/>
  <p:cmAuthor id="138" name="未知的使用者103" initials="未" lastIdx="8" clrIdx="0"/>
  <p:cmAuthor id="139" name="Wenwen" initials="W" lastIdx="1" clrIdx="1"/>
  <p:cmAuthor id="140" name="未知的使用者117" initials="未" lastIdx="1" clrIdx="0"/>
  <p:cmAuthor id="141" name="未知的使用者33" initials="未" lastIdx="1" clrIdx="0"/>
  <p:cmAuthor id="142" name="未知的使用者28" initials="未" lastIdx="1" clrIdx="0"/>
  <p:cmAuthor id="143" name="未知用户67" initials="未" lastIdx="1" clrIdx="0"/>
  <p:cmAuthor id="144" name="未知用户114" initials="未" lastIdx="1" clrIdx="0"/>
  <p:cmAuthor id="145" name="未知用户18" initials="未" lastIdx="10" clrIdx="0"/>
  <p:cmAuthor id="146" name="未知的使用者67" initials="未" lastIdx="1" clrIdx="0"/>
  <p:cmAuthor id="147" name="未知的使用者46" initials="未" lastIdx="1" clrIdx="1"/>
  <p:cmAuthor id="148" name="未知的使用者26" initials="未" lastIdx="1" clrIdx="0"/>
  <p:cmAuthor id="149" name="未知的使用者43" initials="未" lastIdx="1" clrIdx="0"/>
  <p:cmAuthor id="150" name="未知的使用者9" initials="未" lastIdx="1" clrIdx="0"/>
  <p:cmAuthor id="151" name="未知用户62" initials="未" lastIdx="1" clrIdx="1"/>
  <p:cmAuthor id="152" name="yuanzh" initials="y" lastIdx="1" clrIdx="1"/>
  <p:cmAuthor id="153" name="不明使用者57" initials="不" lastIdx="1" clrIdx="0"/>
  <p:cmAuthor id="154" name="未知用户108" initials="未" lastIdx="1" clrIdx="0"/>
  <p:cmAuthor id="155" name="未知的使用者110" initials="未" lastIdx="1" clrIdx="0"/>
  <p:cmAuthor id="156" name="linyd" initials="l" lastIdx="3" clrIdx="1"/>
  <p:cmAuthor id="157" name="未知用户8" initials="未" lastIdx="1" clrIdx="0"/>
  <p:cmAuthor id="158" name="未知的使用者31" initials="未" lastIdx="1" clrIdx="0"/>
  <p:cmAuthor id="159" name="未知用户81" initials="未" lastIdx="1" clrIdx="0"/>
  <p:cmAuthor id="160" name="未知用户115" initials="未" lastIdx="1" clrIdx="0"/>
  <p:cmAuthor id="161" name="未知用户21" initials="未" lastIdx="1" clrIdx="0"/>
  <p:cmAuthor id="162" name="未知的使用者68" initials="未" lastIdx="1" clrIdx="0"/>
  <p:cmAuthor id="163" name="mm" initials="m" lastIdx="1" clrIdx="0"/>
  <p:cmAuthor id="164" name="未知用户15" initials="未" lastIdx="1" clrIdx="0"/>
  <p:cmAuthor id="165" name="朱晓瑜" initials="朱" lastIdx="54" clrIdx="0"/>
  <p:cmAuthor id="166" name="不明使用者20" initials="不" lastIdx="1" clrIdx="0"/>
  <p:cmAuthor id="167" name="未知用户82" initials="未" lastIdx="1" clrIdx="0"/>
  <p:cmAuthor id="168" name="未知的使用者7" initials="未" lastIdx="2" clrIdx="0"/>
  <p:cmAuthor id="169" name="未知用户6" initials="未" lastIdx="8" clrIdx="0"/>
  <p:cmAuthor id="170" name="未知的使用者55" initials="未" lastIdx="1" clrIdx="0"/>
  <p:cmAuthor id="171" name="未知的使用者111" initials="未" lastIdx="1" clrIdx="0"/>
  <p:cmAuthor id="172" name="未知的使用者50" initials="未" lastIdx="1" clrIdx="0"/>
  <p:cmAuthor id="173" name="未知的使用者11" initials="未" lastIdx="1" clrIdx="0"/>
  <p:cmAuthor id="174" name="未知用户47" initials="未" lastIdx="6" clrIdx="0"/>
  <p:cmAuthor id="175" name="小延魔法师" initials="小" lastIdx="1126286" clrIdx="0"/>
  <p:cmAuthor id="176" name="未知用户106" initials="未" lastIdx="1" clrIdx="0"/>
  <p:cmAuthor id="177" name="刘春杰10244342" initials="刘" lastIdx="1" clrIdx="41"/>
  <p:cmAuthor id="178" name="未知用户116" initials="未" lastIdx="1" clrIdx="1"/>
  <p:cmAuthor id="179" name="li hui" initials="l" lastIdx="1" clrIdx="50"/>
  <p:cmAuthor id="180" name="未知的使用者150" initials="未" lastIdx="1" clrIdx="0"/>
  <p:cmAuthor id="181" name="未知的使用者69" initials="未" lastIdx="1" clrIdx="1"/>
  <p:cmAuthor id="182" name="未知的使用者112" initials="未" lastIdx="1" clrIdx="1"/>
  <p:cmAuthor id="183" name="Kevin Hu" initials="K" lastIdx="1" clrIdx="0"/>
  <p:cmAuthor id="184" name="未知的使用者38" initials="未" lastIdx="1" clrIdx="0"/>
  <p:cmAuthor id="185" name="唐可欣" initials="唐" lastIdx="1" clrIdx="0"/>
  <p:cmAuthor id="186" name="未知的使用者8" initials="未" lastIdx="1" clrIdx="0"/>
  <p:cmAuthor id="187" name="不明使用者56" initials="不" lastIdx="1" clrIdx="0"/>
  <p:cmAuthor id="188" name="P00035_jeremy" initials="P" lastIdx="1" clrIdx="0"/>
  <p:cmAuthor id="189" name="Unknown User7" initials="U" lastIdx="1" clrIdx="0"/>
  <p:cmAuthor id="190" name="muzi wei" initials="m" lastIdx="1" clrIdx="0"/>
  <p:cmAuthor id="191" name="未知的使用者41" initials="未" lastIdx="1" clrIdx="0"/>
  <p:cmAuthor id="192" name="未知的使用者13" initials="未" lastIdx="1" clrIdx="0"/>
  <p:cmAuthor id="193" name="djj" initials="d" lastIdx="2" clrIdx="0"/>
  <p:cmAuthor id="194" name="未知用户117" initials="未" lastIdx="1" clrIdx="2"/>
  <p:cmAuthor id="195" name="未知用户13" initials="未" lastIdx="1" clrIdx="0"/>
  <p:cmAuthor id="196" name="不明使用者21" initials="不" lastIdx="1" clrIdx="0"/>
  <p:cmAuthor id="197" name="YUMINGNJ" initials="Y" lastIdx="3" clrIdx="0"/>
  <p:cmAuthor id="198" name="未知的使用者52" initials="未" lastIdx="1" clrIdx="1"/>
  <p:cmAuthor id="199" name="未知用户109" initials="未" lastIdx="1" clrIdx="1"/>
  <p:cmAuthor id="200" name="Unknown User117" initials="U" lastIdx="10" clrIdx="0"/>
  <p:cmAuthor id="201" name="thomas" initials="t" lastIdx="1" clrIdx="49"/>
  <p:cmAuthor id="202" name="未知的使用者3" initials="未" lastIdx="7" clrIdx="1"/>
  <p:cmAuthor id="203" name="未知用户14" initials="未" lastIdx="1" clrIdx="0"/>
  <p:cmAuthor id="204" name="Unknown User65" initials="U" lastIdx="1" clrIdx="0"/>
  <p:cmAuthor id="205" name="未知用户98" initials="未" lastIdx="1" clrIdx="2"/>
  <p:cmAuthor id="206" name="未知用户83" initials="未" lastIdx="1" clrIdx="1"/>
  <p:cmAuthor id="207" name="未知用户61" initials="未" lastIdx="8" clrIdx="0"/>
  <p:cmAuthor id="208" name="張秀娟" initials="張" lastIdx="1" clrIdx="2"/>
  <p:cmAuthor id="209" name="Jason Wang" initials="J" lastIdx="1" clrIdx="0"/>
  <p:cmAuthor id="210" name="不明使用者18" initials="不" lastIdx="0" clrIdx="1"/>
  <p:cmAuthor id="211" name="未知用户28" initials="未" lastIdx="5" clrIdx="1"/>
  <p:cmAuthor id="212" name="未知的使用者72" initials="未" lastIdx="1" clrIdx="0"/>
  <p:cmAuthor id="213" name="未知的使用者48" initials="未" lastIdx="1" clrIdx="0"/>
  <p:cmAuthor id="214" name="未知的使用者104" initials="未" lastIdx="1" clrIdx="0"/>
  <p:cmAuthor id="215" name="未知用户60" initials="未" lastIdx="1" clrIdx="0"/>
  <p:cmAuthor id="216" name="未知的使用者39" initials="未" lastIdx="10" clrIdx="0"/>
  <p:cmAuthor id="217" name="Shawna Strickland" initials="S" lastIdx="2" clrIdx="0"/>
  <p:cmAuthor id="218" name="未知的使用者36" initials="未" lastIdx="3" clrIdx="1"/>
  <p:cmAuthor id="219" name="Daniel Wuu" initials="D" lastIdx="1" clrIdx="0"/>
  <p:cmAuthor id="220" name="未知用户56" initials="未" lastIdx="1" clrIdx="0"/>
  <p:cmAuthor id="221" name="未知的使用者14" initials="未" lastIdx="2" clrIdx="0"/>
  <p:cmAuthor id="222" name="Ashley Eberenz" initials="A" lastIdx="7" clrIdx="1"/>
  <p:cmAuthor id="223" name="不明使用者19" initials="不" lastIdx="1" clrIdx="0"/>
  <p:cmAuthor id="224" name="qiantong" initials="q" lastIdx="3" clrIdx="1"/>
  <p:cmAuthor id="225" name="未知的使用者74" initials="未" lastIdx="1" clrIdx="0"/>
  <p:cmAuthor id="226" name="未知的使用者23" initials="未" lastIdx="1" clrIdx="0"/>
  <p:cmAuthor id="227" name="未知的使用者1" initials="未" lastIdx="8" clrIdx="0"/>
  <p:cmAuthor id="228" name="116304" initials="1" lastIdx="1" clrIdx="1"/>
  <p:cmAuthor id="229" name="未知用户31" initials="未" lastIdx="1" clrIdx="1"/>
  <p:cmAuthor id="230" name="R affer" initials="R" lastIdx="1" clrIdx="0"/>
  <p:cmAuthor id="231" name="qihua-DCMS" initials="q" lastIdx="0" clrIdx="0"/>
  <p:cmAuthor id="232" name="未知用户55" initials="未" lastIdx="1" clrIdx="0"/>
  <p:cmAuthor id="233" name="未知的使用者95" initials="未" lastIdx="1" clrIdx="0"/>
  <p:cmAuthor id="234" name="未知的使用者32" initials="未" lastIdx="1" clrIdx="0"/>
  <p:cmAuthor id="235" name="未知的使用者49" initials="未" lastIdx="1" clrIdx="0"/>
  <p:cmAuthor id="236" name="Unknown User26" initials="U" lastIdx="1" clrIdx="1"/>
  <p:cmAuthor id="237" name="yuexuejun" initials="y" lastIdx="3" clrIdx="0"/>
  <p:cmAuthor id="238" name="未知的使用者71" initials="未" lastIdx="1" clrIdx="1"/>
  <p:cmAuthor id="239" name="未知的使用者105" initials="未" lastIdx="1" clrIdx="0"/>
  <p:cmAuthor id="240" name="Unknown User70" initials="U" lastIdx="1" clrIdx="0"/>
  <p:cmAuthor id="241" name="clinchen" initials="c" lastIdx="0" clrIdx="1"/>
  <p:cmAuthor id="242" name="未知用户23" initials="未" lastIdx="1" clrIdx="0"/>
  <p:cmAuthor id="243" name="hanjuncompany" initials="h" lastIdx="1" clrIdx="0"/>
  <p:cmAuthor id="244" name="kathy chen" initials="k" lastIdx="3" clrIdx="0"/>
  <p:cmAuthor id="245" name="黄晓平" initials="黄" lastIdx="0" clrIdx="0"/>
  <p:cmAuthor id="246" name="未知的使用者63" initials="未" lastIdx="1" clrIdx="0"/>
  <p:cmAuthor id="247" name="徐琳00159163" initials="徐" lastIdx="1" clrIdx="37"/>
  <p:cmAuthor id="248" name="未知的使用者64" initials="未" lastIdx="3" clrIdx="1"/>
  <p:cmAuthor id="249" name="未知的使用者47" initials="未" lastIdx="1" clrIdx="0"/>
  <p:cmAuthor id="250" name="未知的使用者60" initials="未" lastIdx="8" clrIdx="0"/>
  <p:cmAuthor id="251" name="未知的使用者59" initials="未" lastIdx="1" clrIdx="0"/>
  <p:cmAuthor id="252" name="未知的使用者54" initials="未" lastIdx="1" clrIdx="0"/>
  <p:cmAuthor id="253" name="未知的使用者66" initials="未" lastIdx="8" clrIdx="0"/>
  <p:cmAuthor id="254" name="未知的使用者65" initials="未" lastIdx="1" clrIdx="0"/>
  <p:cmAuthor id="255" name="未知的使用者106" initials="未" lastIdx="3" clrIdx="1"/>
  <p:cmAuthor id="256" name="未知的使用者107" initials="未" lastIdx="1" clrIdx="1"/>
  <p:cmAuthor id="257" name="未知的使用者108" initials="未" lastIdx="1" clrIdx="0"/>
  <p:cmAuthor id="258" name="未知的使用者86" initials="未" lastIdx="1" clrIdx="0"/>
  <p:cmAuthor id="259" name="未知的使用者116" initials="未" lastIdx="1" clrIdx="1"/>
  <p:cmAuthor id="260" name="未知的使用者44" initials="未" lastIdx="1" clrIdx="0"/>
  <p:cmAuthor id="261" name="未知的使用者37" initials="未" lastIdx="1" clrIdx="0"/>
  <p:cmAuthor id="262" name="未知的使用者126" initials="未" lastIdx="1" clrIdx="0"/>
  <p:cmAuthor id="263" name="未知的使用者127" initials="未" lastIdx="3" clrIdx="1"/>
  <p:cmAuthor id="264" name="未知的使用者128" initials="未" lastIdx="1" clrIdx="1"/>
  <p:cmAuthor id="265" name="未知的使用者124" initials="未" lastIdx="1" clrIdx="0"/>
  <p:cmAuthor id="266" name="未知的使用者125" initials="未" lastIdx="1" clrIdx="0"/>
  <p:cmAuthor id="267" name="Sara Chen" initials="S" lastIdx="1" clrIdx="0"/>
  <p:cmAuthor id="268" name="huang gerrard" initials="h" lastIdx="1" clrIdx="0"/>
  <p:cmAuthor id="269" name="未知用户170" initials="未" lastIdx="1" clrIdx="0"/>
  <p:cmAuthor id="270" name="未知用户171" initials="未" lastIdx="5" clrIdx="1"/>
  <p:cmAuthor id="271" name="未知用户172" initials="未" lastIdx="1" clrIdx="1"/>
  <p:cmAuthor id="272" name="未知用户173" initials="未" lastIdx="1" clrIdx="0"/>
  <p:cmAuthor id="273" name="未知用户149" initials="未" lastIdx="1" clrIdx="0"/>
  <p:cmAuthor id="274" name="未知用户150" initials="未" lastIdx="1" clrIdx="0"/>
  <p:cmAuthor id="275" name="未知用户151" initials="未" lastIdx="2" clrIdx="0"/>
  <p:cmAuthor id="276" name="未知用户152" initials="未" lastIdx="8" clrIdx="0"/>
  <p:cmAuthor id="277" name="未知用户153" initials="未" lastIdx="8" clrIdx="0"/>
  <p:cmAuthor id="278" name="未知用户154" initials="未" lastIdx="1" clrIdx="0"/>
  <p:cmAuthor id="279" name="未知用户155" initials="未" lastIdx="1" clrIdx="0"/>
  <p:cmAuthor id="280" name="未知用户41" initials="未" lastIdx="8" clrIdx="0"/>
  <p:cmAuthor id="281" name="未知用户44" initials="未" lastIdx="1" clrIdx="0"/>
  <p:cmAuthor id="282" name="未知用户45" initials="未" lastIdx="1" clrIdx="0"/>
  <p:cmAuthor id="283" name="未知用户156" initials="未" lastIdx="10" clrIdx="0"/>
  <p:cmAuthor id="284" name="未知用户64" initials="未" lastIdx="1" clrIdx="0"/>
  <p:cmAuthor id="285" name="未知用户65" initials="未" lastIdx="1" clrIdx="0"/>
  <p:cmAuthor id="286" name="未知用户68" initials="未" lastIdx="1" clrIdx="0"/>
  <p:cmAuthor id="287" name="未知用户69" initials="未" lastIdx="2" clrIdx="0"/>
  <p:cmAuthor id="288" name="未知用户70" initials="未" lastIdx="1" clrIdx="1"/>
  <p:cmAuthor id="289" name="未知用户71" initials="未" lastIdx="1" clrIdx="0"/>
  <p:cmAuthor id="290" name="未知用户72" initials="未" lastIdx="1" clrIdx="0"/>
  <p:cmAuthor id="291" name="未知用户73" initials="未" lastIdx="2" clrIdx="0"/>
  <p:cmAuthor id="292" name="未知用户49" initials="未" lastIdx="1" clrIdx="0"/>
  <p:cmAuthor id="293" name="未知用户50" initials="未" lastIdx="1" clrIdx="0"/>
  <p:cmAuthor id="294" name="未知用户52" initials="未" lastIdx="1" clrIdx="0"/>
  <p:cmAuthor id="295" name="MA15" initials="M" lastIdx="1" clrIdx="0"/>
  <p:cmAuthor id="296" name="未知用户53" initials="未" lastIdx="10" clrIdx="0"/>
  <p:cmAuthor id="297" name="未知用户96" initials="未" lastIdx="1" clrIdx="0"/>
  <p:cmAuthor id="298" name="未知用户48" initials="未" lastIdx="1" clrIdx="0"/>
  <p:cmAuthor id="299" name="未知用户97" initials="未" lastIdx="2" clrIdx="0"/>
  <p:cmAuthor id="300" name="未知用户40" initials="未" lastIdx="5" clrIdx="1"/>
  <p:cmAuthor id="301" name="未知用户43" initials="未" lastIdx="1" clrIdx="0"/>
  <p:cmAuthor id="302" name="未知用户100" initials="未" lastIdx="1" clrIdx="0"/>
  <p:cmAuthor id="303" name="未知用户101" initials="未" lastIdx="1" clrIdx="0"/>
  <p:cmAuthor id="304" name="未知用户26" initials="未" lastIdx="1" clrIdx="0"/>
  <p:cmAuthor id="305" name="未知用户29" initials="未" lastIdx="1" clrIdx="0"/>
  <p:cmAuthor id="306" name="未知用户32" initials="未" lastIdx="1" clrIdx="0"/>
  <p:cmAuthor id="307" name="未知用户33" initials="未" lastIdx="1" clrIdx="0"/>
  <p:cmAuthor id="308" name="未知用户34" initials="未" lastIdx="2" clrIdx="0"/>
  <p:cmAuthor id="309" name="未知用户42" initials="未" lastIdx="1" clrIdx="0"/>
  <p:cmAuthor id="310" name="未知的使用者109" initials="未" lastIdx="5" clrIdx="1"/>
  <p:cmAuthor id="311" name="未知的使用者122" initials="未" lastIdx="1" clrIdx="0"/>
  <p:cmAuthor id="312" name="未知的使用者123" initials="未" lastIdx="8" clrIdx="0"/>
  <p:cmAuthor id="313" name="盛新鹏" initials="盛" lastIdx="1" clrIdx="33"/>
  <p:cmAuthor id="314" name="Lenovo" initials="L" lastIdx="16" clrIdx="35"/>
  <p:cmAuthor id="315" name="沈霄雷" initials="沈" lastIdx="833089" clrIdx="0"/>
  <p:cmAuthor id="316" name="张建勇" initials="张" lastIdx="0" clrIdx="25"/>
  <p:cmAuthor id="317" name="郭 浩" initials="郭" lastIdx="2" clrIdx="25"/>
  <p:cmAuthor id="318" name="云成龙_JVVjiM7N" initials="云" lastIdx="0" clrIdx="0"/>
  <p:cmAuthor id="319" name="潘 晨" initials="潘" lastIdx="2" clrIdx="18"/>
  <p:cmAuthor id="320" name="黄译萱(联通上海市上海市分公司)" initials="黄" lastIdx="3" clrIdx="25"/>
  <p:cmAuthor id="321" name="song manyi" initials="s" lastIdx="4" clrIdx="19"/>
  <p:cmAuthor id="322" name="Lina Hang(联通上海市上海市分公司)" initials="L" lastIdx="2" clrIdx="27"/>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00FF"/>
    <a:srgbClr val="F9EFD6"/>
    <a:srgbClr val="B8DCF4"/>
    <a:srgbClr val="CFEFEC"/>
    <a:srgbClr val="B4D3E8"/>
    <a:srgbClr val="BDDFF3"/>
    <a:srgbClr val="BCDFF3"/>
    <a:srgbClr val="B8DCF2"/>
    <a:srgbClr val="ECCB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0084"/>
    <p:restoredTop sz="96215"/>
  </p:normalViewPr>
  <p:slideViewPr>
    <p:cSldViewPr snapToGrid="0" snapToObjects="1" showGuides="1">
      <p:cViewPr varScale="1">
        <p:scale>
          <a:sx n="69" d="100"/>
          <a:sy n="69" d="100"/>
        </p:scale>
        <p:origin x="752" y="12"/>
      </p:cViewPr>
      <p:guideLst>
        <p:guide orient="horz" pos="2102"/>
        <p:guide pos="3768"/>
      </p:guideLst>
    </p:cSldViewPr>
  </p:slideViewPr>
  <p:notesTextViewPr>
    <p:cViewPr>
      <p:scale>
        <a:sx n="1" d="1"/>
        <a:sy n="1" d="1"/>
      </p:scale>
      <p:origin x="0" y="0"/>
    </p:cViewPr>
  </p:notesText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46400" cy="498475"/>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idx="1"/>
          </p:nvPr>
        </p:nvSpPr>
        <p:spPr>
          <a:xfrm>
            <a:off x="3849688" y="0"/>
            <a:ext cx="2946400" cy="498475"/>
          </a:xfrm>
          <a:prstGeom prst="rect">
            <a:avLst/>
          </a:prstGeom>
        </p:spPr>
        <p:txBody>
          <a:bodyPr vert="horz" lIns="91440" tIns="45720" rIns="91440" bIns="45720" rtlCol="0"/>
          <a:lstStyle>
            <a:lvl1pPr algn="r">
              <a:defRPr sz="1200"/>
            </a:lvl1pPr>
          </a:lstStyle>
          <a:p>
            <a:pPr fontAlgn="auto"/>
            <a:fld id="{7B54AD83-1B08-4486-8710-0F458168FC17}" type="datetimeFigureOut">
              <a:rPr lang="zh-CN" altLang="en-US" strike="noStrike" noProof="1" smtClean="0">
                <a:latin typeface="+mn-lt"/>
                <a:ea typeface="+mn-ea"/>
                <a:cs typeface="+mn-cs"/>
              </a:rPr>
            </a:fld>
            <a:endParaRPr lang="zh-CN" altLang="en-US" strike="noStrike" noProof="1"/>
          </a:p>
        </p:txBody>
      </p:sp>
      <p:sp>
        <p:nvSpPr>
          <p:cNvPr id="14340" name="幻灯片图像占位符 3"/>
          <p:cNvSpPr>
            <a:spLocks noGrp="1" noRot="1" noChangeAspect="1"/>
          </p:cNvSpPr>
          <p:nvPr>
            <p:ph type="sldImg"/>
          </p:nvPr>
        </p:nvSpPr>
        <p:spPr>
          <a:xfrm>
            <a:off x="422275" y="1241425"/>
            <a:ext cx="5953125" cy="3349625"/>
          </a:xfrm>
          <a:prstGeom prst="rect">
            <a:avLst/>
          </a:prstGeom>
          <a:noFill/>
          <a:ln w="12700" cap="flat" cmpd="sng">
            <a:solidFill>
              <a:srgbClr val="000000"/>
            </a:solidFill>
            <a:prstDash val="solid"/>
            <a:round/>
            <a:headEnd type="none" w="med" len="med"/>
            <a:tailEnd type="none" w="med" len="med"/>
          </a:ln>
        </p:spPr>
      </p:sp>
      <p:sp>
        <p:nvSpPr>
          <p:cNvPr id="14341" name="备注占位符 4"/>
          <p:cNvSpPr>
            <a:spLocks noGrp="1"/>
          </p:cNvSpPr>
          <p:nvPr>
            <p:ph type="body" sz="quarter"/>
          </p:nvPr>
        </p:nvSpPr>
        <p:spPr>
          <a:xfrm>
            <a:off x="679450" y="4776788"/>
            <a:ext cx="5438775" cy="3908425"/>
          </a:xfrm>
          <a:prstGeom prst="rect">
            <a:avLst/>
          </a:prstGeom>
          <a:noFill/>
          <a:ln w="9525">
            <a:noFill/>
          </a:ln>
        </p:spPr>
        <p:txBody>
          <a:bodyPr vert="horz" lIns="91440" tIns="45720" rIns="91440" bIns="45720" anchor="t" anchorCtr="0"/>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428163"/>
            <a:ext cx="2946400" cy="498475"/>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7" name="灯片编号占位符 6"/>
          <p:cNvSpPr>
            <a:spLocks noGrp="1"/>
          </p:cNvSpPr>
          <p:nvPr>
            <p:ph type="sldNum" sz="quarter" idx="5"/>
          </p:nvPr>
        </p:nvSpPr>
        <p:spPr>
          <a:xfrm>
            <a:off x="3849688" y="9428163"/>
            <a:ext cx="2946400" cy="498475"/>
          </a:xfrm>
          <a:prstGeom prst="rect">
            <a:avLst/>
          </a:prstGeom>
        </p:spPr>
        <p:txBody>
          <a:bodyPr vert="horz" lIns="91440" tIns="45720" rIns="91440" bIns="45720" rtlCol="0" anchor="b"/>
          <a:lstStyle>
            <a:lvl1pPr algn="r">
              <a:defRPr sz="1200"/>
            </a:lvl1pPr>
          </a:lstStyle>
          <a:p>
            <a:pPr fontAlgn="auto"/>
            <a:fld id="{2335577C-16FF-42AD-97B1-B4FB07573E8B}" type="slidenum">
              <a:rPr lang="zh-CN" altLang="en-US" strike="noStrike" noProof="1" smtClean="0">
                <a:latin typeface="+mn-lt"/>
                <a:ea typeface="+mn-ea"/>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tags" Target="../tags/tag1.xml"/><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空白">
    <p:bg>
      <p:bgPr>
        <a:solidFill>
          <a:schemeClr val="bg1"/>
        </a:solidFill>
        <a:effectLst/>
      </p:bgPr>
    </p:bg>
    <p:spTree>
      <p:nvGrpSpPr>
        <p:cNvPr id="1" name=""/>
        <p:cNvGrpSpPr/>
        <p:nvPr/>
      </p:nvGrpSpPr>
      <p:grpSpPr>
        <a:xfrm>
          <a:off x="0" y="0"/>
          <a:ext cx="0" cy="0"/>
          <a:chOff x="0" y="0"/>
          <a:chExt cx="0" cy="0"/>
        </a:xfrm>
      </p:grpSpPr>
      <p:pic>
        <p:nvPicPr>
          <p:cNvPr id="2053"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cxnSp>
        <p:nvCxnSpPr>
          <p:cNvPr id="2054" name="直接连接符 8"/>
          <p:cNvCxnSpPr/>
          <p:nvPr userDrawn="1"/>
        </p:nvCxnSpPr>
        <p:spPr>
          <a:xfrm>
            <a:off x="0" y="955675"/>
            <a:ext cx="12190413" cy="0"/>
          </a:xfrm>
          <a:prstGeom prst="line">
            <a:avLst/>
          </a:prstGeom>
          <a:ln w="19050" cap="flat" cmpd="sng">
            <a:solidFill>
              <a:srgbClr val="FF0000"/>
            </a:solidFill>
            <a:prstDash val="solid"/>
            <a:round/>
            <a:headEnd type="none" w="med" len="med"/>
            <a:tailEnd type="none" w="med" len="med"/>
          </a:ln>
          <a:effectLst>
            <a:outerShdw dist="20000" dir="5400000" algn="ctr" rotWithShape="0">
              <a:srgbClr val="000000">
                <a:alpha val="37999"/>
              </a:srgbClr>
            </a:outerShdw>
          </a:effectLst>
        </p:spPr>
      </p:cxnSp>
      <p:pic>
        <p:nvPicPr>
          <p:cNvPr id="2055" name="Picture 16"/>
          <p:cNvPicPr>
            <a:picLocks noChangeAspect="1"/>
          </p:cNvPicPr>
          <p:nvPr userDrawn="1"/>
        </p:nvPicPr>
        <p:blipFill>
          <a:blip r:embed="rId3"/>
          <a:stretch>
            <a:fillRect/>
          </a:stretch>
        </p:blipFill>
        <p:spPr>
          <a:xfrm>
            <a:off x="0" y="0"/>
            <a:ext cx="1231900" cy="914400"/>
          </a:xfrm>
          <a:prstGeom prst="rect">
            <a:avLst/>
          </a:prstGeom>
          <a:noFill/>
          <a:ln w="9525">
            <a:noFill/>
          </a:ln>
        </p:spPr>
      </p:pic>
      <p:pic>
        <p:nvPicPr>
          <p:cNvPr id="2056" name="Picture 9"/>
          <p:cNvPicPr>
            <a:picLocks noChangeAspect="1"/>
          </p:cNvPicPr>
          <p:nvPr userDrawn="1"/>
        </p:nvPicPr>
        <p:blipFill>
          <a:blip r:embed="rId4"/>
          <a:srcRect l="10513" t="10342" r="12415" b="6898"/>
          <a:stretch>
            <a:fillRect/>
          </a:stretch>
        </p:blipFill>
        <p:spPr>
          <a:xfrm>
            <a:off x="9961563" y="53975"/>
            <a:ext cx="1841500" cy="1001713"/>
          </a:xfrm>
          <a:prstGeom prst="rect">
            <a:avLst/>
          </a:prstGeom>
          <a:noFill/>
          <a:ln w="9525">
            <a:noFill/>
          </a:ln>
        </p:spPr>
      </p:pic>
      <p:sp>
        <p:nvSpPr>
          <p:cNvPr id="9" name="矩形 11"/>
          <p:cNvSpPr>
            <a:spLocks noChangeArrowheads="1"/>
          </p:cNvSpPr>
          <p:nvPr userDrawn="1"/>
        </p:nvSpPr>
        <p:spPr bwMode="auto">
          <a:xfrm>
            <a:off x="0" y="0"/>
            <a:ext cx="12192000" cy="6858000"/>
          </a:xfrm>
          <a:prstGeom prst="rect">
            <a:avLst/>
          </a:prstGeom>
          <a:solidFill>
            <a:schemeClr val="bg1"/>
          </a:solidFill>
          <a:ln>
            <a:noFill/>
          </a:ln>
        </p:spPr>
        <p:txBody>
          <a:bodyPr lIns="101190" tIns="50611" rIns="101190" bIns="50611" anchor="ctr"/>
          <a:lstStyle/>
          <a:p>
            <a:pPr algn="ctr" defTabSz="1014095" fontAlgn="base">
              <a:spcBef>
                <a:spcPct val="0"/>
              </a:spcBef>
              <a:spcAft>
                <a:spcPct val="0"/>
              </a:spcAft>
              <a:defRPr/>
            </a:pPr>
            <a:endParaRPr lang="zh-CN" altLang="en-US" sz="2040" strike="noStrike" noProof="1" dirty="0">
              <a:solidFill>
                <a:srgbClr val="FFFFFF"/>
              </a:solidFill>
              <a:latin typeface="楷体_GB2312" panose="02010609030101010101" pitchFamily="49" charset="-122"/>
              <a:ea typeface="微软雅黑" panose="020B0503020204020204" pitchFamily="34" charset="-122"/>
            </a:endParaRPr>
          </a:p>
        </p:txBody>
      </p:sp>
      <p:pic>
        <p:nvPicPr>
          <p:cNvPr id="2058" name="Picture 2055" descr="色条 拷贝"/>
          <p:cNvPicPr>
            <a:picLocks noChangeAspect="1"/>
          </p:cNvPicPr>
          <p:nvPr userDrawn="1"/>
        </p:nvPicPr>
        <p:blipFill>
          <a:blip r:embed="rId5"/>
          <a:stretch>
            <a:fillRect/>
          </a:stretch>
        </p:blipFill>
        <p:spPr>
          <a:xfrm>
            <a:off x="0" y="1500188"/>
            <a:ext cx="12192000" cy="3700462"/>
          </a:xfrm>
          <a:prstGeom prst="rect">
            <a:avLst/>
          </a:prstGeom>
          <a:noFill/>
          <a:ln w="9525">
            <a:noFill/>
          </a:ln>
        </p:spPr>
      </p:pic>
      <p:pic>
        <p:nvPicPr>
          <p:cNvPr id="2059"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pic>
        <p:nvPicPr>
          <p:cNvPr id="2060"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pic>
        <p:nvPicPr>
          <p:cNvPr id="2061" name="图片 1"/>
          <p:cNvPicPr>
            <a:picLocks noChangeAspect="1"/>
          </p:cNvPicPr>
          <p:nvPr userDrawn="1"/>
        </p:nvPicPr>
        <p:blipFill>
          <a:blip r:embed="rId6"/>
          <a:srcRect t="44618" r="69167" b="38391"/>
          <a:stretch>
            <a:fillRect/>
          </a:stretch>
        </p:blipFill>
        <p:spPr>
          <a:xfrm>
            <a:off x="9121775" y="357188"/>
            <a:ext cx="2768600" cy="985837"/>
          </a:xfrm>
          <a:prstGeom prst="rect">
            <a:avLst/>
          </a:prstGeom>
          <a:noFill/>
          <a:ln w="9525">
            <a:noFill/>
          </a:ln>
        </p:spPr>
      </p:pic>
      <p:sp>
        <p:nvSpPr>
          <p:cNvPr id="3" name="Rectangle 7"/>
          <p:cNvSpPr>
            <a:spLocks noGrp="1" noChangeArrowheads="1"/>
          </p:cNvSpPr>
          <p:nvPr>
            <p:ph type="ctrTitle"/>
          </p:nvPr>
        </p:nvSpPr>
        <p:spPr>
          <a:xfrm>
            <a:off x="914400" y="2564905"/>
            <a:ext cx="10363200" cy="1470026"/>
          </a:xfrm>
          <a:prstGeom prst="rect">
            <a:avLst/>
          </a:prstGeom>
        </p:spPr>
        <p:txBody>
          <a:bodyPr lIns="68525" tIns="34277" rIns="68525" bIns="34277" anchor="ctr"/>
          <a:lstStyle>
            <a:lvl1pPr algn="ctr" eaLnBrk="1" hangingPunct="1">
              <a:defRPr sz="4000" b="1" smtClean="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defRPr>
            </a:lvl1pPr>
          </a:lstStyle>
          <a:p>
            <a:pPr fontAlgn="base"/>
            <a:r>
              <a:rPr lang="zh-CN" altLang="en-US" strike="noStrike" noProof="1" dirty="0"/>
              <a:t>单击此处编辑母版标题样式</a:t>
            </a:r>
            <a:endParaRPr lang="zh-CN" altLang="en-US" strike="noStrike" noProof="1" dirty="0"/>
          </a:p>
        </p:txBody>
      </p:sp>
      <p:sp>
        <p:nvSpPr>
          <p:cNvPr id="12" name="Rectangle 5"/>
          <p:cNvSpPr>
            <a:spLocks noGrp="1" noChangeArrowheads="1"/>
          </p:cNvSpPr>
          <p:nvPr>
            <p:ph type="subTitle" idx="1"/>
          </p:nvPr>
        </p:nvSpPr>
        <p:spPr>
          <a:xfrm>
            <a:off x="1828842" y="5716122"/>
            <a:ext cx="8534401" cy="665210"/>
          </a:xfrm>
          <a:prstGeom prst="rect">
            <a:avLst/>
          </a:prstGeom>
        </p:spPr>
        <p:txBody>
          <a:bodyPr lIns="68525" tIns="34277" rIns="68525" bIns="34277" anchor="ctr"/>
          <a:lstStyle>
            <a:lvl1pPr marL="0" indent="0" algn="ctr" eaLnBrk="1" hangingPunct="1">
              <a:lnSpc>
                <a:spcPct val="125000"/>
              </a:lnSpc>
              <a:buClr>
                <a:schemeClr val="hlink"/>
              </a:buClr>
              <a:buSzTx/>
              <a:buFontTx/>
              <a:buNone/>
              <a:defRPr sz="1865" smtClean="0">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stStyle>
          <a:p>
            <a:pPr fontAlgn="base"/>
            <a:r>
              <a:rPr lang="zh-CN" altLang="en-US" sz="1865" strike="noStrike" noProof="1"/>
              <a:t>单击此处编辑母版副标题样式</a:t>
            </a:r>
            <a:endParaRPr lang="zh-CN" altLang="en-US" strike="noStrike" noProof="1"/>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auto"/>
            <a:fld id="{263DB197-84B0-484E-9C0F-88358ECCB79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auto"/>
            <a:fld id="{E077DA78-E013-4A8C-AD75-63A150561B10}" type="slidenum">
              <a:rPr lang="zh-CN" altLang="en-US" strike="noStrike" noProof="1" smtClean="0">
                <a:latin typeface="+mn-lt"/>
                <a:ea typeface="+mn-ea"/>
                <a:cs typeface="+mn-cs"/>
              </a:rPr>
            </a:fld>
            <a:endParaRPr lang="zh-CN" altLang="en-US" strike="noStrike" noProof="1"/>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auto"/>
            <a:fld id="{263DB197-84B0-484E-9C0F-88358ECCB79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auto"/>
            <a:fld id="{E077DA78-E013-4A8C-AD75-63A150561B10}" type="slidenum">
              <a:rPr lang="zh-CN" altLang="en-US" strike="noStrike" noProof="1" smtClean="0">
                <a:latin typeface="+mn-lt"/>
                <a:ea typeface="+mn-ea"/>
                <a:cs typeface="+mn-cs"/>
              </a:rPr>
            </a:fld>
            <a:endParaRPr lang="zh-CN" altLang="en-US" strike="noStrike" noProof="1"/>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自定义版式">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a:xfrm>
            <a:off x="838200" y="6356350"/>
            <a:ext cx="2743200" cy="365125"/>
          </a:xfrm>
        </p:spPr>
        <p:txBody>
          <a:bodyPr/>
          <a:lstStyle/>
          <a:p>
            <a:pPr fontAlgn="auto"/>
            <a:fld id="{263DB197-84B0-484E-9C0F-88358ECCB797}" type="datetimeFigureOut">
              <a:rPr lang="zh-CN" altLang="en-US" strike="noStrike" noProof="1" smtClean="0">
                <a:latin typeface="+mn-lt"/>
                <a:ea typeface="+mn-ea"/>
                <a:cs typeface="+mn-cs"/>
              </a:rPr>
            </a:fld>
            <a:endParaRPr lang="zh-CN" altLang="en-US" strike="noStrike" noProof="1"/>
          </a:p>
        </p:txBody>
      </p:sp>
      <p:sp>
        <p:nvSpPr>
          <p:cNvPr id="4" name="页脚占位符 3"/>
          <p:cNvSpPr>
            <a:spLocks noGrp="1"/>
          </p:cNvSpPr>
          <p:nvPr>
            <p:ph type="ftr" sz="quarter" idx="11"/>
          </p:nvPr>
        </p:nvSpPr>
        <p:spPr>
          <a:xfrm>
            <a:off x="4038600" y="6356350"/>
            <a:ext cx="4114800" cy="365125"/>
          </a:xfrm>
        </p:spPr>
        <p:txBody>
          <a:bodyPr/>
          <a:lstStyle/>
          <a:p>
            <a:pPr fontAlgn="auto"/>
            <a:endParaRPr lang="zh-CN" altLang="en-US" strike="noStrike" noProof="1"/>
          </a:p>
        </p:txBody>
      </p:sp>
      <p:sp>
        <p:nvSpPr>
          <p:cNvPr id="5" name="灯片编号占位符 4"/>
          <p:cNvSpPr>
            <a:spLocks noGrp="1"/>
          </p:cNvSpPr>
          <p:nvPr>
            <p:ph type="sldNum" sz="quarter" idx="12"/>
          </p:nvPr>
        </p:nvSpPr>
        <p:spPr>
          <a:xfrm>
            <a:off x="8610600" y="6356350"/>
            <a:ext cx="2743200" cy="365125"/>
          </a:xfrm>
        </p:spPr>
        <p:txBody>
          <a:bodyPr/>
          <a:lstStyle/>
          <a:p>
            <a:pPr fontAlgn="auto"/>
            <a:fld id="{E077DA78-E013-4A8C-AD75-63A150561B10}" type="slidenum">
              <a:rPr lang="zh-CN" altLang="en-US" strike="noStrike" noProof="1" smtClean="0">
                <a:latin typeface="+mn-lt"/>
                <a:ea typeface="+mn-ea"/>
                <a:cs typeface="+mn-cs"/>
              </a:rPr>
            </a:fld>
            <a:endParaRPr lang="zh-CN" altLang="en-US" strike="noStrike" noProof="1"/>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标题幻灯片">
    <p:spTree>
      <p:nvGrpSpPr>
        <p:cNvPr id="1" name=""/>
        <p:cNvGrpSpPr/>
        <p:nvPr/>
      </p:nvGrpSpPr>
      <p:grpSpPr>
        <a:xfrm>
          <a:off x="0" y="0"/>
          <a:ext cx="0" cy="0"/>
          <a:chOff x="0" y="0"/>
          <a:chExt cx="0" cy="0"/>
        </a:xfrm>
      </p:grpSpPr>
      <p:pic>
        <p:nvPicPr>
          <p:cNvPr id="2" name="Picture 2" descr="色条 拷贝"/>
          <p:cNvPicPr>
            <a:picLocks noChangeAspect="1" noChangeArrowheads="1"/>
          </p:cNvPicPr>
          <p:nvPr/>
        </p:nvPicPr>
        <p:blipFill>
          <a:blip r:embed="rId2" cstate="email"/>
          <a:srcRect/>
          <a:stretch>
            <a:fillRect/>
          </a:stretch>
        </p:blipFill>
        <p:spPr bwMode="auto">
          <a:xfrm>
            <a:off x="5" y="1557345"/>
            <a:ext cx="1219200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7"/>
          <p:cNvSpPr>
            <a:spLocks noGrp="1" noChangeArrowheads="1"/>
          </p:cNvSpPr>
          <p:nvPr>
            <p:ph type="ctrTitle" hasCustomPrompt="1"/>
          </p:nvPr>
        </p:nvSpPr>
        <p:spPr>
          <a:xfrm>
            <a:off x="914405" y="2564909"/>
            <a:ext cx="10363200" cy="1470027"/>
          </a:xfrm>
          <a:prstGeom prst="rect">
            <a:avLst/>
          </a:prstGeom>
          <a:ln>
            <a:noFill/>
          </a:ln>
        </p:spPr>
        <p:txBody>
          <a:bodyPr lIns="68499" tIns="34289" rIns="68499" bIns="34289" anchor="ctr"/>
          <a:lstStyle>
            <a:lvl1pPr algn="ctr" eaLnBrk="1" hangingPunct="1">
              <a:defRPr sz="4000" b="1" smtClean="0">
                <a:solidFill>
                  <a:schemeClr val="bg1"/>
                </a:solidFill>
                <a:effectLst/>
                <a:latin typeface="微软雅黑" panose="020B0503020204020204" pitchFamily="34" charset="-122"/>
                <a:ea typeface="微软雅黑" panose="020B0503020204020204" pitchFamily="34" charset="-122"/>
                <a:cs typeface="Calibri" panose="020F0502020204030204" pitchFamily="34" charset="0"/>
              </a:defRPr>
            </a:lvl1pPr>
          </a:lstStyle>
          <a:p>
            <a:r>
              <a:rPr lang="zh-CN" altLang="en-US" dirty="0"/>
              <a:t>谢谢！</a:t>
            </a:r>
            <a:endParaRPr lang="zh-CN" altLang="en-US" dirty="0"/>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772365" y="71822"/>
            <a:ext cx="1955387" cy="1429245"/>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1">
    <p:bg>
      <p:bgPr>
        <a:solidFill>
          <a:schemeClr val="bg1"/>
        </a:solidFill>
        <a:effectLst/>
      </p:bgPr>
    </p:bg>
    <p:spTree>
      <p:nvGrpSpPr>
        <p:cNvPr id="1" name=""/>
        <p:cNvGrpSpPr/>
        <p:nvPr/>
      </p:nvGrpSpPr>
      <p:grpSpPr>
        <a:xfrm>
          <a:off x="0" y="0"/>
          <a:ext cx="0" cy="0"/>
          <a:chOff x="0" y="0"/>
          <a:chExt cx="0" cy="0"/>
        </a:xfrm>
      </p:grpSpPr>
      <p:grpSp>
        <p:nvGrpSpPr>
          <p:cNvPr id="3077" name="Group 12"/>
          <p:cNvGrpSpPr/>
          <p:nvPr userDrawn="1"/>
        </p:nvGrpSpPr>
        <p:grpSpPr>
          <a:xfrm>
            <a:off x="0" y="-9525"/>
            <a:ext cx="12306300" cy="6867525"/>
            <a:chOff x="0" y="-8891"/>
            <a:chExt cx="12306300" cy="6866890"/>
          </a:xfrm>
        </p:grpSpPr>
        <p:pic>
          <p:nvPicPr>
            <p:cNvPr id="3078" name="Picture 2"/>
            <p:cNvPicPr>
              <a:picLocks noChangeAspect="1"/>
            </p:cNvPicPr>
            <p:nvPr userDrawn="1"/>
          </p:nvPicPr>
          <p:blipFill>
            <a:blip r:embed="rId2"/>
            <a:srcRect l="3952" t="11446" b="11446"/>
            <a:stretch>
              <a:fillRect/>
            </a:stretch>
          </p:blipFill>
          <p:spPr>
            <a:xfrm>
              <a:off x="0" y="-8891"/>
              <a:ext cx="9173845" cy="6866890"/>
            </a:xfrm>
            <a:prstGeom prst="rect">
              <a:avLst/>
            </a:prstGeom>
            <a:noFill/>
            <a:ln w="9525">
              <a:noFill/>
            </a:ln>
          </p:spPr>
        </p:pic>
        <p:sp>
          <p:nvSpPr>
            <p:cNvPr id="10" name="Rectangle 9"/>
            <p:cNvSpPr/>
            <p:nvPr userDrawn="1"/>
          </p:nvSpPr>
          <p:spPr>
            <a:xfrm>
              <a:off x="9006840" y="-1"/>
              <a:ext cx="3299460" cy="6857365"/>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grpSp>
      <p:sp>
        <p:nvSpPr>
          <p:cNvPr id="3080" name="Rectangle 5"/>
          <p:cNvSpPr/>
          <p:nvPr userDrawn="1">
            <p:custDataLst>
              <p:tags r:id="rId3"/>
            </p:custDataLst>
          </p:nvPr>
        </p:nvSpPr>
        <p:spPr>
          <a:xfrm>
            <a:off x="6670675" y="437038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spcAft>
                <a:spcPct val="0"/>
              </a:spcAft>
              <a:buClr>
                <a:srgbClr val="FF0000"/>
              </a:buClr>
            </a:pPr>
            <a:r>
              <a:rPr lang="en-US" altLang="zh-CN" sz="2400" b="1" dirty="0">
                <a:solidFill>
                  <a:srgbClr val="FFFFFF"/>
                </a:solidFill>
                <a:latin typeface="Arial" panose="020B0604020202020204" pitchFamily="34" charset="0"/>
                <a:ea typeface="微软雅黑" panose="020B0503020204020204" pitchFamily="34" charset="-122"/>
              </a:rPr>
              <a:t>3</a:t>
            </a:r>
            <a:endParaRPr lang="zh-CN" altLang="en-US" sz="2400" b="1" dirty="0">
              <a:solidFill>
                <a:srgbClr val="FFFFFF"/>
              </a:solidFill>
              <a:latin typeface="Arial" panose="020B0604020202020204" pitchFamily="34" charset="0"/>
              <a:ea typeface="微软雅黑" panose="020B0503020204020204" pitchFamily="34" charset="-122"/>
            </a:endParaRPr>
          </a:p>
        </p:txBody>
      </p:sp>
      <p:sp>
        <p:nvSpPr>
          <p:cNvPr id="3081" name="Rectangle 5"/>
          <p:cNvSpPr/>
          <p:nvPr userDrawn="1">
            <p:custDataLst>
              <p:tags r:id="rId4"/>
            </p:custDataLst>
          </p:nvPr>
        </p:nvSpPr>
        <p:spPr>
          <a:xfrm>
            <a:off x="6670675" y="317023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2</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082" name="Rectangle 5"/>
          <p:cNvSpPr/>
          <p:nvPr userDrawn="1">
            <p:custDataLst>
              <p:tags r:id="rId5"/>
            </p:custDataLst>
          </p:nvPr>
        </p:nvSpPr>
        <p:spPr>
          <a:xfrm>
            <a:off x="6670675" y="1939925"/>
            <a:ext cx="788988" cy="644525"/>
          </a:xfrm>
          <a:prstGeom prst="rect">
            <a:avLst/>
          </a:prstGeom>
          <a:solidFill>
            <a:srgbClr val="CC000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1</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 name="Rectangle 3"/>
          <p:cNvSpPr>
            <a:spLocks noGrp="1" noChangeArrowheads="1"/>
          </p:cNvSpPr>
          <p:nvPr>
            <p:ph idx="1"/>
          </p:nvPr>
        </p:nvSpPr>
        <p:spPr bwMode="auto">
          <a:xfrm>
            <a:off x="7768815" y="1933200"/>
            <a:ext cx="4028400" cy="644400"/>
          </a:xfrm>
          <a:prstGeom prst="rect">
            <a:avLst/>
          </a:prstGeom>
          <a:solidFill>
            <a:srgbClr val="C00000"/>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4" name="Rectangle 3"/>
          <p:cNvSpPr>
            <a:spLocks noGrp="1" noChangeArrowheads="1"/>
          </p:cNvSpPr>
          <p:nvPr>
            <p:ph idx="13"/>
          </p:nvPr>
        </p:nvSpPr>
        <p:spPr bwMode="auto">
          <a:xfrm>
            <a:off x="7768815" y="31608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14" name="Rectangle 3"/>
          <p:cNvSpPr>
            <a:spLocks noGrp="1" noChangeArrowheads="1"/>
          </p:cNvSpPr>
          <p:nvPr>
            <p:ph idx="14"/>
          </p:nvPr>
        </p:nvSpPr>
        <p:spPr bwMode="auto">
          <a:xfrm>
            <a:off x="7768815" y="43632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rtlCol="0" anchor="ctr" anchorCtr="0" compatLnSpc="0">
            <a:noAutofit/>
          </a:bodyPr>
          <a:lstStyle>
            <a:lvl1pPr marL="0" marR="0" lvl="0" indent="-34290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2">
    <p:bg>
      <p:bgPr>
        <a:solidFill>
          <a:schemeClr val="bg1"/>
        </a:solidFill>
        <a:effectLst/>
      </p:bgPr>
    </p:bg>
    <p:spTree>
      <p:nvGrpSpPr>
        <p:cNvPr id="1" name=""/>
        <p:cNvGrpSpPr/>
        <p:nvPr/>
      </p:nvGrpSpPr>
      <p:grpSpPr>
        <a:xfrm>
          <a:off x="0" y="0"/>
          <a:ext cx="0" cy="0"/>
          <a:chOff x="0" y="0"/>
          <a:chExt cx="0" cy="0"/>
        </a:xfrm>
      </p:grpSpPr>
      <p:sp>
        <p:nvSpPr>
          <p:cNvPr id="27" name="Rectangle 9"/>
          <p:cNvSpPr/>
          <p:nvPr userDrawn="1"/>
        </p:nvSpPr>
        <p:spPr>
          <a:xfrm>
            <a:off x="9007475" y="0"/>
            <a:ext cx="3298825" cy="6858000"/>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auto"/>
            <a:endParaRPr lang="en-US" strike="noStrike" noProof="1"/>
          </a:p>
        </p:txBody>
      </p:sp>
      <p:pic>
        <p:nvPicPr>
          <p:cNvPr id="4102" name="Picture 3" descr="A picture containing drawing&#10;&#10;Description automatically generated"/>
          <p:cNvPicPr>
            <a:picLocks noChangeAspect="1"/>
          </p:cNvPicPr>
          <p:nvPr userDrawn="1"/>
        </p:nvPicPr>
        <p:blipFill>
          <a:blip r:embed="rId2"/>
          <a:stretch>
            <a:fillRect/>
          </a:stretch>
        </p:blipFill>
        <p:spPr>
          <a:xfrm>
            <a:off x="0" y="0"/>
            <a:ext cx="9172575" cy="6858000"/>
          </a:xfrm>
          <a:prstGeom prst="rect">
            <a:avLst/>
          </a:prstGeom>
          <a:noFill/>
          <a:ln w="9525">
            <a:noFill/>
          </a:ln>
        </p:spPr>
      </p:pic>
      <p:sp>
        <p:nvSpPr>
          <p:cNvPr id="4103" name="Rectangle 5"/>
          <p:cNvSpPr/>
          <p:nvPr userDrawn="1">
            <p:custDataLst>
              <p:tags r:id="rId3"/>
            </p:custDataLst>
          </p:nvPr>
        </p:nvSpPr>
        <p:spPr>
          <a:xfrm>
            <a:off x="6670675" y="437038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spcAft>
                <a:spcPct val="0"/>
              </a:spcAft>
              <a:buClr>
                <a:srgbClr val="FF0000"/>
              </a:buClr>
            </a:pPr>
            <a:r>
              <a:rPr lang="en-US" altLang="zh-CN" sz="2400" b="1" dirty="0">
                <a:solidFill>
                  <a:srgbClr val="FFFFFF"/>
                </a:solidFill>
                <a:latin typeface="Arial" panose="020B0604020202020204" pitchFamily="34" charset="0"/>
                <a:ea typeface="微软雅黑" panose="020B0503020204020204" pitchFamily="34" charset="-122"/>
              </a:rPr>
              <a:t>3</a:t>
            </a:r>
            <a:endParaRPr lang="zh-CN" altLang="en-US" sz="2400" b="1" dirty="0">
              <a:solidFill>
                <a:srgbClr val="FFFFFF"/>
              </a:solidFill>
              <a:latin typeface="Arial" panose="020B0604020202020204" pitchFamily="34" charset="0"/>
              <a:ea typeface="微软雅黑" panose="020B0503020204020204" pitchFamily="34" charset="-122"/>
            </a:endParaRPr>
          </a:p>
        </p:txBody>
      </p:sp>
      <p:sp>
        <p:nvSpPr>
          <p:cNvPr id="4104" name="Rectangle 5"/>
          <p:cNvSpPr/>
          <p:nvPr userDrawn="1">
            <p:custDataLst>
              <p:tags r:id="rId4"/>
            </p:custDataLst>
          </p:nvPr>
        </p:nvSpPr>
        <p:spPr>
          <a:xfrm>
            <a:off x="6670675" y="317023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2</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4105" name="Rectangle 5"/>
          <p:cNvSpPr/>
          <p:nvPr userDrawn="1">
            <p:custDataLst>
              <p:tags r:id="rId5"/>
            </p:custDataLst>
          </p:nvPr>
        </p:nvSpPr>
        <p:spPr>
          <a:xfrm>
            <a:off x="6670675" y="1939925"/>
            <a:ext cx="788988" cy="644525"/>
          </a:xfrm>
          <a:prstGeom prst="rect">
            <a:avLst/>
          </a:prstGeom>
          <a:solidFill>
            <a:srgbClr val="CC000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1</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2" name="Rectangle 3"/>
          <p:cNvSpPr>
            <a:spLocks noGrp="1" noChangeArrowheads="1"/>
          </p:cNvSpPr>
          <p:nvPr>
            <p:ph idx="1"/>
          </p:nvPr>
        </p:nvSpPr>
        <p:spPr bwMode="auto">
          <a:xfrm>
            <a:off x="7768815" y="1933200"/>
            <a:ext cx="4028400" cy="644400"/>
          </a:xfrm>
          <a:prstGeom prst="rect">
            <a:avLst/>
          </a:prstGeom>
          <a:solidFill>
            <a:srgbClr val="C00000"/>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3" name="Rectangle 3"/>
          <p:cNvSpPr>
            <a:spLocks noGrp="1" noChangeArrowheads="1"/>
          </p:cNvSpPr>
          <p:nvPr>
            <p:ph idx="13"/>
          </p:nvPr>
        </p:nvSpPr>
        <p:spPr bwMode="auto">
          <a:xfrm>
            <a:off x="7768815" y="31608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4" name="Rectangle 3"/>
          <p:cNvSpPr>
            <a:spLocks noGrp="1" noChangeArrowheads="1"/>
          </p:cNvSpPr>
          <p:nvPr>
            <p:ph idx="14"/>
          </p:nvPr>
        </p:nvSpPr>
        <p:spPr bwMode="auto">
          <a:xfrm>
            <a:off x="7768815" y="43632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rtlCol="0" anchor="ctr" anchorCtr="0" compatLnSpc="0">
            <a:noAutofit/>
          </a:bodyPr>
          <a:lstStyle>
            <a:lvl1pPr marL="0" marR="0" lvl="0" indent="-34290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3">
    <p:bg>
      <p:bgPr>
        <a:solidFill>
          <a:schemeClr val="bg1"/>
        </a:solidFill>
        <a:effectLst/>
      </p:bgPr>
    </p:bg>
    <p:spTree>
      <p:nvGrpSpPr>
        <p:cNvPr id="1" name=""/>
        <p:cNvGrpSpPr/>
        <p:nvPr/>
      </p:nvGrpSpPr>
      <p:grpSpPr>
        <a:xfrm>
          <a:off x="0" y="0"/>
          <a:ext cx="0" cy="0"/>
          <a:chOff x="0" y="0"/>
          <a:chExt cx="0" cy="0"/>
        </a:xfrm>
      </p:grpSpPr>
      <p:grpSp>
        <p:nvGrpSpPr>
          <p:cNvPr id="5125" name="Group 1"/>
          <p:cNvGrpSpPr/>
          <p:nvPr userDrawn="1"/>
        </p:nvGrpSpPr>
        <p:grpSpPr>
          <a:xfrm>
            <a:off x="0" y="0"/>
            <a:ext cx="12306300" cy="6858000"/>
            <a:chOff x="0" y="-1"/>
            <a:chExt cx="12306300" cy="6858635"/>
          </a:xfrm>
        </p:grpSpPr>
        <p:pic>
          <p:nvPicPr>
            <p:cNvPr id="5126" name="Picture 2" descr="A close up of a logo&#10;&#10;Description automatically generated"/>
            <p:cNvPicPr>
              <a:picLocks noChangeAspect="1"/>
            </p:cNvPicPr>
            <p:nvPr userDrawn="1"/>
          </p:nvPicPr>
          <p:blipFill>
            <a:blip r:embed="rId2"/>
            <a:stretch>
              <a:fillRect/>
            </a:stretch>
          </p:blipFill>
          <p:spPr>
            <a:xfrm>
              <a:off x="0" y="-1"/>
              <a:ext cx="9223375" cy="6858000"/>
            </a:xfrm>
            <a:prstGeom prst="rect">
              <a:avLst/>
            </a:prstGeom>
            <a:noFill/>
            <a:ln w="9525">
              <a:noFill/>
            </a:ln>
          </p:spPr>
        </p:pic>
        <p:sp>
          <p:nvSpPr>
            <p:cNvPr id="5" name="Rectangle 4"/>
            <p:cNvSpPr/>
            <p:nvPr userDrawn="1"/>
          </p:nvSpPr>
          <p:spPr>
            <a:xfrm>
              <a:off x="9006840" y="-1"/>
              <a:ext cx="3299460" cy="6858635"/>
            </a:xfrm>
            <a:prstGeom prst="rect">
              <a:avLst/>
            </a:prstGeom>
            <a:solidFill>
              <a:srgbClr val="F1EB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en-US" strike="noStrike" noProof="1"/>
            </a:p>
          </p:txBody>
        </p:sp>
      </p:grpSp>
      <p:sp>
        <p:nvSpPr>
          <p:cNvPr id="5128" name="Rectangle 5"/>
          <p:cNvSpPr/>
          <p:nvPr userDrawn="1">
            <p:custDataLst>
              <p:tags r:id="rId3"/>
            </p:custDataLst>
          </p:nvPr>
        </p:nvSpPr>
        <p:spPr>
          <a:xfrm>
            <a:off x="6670675" y="437038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spcAft>
                <a:spcPct val="0"/>
              </a:spcAft>
              <a:buClr>
                <a:srgbClr val="FF0000"/>
              </a:buClr>
            </a:pPr>
            <a:r>
              <a:rPr lang="en-US" altLang="zh-CN" sz="2400" b="1" dirty="0">
                <a:solidFill>
                  <a:srgbClr val="FFFFFF"/>
                </a:solidFill>
                <a:latin typeface="Arial" panose="020B0604020202020204" pitchFamily="34" charset="0"/>
                <a:ea typeface="微软雅黑" panose="020B0503020204020204" pitchFamily="34" charset="-122"/>
              </a:rPr>
              <a:t>3</a:t>
            </a:r>
            <a:endParaRPr lang="zh-CN" altLang="en-US" sz="2400" b="1" dirty="0">
              <a:solidFill>
                <a:srgbClr val="FFFFFF"/>
              </a:solidFill>
              <a:latin typeface="Arial" panose="020B0604020202020204" pitchFamily="34" charset="0"/>
              <a:ea typeface="微软雅黑" panose="020B0503020204020204" pitchFamily="34" charset="-122"/>
            </a:endParaRPr>
          </a:p>
        </p:txBody>
      </p:sp>
      <p:sp>
        <p:nvSpPr>
          <p:cNvPr id="5129" name="Rectangle 5"/>
          <p:cNvSpPr/>
          <p:nvPr userDrawn="1">
            <p:custDataLst>
              <p:tags r:id="rId4"/>
            </p:custDataLst>
          </p:nvPr>
        </p:nvSpPr>
        <p:spPr>
          <a:xfrm>
            <a:off x="6670675" y="3170238"/>
            <a:ext cx="788988" cy="644525"/>
          </a:xfrm>
          <a:prstGeom prst="rect">
            <a:avLst/>
          </a:prstGeom>
          <a:solidFill>
            <a:srgbClr val="A0A0A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2</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5130" name="Rectangle 5"/>
          <p:cNvSpPr/>
          <p:nvPr userDrawn="1">
            <p:custDataLst>
              <p:tags r:id="rId5"/>
            </p:custDataLst>
          </p:nvPr>
        </p:nvSpPr>
        <p:spPr>
          <a:xfrm>
            <a:off x="6670675" y="1939925"/>
            <a:ext cx="788988" cy="644525"/>
          </a:xfrm>
          <a:prstGeom prst="rect">
            <a:avLst/>
          </a:prstGeom>
          <a:solidFill>
            <a:srgbClr val="CC0000"/>
          </a:solidFill>
          <a:ln w="9525">
            <a:noFill/>
          </a:ln>
          <a:effectLst>
            <a:outerShdw dist="71842" dir="2699999" algn="ctr" rotWithShape="0">
              <a:srgbClr val="DDDDDD"/>
            </a:outerShdw>
          </a:effectLst>
        </p:spPr>
        <p:txBody>
          <a:bodyPr wrap="none" anchor="ctr" anchorCtr="0"/>
          <a:p>
            <a:pPr marL="327025" lvl="0" indent="-327025" algn="ctr" eaLnBrk="0" fontAlgn="base">
              <a:lnSpc>
                <a:spcPct val="80000"/>
              </a:lnSpc>
              <a:spcBef>
                <a:spcPct val="20000"/>
              </a:spcBef>
              <a:buClr>
                <a:srgbClr val="FF0000"/>
              </a:buClr>
            </a:pPr>
            <a:r>
              <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rPr>
              <a:t>1</a:t>
            </a:r>
            <a:endParaRPr lang="en-US" altLang="zh-CN" sz="2400" b="1" dirty="0">
              <a:solidFill>
                <a:srgbClr val="FFFFFF"/>
              </a:solidFill>
              <a:latin typeface="Arial" panose="020B0604020202020204" pitchFamily="34" charset="0"/>
              <a:ea typeface="微软雅黑" panose="020B0503020204020204" pitchFamily="34" charset="-122"/>
              <a:sym typeface="黑体" panose="02010609060101010101" charset="-122"/>
            </a:endParaRPr>
          </a:p>
        </p:txBody>
      </p:sp>
      <p:sp>
        <p:nvSpPr>
          <p:cNvPr id="30" name="Rectangle 3"/>
          <p:cNvSpPr>
            <a:spLocks noGrp="1" noChangeArrowheads="1"/>
          </p:cNvSpPr>
          <p:nvPr>
            <p:ph idx="1"/>
          </p:nvPr>
        </p:nvSpPr>
        <p:spPr bwMode="auto">
          <a:xfrm>
            <a:off x="7768815" y="1933200"/>
            <a:ext cx="4028400" cy="644400"/>
          </a:xfrm>
          <a:prstGeom prst="rect">
            <a:avLst/>
          </a:prstGeom>
          <a:solidFill>
            <a:srgbClr val="C00000"/>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1" name="Rectangle 3"/>
          <p:cNvSpPr>
            <a:spLocks noGrp="1" noChangeArrowheads="1"/>
          </p:cNvSpPr>
          <p:nvPr>
            <p:ph idx="13"/>
          </p:nvPr>
        </p:nvSpPr>
        <p:spPr bwMode="auto">
          <a:xfrm>
            <a:off x="7768815" y="31608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anchor="ctr" anchorCtr="0" compatLnSpc="0">
            <a:noAutofit/>
          </a:bodyPr>
          <a:lstStyle>
            <a:lvl1pPr marL="0" marR="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
        <p:nvSpPr>
          <p:cNvPr id="32" name="Rectangle 3"/>
          <p:cNvSpPr>
            <a:spLocks noGrp="1" noChangeArrowheads="1"/>
          </p:cNvSpPr>
          <p:nvPr>
            <p:ph idx="14"/>
          </p:nvPr>
        </p:nvSpPr>
        <p:spPr bwMode="auto">
          <a:xfrm>
            <a:off x="7768815" y="4363200"/>
            <a:ext cx="4028400" cy="644400"/>
          </a:xfrm>
          <a:prstGeom prst="rect">
            <a:avLst/>
          </a:prstGeom>
          <a:solidFill>
            <a:srgbClr val="FFFFFF"/>
          </a:solidFill>
          <a:ln w="19050" algn="ctr">
            <a:solidFill>
              <a:srgbClr val="A0A0A0"/>
            </a:solidFill>
            <a:miter lim="800000"/>
          </a:ln>
          <a:effectLst>
            <a:outerShdw dist="71842" dir="2700000" algn="ctr" rotWithShape="0">
              <a:srgbClr val="DDDDDD"/>
            </a:outerShdw>
          </a:effectLst>
        </p:spPr>
        <p:txBody>
          <a:bodyPr vert="horz" wrap="none" lIns="378000" tIns="45720" rIns="378000" bIns="45720" numCol="1" rtlCol="0" anchor="ctr" anchorCtr="0" compatLnSpc="0">
            <a:noAutofit/>
          </a:bodyPr>
          <a:lstStyle>
            <a:lvl1pPr marL="0" marR="0" lvl="0" indent="-342900" algn="ctr" defTabSz="872490" rtl="0" eaLnBrk="0" fontAlgn="base" latinLnBrk="0" hangingPunct="1">
              <a:lnSpc>
                <a:spcPct val="120000"/>
              </a:lnSpc>
              <a:spcBef>
                <a:spcPct val="20000"/>
              </a:spcBef>
              <a:buClr>
                <a:srgbClr val="FF0000"/>
              </a:buClr>
              <a:buSzTx/>
              <a:buFontTx/>
              <a:buNone/>
              <a:defRPr>
                <a:latin typeface="微软雅黑" panose="020B0503020204020204" pitchFamily="34" charset="-122"/>
                <a:ea typeface="微软雅黑" panose="020B0503020204020204" pitchFamily="34" charset="-122"/>
              </a:defRPr>
            </a:lvl1pPr>
          </a:lstStyle>
          <a:p>
            <a:pPr lvl="0" fontAlgn="base"/>
            <a:endParaRPr strike="noStrike" noProof="1">
              <a:sym typeface="+mn-ea"/>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标题">
    <p:bg>
      <p:bgPr>
        <a:solidFill>
          <a:schemeClr val="bg1"/>
        </a:solidFill>
        <a:effectLst/>
      </p:bgPr>
    </p:bg>
    <p:spTree>
      <p:nvGrpSpPr>
        <p:cNvPr id="1" name=""/>
        <p:cNvGrpSpPr/>
        <p:nvPr/>
      </p:nvGrpSpPr>
      <p:grpSpPr>
        <a:xfrm>
          <a:off x="0" y="0"/>
          <a:ext cx="0" cy="0"/>
          <a:chOff x="0" y="0"/>
          <a:chExt cx="0" cy="0"/>
        </a:xfrm>
      </p:grpSpPr>
      <p:sp>
        <p:nvSpPr>
          <p:cNvPr id="4" name="灯片编号占位符 1"/>
          <p:cNvSpPr txBox="1"/>
          <p:nvPr userDrawn="1"/>
        </p:nvSpPr>
        <p:spPr>
          <a:xfrm>
            <a:off x="11464925" y="6478588"/>
            <a:ext cx="733425" cy="388938"/>
          </a:xfrm>
          <a:prstGeom prst="rect">
            <a:avLst/>
          </a:prstGeom>
        </p:spPr>
        <p:txBody>
          <a:bodyPr/>
          <a:lstStyle>
            <a:defPPr>
              <a:defRPr lang="zh-CN"/>
            </a:defPPr>
            <a:lvl1pPr marL="0" algn="l" defTabSz="911860" rtl="0" eaLnBrk="1" latinLnBrk="0" hangingPunct="1">
              <a:defRPr sz="1335"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2495" algn="l" defTabSz="911860" rtl="0" eaLnBrk="1" latinLnBrk="0" hangingPunct="1">
              <a:defRPr sz="1800" kern="1200">
                <a:solidFill>
                  <a:schemeClr val="tx1"/>
                </a:solidFill>
                <a:latin typeface="+mn-lt"/>
                <a:ea typeface="+mn-ea"/>
                <a:cs typeface="+mn-cs"/>
              </a:defRPr>
            </a:lvl3pPr>
            <a:lvl4pPr marL="1368425" algn="l" defTabSz="911860" rtl="0" eaLnBrk="1" latinLnBrk="0" hangingPunct="1">
              <a:defRPr sz="1800" kern="1200">
                <a:solidFill>
                  <a:schemeClr val="tx1"/>
                </a:solidFill>
                <a:latin typeface="+mn-lt"/>
                <a:ea typeface="+mn-ea"/>
                <a:cs typeface="+mn-cs"/>
              </a:defRPr>
            </a:lvl4pPr>
            <a:lvl5pPr marL="1824990" algn="l" defTabSz="911860" rtl="0" eaLnBrk="1" latinLnBrk="0" hangingPunct="1">
              <a:defRPr sz="1800" kern="1200">
                <a:solidFill>
                  <a:schemeClr val="tx1"/>
                </a:solidFill>
                <a:latin typeface="+mn-lt"/>
                <a:ea typeface="+mn-ea"/>
                <a:cs typeface="+mn-cs"/>
              </a:defRPr>
            </a:lvl5pPr>
            <a:lvl6pPr marL="2280920" algn="l" defTabSz="911860" rtl="0" eaLnBrk="1" latinLnBrk="0" hangingPunct="1">
              <a:defRPr sz="1800" kern="1200">
                <a:solidFill>
                  <a:schemeClr val="tx1"/>
                </a:solidFill>
                <a:latin typeface="+mn-lt"/>
                <a:ea typeface="+mn-ea"/>
                <a:cs typeface="+mn-cs"/>
              </a:defRPr>
            </a:lvl6pPr>
            <a:lvl7pPr marL="2737485" algn="l" defTabSz="911860" rtl="0" eaLnBrk="1" latinLnBrk="0" hangingPunct="1">
              <a:defRPr sz="1800" kern="1200">
                <a:solidFill>
                  <a:schemeClr val="tx1"/>
                </a:solidFill>
                <a:latin typeface="+mn-lt"/>
                <a:ea typeface="+mn-ea"/>
                <a:cs typeface="+mn-cs"/>
              </a:defRPr>
            </a:lvl7pPr>
            <a:lvl8pPr marL="3193415" algn="l" defTabSz="911860" rtl="0" eaLnBrk="1" latinLnBrk="0" hangingPunct="1">
              <a:defRPr sz="1800" kern="1200">
                <a:solidFill>
                  <a:schemeClr val="tx1"/>
                </a:solidFill>
                <a:latin typeface="+mn-lt"/>
                <a:ea typeface="+mn-ea"/>
                <a:cs typeface="+mn-cs"/>
              </a:defRPr>
            </a:lvl8pPr>
            <a:lvl9pPr marL="3649980" algn="l" defTabSz="911860" rtl="0" eaLnBrk="1" latinLnBrk="0" hangingPunct="1">
              <a:defRPr sz="1800" kern="1200">
                <a:solidFill>
                  <a:schemeClr val="tx1"/>
                </a:solidFill>
                <a:latin typeface="+mn-lt"/>
                <a:ea typeface="+mn-ea"/>
                <a:cs typeface="+mn-cs"/>
              </a:defRPr>
            </a:lvl9pPr>
          </a:lstStyle>
          <a:p>
            <a:pPr marL="0" marR="0" lvl="0" indent="0" algn="l" defTabSz="109410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Franklin Gothic Book" panose="020B0503020102020204"/>
                <a:ea typeface="黑体" panose="02010609060101010101" charset="-122"/>
                <a:cs typeface="+mn-cs"/>
              </a:rPr>
              <a:t>-</a:t>
            </a:r>
            <a:fld id="{D42F5525-CAA2-4DA9-BD8D-AFF58DAFFA89}" type="slidenum">
              <a:rPr kumimoji="0" lang="zh-CN" altLang="en-US" sz="1600" b="0" i="0" u="none" strike="noStrike" kern="1200" cap="none" spc="0" normalizeH="0" baseline="0" noProof="0" dirty="0" smtClean="0">
                <a:ln>
                  <a:noFill/>
                </a:ln>
                <a:solidFill>
                  <a:srgbClr val="000000"/>
                </a:solidFill>
                <a:effectLst/>
                <a:uLnTx/>
                <a:uFillTx/>
                <a:latin typeface="Franklin Gothic Book" panose="020B0503020102020204"/>
                <a:ea typeface="黑体" panose="02010609060101010101" charset="-122"/>
                <a:cs typeface="+mn-cs"/>
              </a:rPr>
            </a:fld>
            <a:r>
              <a:rPr kumimoji="0" lang="en-US" altLang="zh-CN" sz="1600" b="0" i="0" u="none" strike="noStrike" kern="1200" cap="none" spc="0" normalizeH="0" baseline="0" noProof="0" dirty="0">
                <a:ln>
                  <a:noFill/>
                </a:ln>
                <a:solidFill>
                  <a:srgbClr val="000000"/>
                </a:solidFill>
                <a:effectLst/>
                <a:uLnTx/>
                <a:uFillTx/>
                <a:latin typeface="Franklin Gothic Book" panose="020B0503020102020204"/>
                <a:ea typeface="黑体" panose="0201060906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Franklin Gothic Book" panose="020B0503020102020204"/>
              <a:ea typeface="黑体" panose="02010609060101010101" charset="-122"/>
              <a:cs typeface="+mn-cs"/>
            </a:endParaRPr>
          </a:p>
        </p:txBody>
      </p:sp>
      <p:sp>
        <p:nvSpPr>
          <p:cNvPr id="2" name="标题 1"/>
          <p:cNvSpPr>
            <a:spLocks noGrp="1"/>
          </p:cNvSpPr>
          <p:nvPr>
            <p:ph type="title"/>
          </p:nvPr>
        </p:nvSpPr>
        <p:spPr>
          <a:xfrm>
            <a:off x="346408" y="199688"/>
            <a:ext cx="9332056" cy="648072"/>
          </a:xfrm>
          <a:prstGeom prst="rect">
            <a:avLst/>
          </a:prstGeom>
        </p:spPr>
        <p:txBody>
          <a:bodyPr lIns="68579" tIns="34289" rIns="68579" bIns="34289" anchor="ctr" anchorCtr="0"/>
          <a:lstStyle>
            <a:lvl1pPr>
              <a:defRPr sz="2665" b="1">
                <a:effectLst/>
                <a:latin typeface="微软雅黑" panose="020B0503020204020204" pitchFamily="34" charset="-122"/>
                <a:ea typeface="微软雅黑" panose="020B0503020204020204" pitchFamily="34" charset="-122"/>
              </a:defRPr>
            </a:lvl1pPr>
          </a:lstStyle>
          <a:p>
            <a:pPr fontAlgn="base"/>
            <a:r>
              <a:rPr lang="zh-CN" altLang="en-US" sz="2665" strike="noStrike" noProof="1" dirty="0"/>
              <a:t>单击此处编辑母版标题样式</a:t>
            </a:r>
            <a:endParaRPr lang="zh-CN" altLang="en-US" strike="noStrike" noProof="1" dirty="0"/>
          </a:p>
        </p:txBody>
      </p:sp>
    </p:spTree>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标题和内容">
    <p:bg>
      <p:bgPr>
        <a:solidFill>
          <a:schemeClr val="bg1"/>
        </a:solidFill>
        <a:effectLst/>
      </p:bgPr>
    </p:bg>
    <p:spTree>
      <p:nvGrpSpPr>
        <p:cNvPr id="1" name=""/>
        <p:cNvGrpSpPr/>
        <p:nvPr/>
      </p:nvGrpSpPr>
      <p:grpSpPr>
        <a:xfrm>
          <a:off x="0" y="0"/>
          <a:ext cx="0" cy="0"/>
          <a:chOff x="0" y="0"/>
          <a:chExt cx="0" cy="0"/>
        </a:xfrm>
      </p:grpSpPr>
      <p:sp>
        <p:nvSpPr>
          <p:cNvPr id="4" name="灯片编号占位符 1"/>
          <p:cNvSpPr txBox="1"/>
          <p:nvPr userDrawn="1"/>
        </p:nvSpPr>
        <p:spPr>
          <a:xfrm>
            <a:off x="11464925" y="6478588"/>
            <a:ext cx="733425" cy="388938"/>
          </a:xfrm>
          <a:prstGeom prst="rect">
            <a:avLst/>
          </a:prstGeom>
        </p:spPr>
        <p:txBody>
          <a:bodyPr/>
          <a:lstStyle>
            <a:defPPr>
              <a:defRPr lang="zh-CN"/>
            </a:defPPr>
            <a:lvl1pPr marL="0" algn="l" defTabSz="911860" rtl="0" eaLnBrk="1" latinLnBrk="0" hangingPunct="1">
              <a:defRPr sz="1335"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2495" algn="l" defTabSz="911860" rtl="0" eaLnBrk="1" latinLnBrk="0" hangingPunct="1">
              <a:defRPr sz="1800" kern="1200">
                <a:solidFill>
                  <a:schemeClr val="tx1"/>
                </a:solidFill>
                <a:latin typeface="+mn-lt"/>
                <a:ea typeface="+mn-ea"/>
                <a:cs typeface="+mn-cs"/>
              </a:defRPr>
            </a:lvl3pPr>
            <a:lvl4pPr marL="1368425" algn="l" defTabSz="911860" rtl="0" eaLnBrk="1" latinLnBrk="0" hangingPunct="1">
              <a:defRPr sz="1800" kern="1200">
                <a:solidFill>
                  <a:schemeClr val="tx1"/>
                </a:solidFill>
                <a:latin typeface="+mn-lt"/>
                <a:ea typeface="+mn-ea"/>
                <a:cs typeface="+mn-cs"/>
              </a:defRPr>
            </a:lvl4pPr>
            <a:lvl5pPr marL="1824990" algn="l" defTabSz="911860" rtl="0" eaLnBrk="1" latinLnBrk="0" hangingPunct="1">
              <a:defRPr sz="1800" kern="1200">
                <a:solidFill>
                  <a:schemeClr val="tx1"/>
                </a:solidFill>
                <a:latin typeface="+mn-lt"/>
                <a:ea typeface="+mn-ea"/>
                <a:cs typeface="+mn-cs"/>
              </a:defRPr>
            </a:lvl5pPr>
            <a:lvl6pPr marL="2280920" algn="l" defTabSz="911860" rtl="0" eaLnBrk="1" latinLnBrk="0" hangingPunct="1">
              <a:defRPr sz="1800" kern="1200">
                <a:solidFill>
                  <a:schemeClr val="tx1"/>
                </a:solidFill>
                <a:latin typeface="+mn-lt"/>
                <a:ea typeface="+mn-ea"/>
                <a:cs typeface="+mn-cs"/>
              </a:defRPr>
            </a:lvl6pPr>
            <a:lvl7pPr marL="2737485" algn="l" defTabSz="911860" rtl="0" eaLnBrk="1" latinLnBrk="0" hangingPunct="1">
              <a:defRPr sz="1800" kern="1200">
                <a:solidFill>
                  <a:schemeClr val="tx1"/>
                </a:solidFill>
                <a:latin typeface="+mn-lt"/>
                <a:ea typeface="+mn-ea"/>
                <a:cs typeface="+mn-cs"/>
              </a:defRPr>
            </a:lvl7pPr>
            <a:lvl8pPr marL="3193415" algn="l" defTabSz="911860" rtl="0" eaLnBrk="1" latinLnBrk="0" hangingPunct="1">
              <a:defRPr sz="1800" kern="1200">
                <a:solidFill>
                  <a:schemeClr val="tx1"/>
                </a:solidFill>
                <a:latin typeface="+mn-lt"/>
                <a:ea typeface="+mn-ea"/>
                <a:cs typeface="+mn-cs"/>
              </a:defRPr>
            </a:lvl8pPr>
            <a:lvl9pPr marL="3649980" algn="l" defTabSz="911860" rtl="0" eaLnBrk="1" latinLnBrk="0" hangingPunct="1">
              <a:defRPr sz="1800" kern="1200">
                <a:solidFill>
                  <a:schemeClr val="tx1"/>
                </a:solidFill>
                <a:latin typeface="+mn-lt"/>
                <a:ea typeface="+mn-ea"/>
                <a:cs typeface="+mn-cs"/>
              </a:defRPr>
            </a:lvl9pPr>
          </a:lstStyle>
          <a:p>
            <a:pPr marL="0" marR="0" lvl="0" indent="0" algn="l" defTabSz="109410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Franklin Gothic Book" panose="020B0503020102020204"/>
                <a:ea typeface="黑体" panose="02010609060101010101" charset="-122"/>
                <a:cs typeface="+mn-cs"/>
              </a:rPr>
              <a:t>-</a:t>
            </a:r>
            <a:fld id="{D42F5525-CAA2-4DA9-BD8D-AFF58DAFFA89}" type="slidenum">
              <a:rPr kumimoji="0" lang="zh-CN" altLang="en-US" sz="1600" b="0" i="0" u="none" strike="noStrike" kern="1200" cap="none" spc="0" normalizeH="0" baseline="0" noProof="0" dirty="0" smtClean="0">
                <a:ln>
                  <a:noFill/>
                </a:ln>
                <a:solidFill>
                  <a:srgbClr val="000000"/>
                </a:solidFill>
                <a:effectLst/>
                <a:uLnTx/>
                <a:uFillTx/>
                <a:latin typeface="Franklin Gothic Book" panose="020B0503020102020204"/>
                <a:ea typeface="黑体" panose="02010609060101010101" charset="-122"/>
                <a:cs typeface="+mn-cs"/>
              </a:rPr>
            </a:fld>
            <a:r>
              <a:rPr kumimoji="0" lang="en-US" altLang="zh-CN" sz="1600" b="0" i="0" u="none" strike="noStrike" kern="1200" cap="none" spc="0" normalizeH="0" baseline="0" noProof="0" dirty="0">
                <a:ln>
                  <a:noFill/>
                </a:ln>
                <a:solidFill>
                  <a:srgbClr val="000000"/>
                </a:solidFill>
                <a:effectLst/>
                <a:uLnTx/>
                <a:uFillTx/>
                <a:latin typeface="Franklin Gothic Book" panose="020B0503020102020204"/>
                <a:ea typeface="黑体" panose="0201060906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Franklin Gothic Book" panose="020B0503020102020204"/>
              <a:ea typeface="黑体" panose="02010609060101010101" charset="-122"/>
              <a:cs typeface="+mn-cs"/>
            </a:endParaRPr>
          </a:p>
        </p:txBody>
      </p:sp>
      <p:sp>
        <p:nvSpPr>
          <p:cNvPr id="6" name="Rectangle 3"/>
          <p:cNvSpPr>
            <a:spLocks noGrp="1" noChangeArrowheads="1"/>
          </p:cNvSpPr>
          <p:nvPr>
            <p:ph idx="1"/>
          </p:nvPr>
        </p:nvSpPr>
        <p:spPr bwMode="auto">
          <a:xfrm>
            <a:off x="347345" y="1036955"/>
            <a:ext cx="11221085" cy="397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17" tIns="45714" rIns="91417" bIns="45714" numCol="1" anchor="t" anchorCtr="0" compatLnSpc="1">
            <a:spAutoFit/>
          </a:bodyPr>
          <a:lstStyle>
            <a:lvl1pPr eaLnBrk="0" fontAlgn="base" latinLnBrk="0" hangingPunct="0">
              <a:lnSpc>
                <a:spcPct val="125000"/>
              </a:lnSpc>
              <a:spcBef>
                <a:spcPts val="0"/>
              </a:spcBef>
              <a:buClr>
                <a:srgbClr val="C00000"/>
              </a:buClr>
              <a:buSzPct val="90000"/>
              <a:buFont typeface="Wingdings" panose="05000000000000000000" charset="0"/>
              <a:buChar char="p"/>
              <a:defRPr sz="1600">
                <a:latin typeface="微软雅黑" panose="020B0503020204020204" pitchFamily="34" charset="-122"/>
                <a:ea typeface="微软雅黑" panose="020B0503020204020204" pitchFamily="34" charset="-122"/>
              </a:defRPr>
            </a:lvl1pPr>
          </a:lstStyle>
          <a:p>
            <a:pPr lvl="0" fontAlgn="base"/>
            <a:endParaRPr lang="en-US" altLang="zh-CN" strike="noStrike" noProof="1" dirty="0"/>
          </a:p>
        </p:txBody>
      </p:sp>
      <p:sp>
        <p:nvSpPr>
          <p:cNvPr id="2" name="标题 1"/>
          <p:cNvSpPr>
            <a:spLocks noGrp="1"/>
          </p:cNvSpPr>
          <p:nvPr>
            <p:ph type="title"/>
          </p:nvPr>
        </p:nvSpPr>
        <p:spPr>
          <a:xfrm>
            <a:off x="346408" y="199688"/>
            <a:ext cx="9332056" cy="648072"/>
          </a:xfrm>
          <a:prstGeom prst="rect">
            <a:avLst/>
          </a:prstGeom>
        </p:spPr>
        <p:txBody>
          <a:bodyPr lIns="68579" tIns="34289" rIns="68579" bIns="34289" anchor="ctr" anchorCtr="0"/>
          <a:lstStyle>
            <a:lvl1pPr>
              <a:defRPr sz="2665" b="1">
                <a:effectLst/>
                <a:latin typeface="微软雅黑" panose="020B0503020204020204" pitchFamily="34" charset="-122"/>
                <a:ea typeface="微软雅黑" panose="020B0503020204020204" pitchFamily="34" charset="-122"/>
              </a:defRPr>
            </a:lvl1pPr>
          </a:lstStyle>
          <a:p>
            <a:pPr fontAlgn="base"/>
            <a:r>
              <a:rPr lang="zh-CN" altLang="en-US" sz="2665" strike="noStrike" noProof="1" dirty="0"/>
              <a:t>单击此处编辑母版标题样式</a:t>
            </a:r>
            <a:endParaRPr lang="zh-CN" altLang="en-US" strike="noStrike" noProof="1" dirty="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2_空白">
    <p:bg>
      <p:bgPr>
        <a:solidFill>
          <a:schemeClr val="bg1"/>
        </a:solidFill>
        <a:effectLst/>
      </p:bgPr>
    </p:bg>
    <p:spTree>
      <p:nvGrpSpPr>
        <p:cNvPr id="1" name=""/>
        <p:cNvGrpSpPr/>
        <p:nvPr/>
      </p:nvGrpSpPr>
      <p:grpSpPr>
        <a:xfrm>
          <a:off x="0" y="0"/>
          <a:ext cx="0" cy="0"/>
          <a:chOff x="0" y="0"/>
          <a:chExt cx="0" cy="0"/>
        </a:xfrm>
      </p:grpSpPr>
      <p:sp>
        <p:nvSpPr>
          <p:cNvPr id="4" name="灯片编号占位符 1"/>
          <p:cNvSpPr txBox="1"/>
          <p:nvPr userDrawn="1"/>
        </p:nvSpPr>
        <p:spPr>
          <a:xfrm>
            <a:off x="11464925" y="6478588"/>
            <a:ext cx="733425" cy="388938"/>
          </a:xfrm>
          <a:prstGeom prst="rect">
            <a:avLst/>
          </a:prstGeom>
        </p:spPr>
        <p:txBody>
          <a:bodyPr/>
          <a:lstStyle>
            <a:defPPr>
              <a:defRPr lang="zh-CN"/>
            </a:defPPr>
            <a:lvl1pPr marL="0" algn="l" defTabSz="911860" rtl="0" eaLnBrk="1" latinLnBrk="0" hangingPunct="1">
              <a:defRPr sz="1335" kern="1200">
                <a:solidFill>
                  <a:schemeClr val="tx1"/>
                </a:solidFill>
                <a:latin typeface="+mn-lt"/>
                <a:ea typeface="+mn-ea"/>
                <a:cs typeface="+mn-cs"/>
              </a:defRPr>
            </a:lvl1pPr>
            <a:lvl2pPr marL="455930" algn="l" defTabSz="911860" rtl="0" eaLnBrk="1" latinLnBrk="0" hangingPunct="1">
              <a:defRPr sz="1800" kern="1200">
                <a:solidFill>
                  <a:schemeClr val="tx1"/>
                </a:solidFill>
                <a:latin typeface="+mn-lt"/>
                <a:ea typeface="+mn-ea"/>
                <a:cs typeface="+mn-cs"/>
              </a:defRPr>
            </a:lvl2pPr>
            <a:lvl3pPr marL="912495" algn="l" defTabSz="911860" rtl="0" eaLnBrk="1" latinLnBrk="0" hangingPunct="1">
              <a:defRPr sz="1800" kern="1200">
                <a:solidFill>
                  <a:schemeClr val="tx1"/>
                </a:solidFill>
                <a:latin typeface="+mn-lt"/>
                <a:ea typeface="+mn-ea"/>
                <a:cs typeface="+mn-cs"/>
              </a:defRPr>
            </a:lvl3pPr>
            <a:lvl4pPr marL="1368425" algn="l" defTabSz="911860" rtl="0" eaLnBrk="1" latinLnBrk="0" hangingPunct="1">
              <a:defRPr sz="1800" kern="1200">
                <a:solidFill>
                  <a:schemeClr val="tx1"/>
                </a:solidFill>
                <a:latin typeface="+mn-lt"/>
                <a:ea typeface="+mn-ea"/>
                <a:cs typeface="+mn-cs"/>
              </a:defRPr>
            </a:lvl4pPr>
            <a:lvl5pPr marL="1824990" algn="l" defTabSz="911860" rtl="0" eaLnBrk="1" latinLnBrk="0" hangingPunct="1">
              <a:defRPr sz="1800" kern="1200">
                <a:solidFill>
                  <a:schemeClr val="tx1"/>
                </a:solidFill>
                <a:latin typeface="+mn-lt"/>
                <a:ea typeface="+mn-ea"/>
                <a:cs typeface="+mn-cs"/>
              </a:defRPr>
            </a:lvl5pPr>
            <a:lvl6pPr marL="2280920" algn="l" defTabSz="911860" rtl="0" eaLnBrk="1" latinLnBrk="0" hangingPunct="1">
              <a:defRPr sz="1800" kern="1200">
                <a:solidFill>
                  <a:schemeClr val="tx1"/>
                </a:solidFill>
                <a:latin typeface="+mn-lt"/>
                <a:ea typeface="+mn-ea"/>
                <a:cs typeface="+mn-cs"/>
              </a:defRPr>
            </a:lvl6pPr>
            <a:lvl7pPr marL="2737485" algn="l" defTabSz="911860" rtl="0" eaLnBrk="1" latinLnBrk="0" hangingPunct="1">
              <a:defRPr sz="1800" kern="1200">
                <a:solidFill>
                  <a:schemeClr val="tx1"/>
                </a:solidFill>
                <a:latin typeface="+mn-lt"/>
                <a:ea typeface="+mn-ea"/>
                <a:cs typeface="+mn-cs"/>
              </a:defRPr>
            </a:lvl7pPr>
            <a:lvl8pPr marL="3193415" algn="l" defTabSz="911860" rtl="0" eaLnBrk="1" latinLnBrk="0" hangingPunct="1">
              <a:defRPr sz="1800" kern="1200">
                <a:solidFill>
                  <a:schemeClr val="tx1"/>
                </a:solidFill>
                <a:latin typeface="+mn-lt"/>
                <a:ea typeface="+mn-ea"/>
                <a:cs typeface="+mn-cs"/>
              </a:defRPr>
            </a:lvl8pPr>
            <a:lvl9pPr marL="3649980" algn="l" defTabSz="911860" rtl="0" eaLnBrk="1" latinLnBrk="0" hangingPunct="1">
              <a:defRPr sz="1800" kern="1200">
                <a:solidFill>
                  <a:schemeClr val="tx1"/>
                </a:solidFill>
                <a:latin typeface="+mn-lt"/>
                <a:ea typeface="+mn-ea"/>
                <a:cs typeface="+mn-cs"/>
              </a:defRPr>
            </a:lvl9pPr>
          </a:lstStyle>
          <a:p>
            <a:pPr marL="0" marR="0" lvl="0" indent="0" algn="l" defTabSz="1094105" rtl="0" eaLnBrk="1" fontAlgn="auto" latinLnBrk="0" hangingPunct="1">
              <a:lnSpc>
                <a:spcPct val="100000"/>
              </a:lnSpc>
              <a:spcBef>
                <a:spcPts val="0"/>
              </a:spcBef>
              <a:spcAft>
                <a:spcPts val="0"/>
              </a:spcAft>
              <a:buClrTx/>
              <a:buSzTx/>
              <a:buFontTx/>
              <a:buNone/>
              <a:defRPr/>
            </a:pPr>
            <a:r>
              <a:rPr kumimoji="0" lang="en-US" altLang="zh-CN" sz="1600" b="0" i="0" u="none" strike="noStrike" kern="1200" cap="none" spc="0" normalizeH="0" baseline="0" noProof="0" dirty="0">
                <a:ln>
                  <a:noFill/>
                </a:ln>
                <a:solidFill>
                  <a:srgbClr val="000000"/>
                </a:solidFill>
                <a:effectLst/>
                <a:uLnTx/>
                <a:uFillTx/>
                <a:latin typeface="Franklin Gothic Book" panose="020B0503020102020204"/>
                <a:ea typeface="黑体" panose="02010609060101010101" charset="-122"/>
                <a:cs typeface="+mn-cs"/>
              </a:rPr>
              <a:t>-</a:t>
            </a:r>
            <a:fld id="{D42F5525-CAA2-4DA9-BD8D-AFF58DAFFA89}" type="slidenum">
              <a:rPr kumimoji="0" lang="zh-CN" altLang="en-US" sz="1600" b="0" i="0" u="none" strike="noStrike" kern="1200" cap="none" spc="0" normalizeH="0" baseline="0" noProof="0" dirty="0" smtClean="0">
                <a:ln>
                  <a:noFill/>
                </a:ln>
                <a:solidFill>
                  <a:srgbClr val="000000"/>
                </a:solidFill>
                <a:effectLst/>
                <a:uLnTx/>
                <a:uFillTx/>
                <a:latin typeface="Franklin Gothic Book" panose="020B0503020102020204"/>
                <a:ea typeface="黑体" panose="02010609060101010101" charset="-122"/>
                <a:cs typeface="+mn-cs"/>
              </a:rPr>
            </a:fld>
            <a:r>
              <a:rPr kumimoji="0" lang="en-US" altLang="zh-CN" sz="1600" b="0" i="0" u="none" strike="noStrike" kern="1200" cap="none" spc="0" normalizeH="0" baseline="0" noProof="0" dirty="0">
                <a:ln>
                  <a:noFill/>
                </a:ln>
                <a:solidFill>
                  <a:srgbClr val="000000"/>
                </a:solidFill>
                <a:effectLst/>
                <a:uLnTx/>
                <a:uFillTx/>
                <a:latin typeface="Franklin Gothic Book" panose="020B0503020102020204"/>
                <a:ea typeface="黑体" panose="02010609060101010101" charset="-122"/>
                <a:cs typeface="+mn-cs"/>
              </a:rPr>
              <a:t>-</a:t>
            </a:r>
            <a:endParaRPr kumimoji="0" lang="zh-CN" altLang="en-US" sz="1600" b="0" i="0" u="none" strike="noStrike" kern="1200" cap="none" spc="0" normalizeH="0" baseline="0" noProof="0" dirty="0">
              <a:ln>
                <a:noFill/>
              </a:ln>
              <a:solidFill>
                <a:srgbClr val="000000"/>
              </a:solidFill>
              <a:effectLst/>
              <a:uLnTx/>
              <a:uFillTx/>
              <a:latin typeface="Franklin Gothic Book" panose="020B0503020102020204"/>
              <a:ea typeface="黑体" panose="02010609060101010101" charset="-122"/>
              <a:cs typeface="+mn-cs"/>
            </a:endParaRPr>
          </a:p>
        </p:txBody>
      </p:sp>
    </p:spTree>
  </p:cSld>
  <p:clrMapOvr>
    <a:masterClrMapping/>
  </p:clrMapOvr>
  <p:transition spd="med"/>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空白">
    <p:bg>
      <p:bgPr>
        <a:solidFill>
          <a:schemeClr val="bg1"/>
        </a:solidFill>
        <a:effectLst/>
      </p:bgPr>
    </p:bg>
    <p:spTree>
      <p:nvGrpSpPr>
        <p:cNvPr id="1" name=""/>
        <p:cNvGrpSpPr/>
        <p:nvPr/>
      </p:nvGrpSpPr>
      <p:grpSpPr>
        <a:xfrm>
          <a:off x="0" y="0"/>
          <a:ext cx="0" cy="0"/>
          <a:chOff x="0" y="0"/>
          <a:chExt cx="0" cy="0"/>
        </a:xfrm>
      </p:grpSpPr>
      <p:pic>
        <p:nvPicPr>
          <p:cNvPr id="9221"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cxnSp>
        <p:nvCxnSpPr>
          <p:cNvPr id="9222" name="直接连接符 8"/>
          <p:cNvCxnSpPr/>
          <p:nvPr userDrawn="1"/>
        </p:nvCxnSpPr>
        <p:spPr>
          <a:xfrm>
            <a:off x="0" y="955675"/>
            <a:ext cx="12190413" cy="0"/>
          </a:xfrm>
          <a:prstGeom prst="line">
            <a:avLst/>
          </a:prstGeom>
          <a:ln w="19050" cap="flat" cmpd="sng">
            <a:solidFill>
              <a:srgbClr val="FF0000"/>
            </a:solidFill>
            <a:prstDash val="solid"/>
            <a:round/>
            <a:headEnd type="none" w="med" len="med"/>
            <a:tailEnd type="none" w="med" len="med"/>
          </a:ln>
          <a:effectLst>
            <a:outerShdw dist="20000" dir="5400000" algn="ctr" rotWithShape="0">
              <a:srgbClr val="000000">
                <a:alpha val="37999"/>
              </a:srgbClr>
            </a:outerShdw>
          </a:effectLst>
        </p:spPr>
      </p:cxnSp>
      <p:pic>
        <p:nvPicPr>
          <p:cNvPr id="9223" name="Picture 16"/>
          <p:cNvPicPr>
            <a:picLocks noChangeAspect="1"/>
          </p:cNvPicPr>
          <p:nvPr userDrawn="1"/>
        </p:nvPicPr>
        <p:blipFill>
          <a:blip r:embed="rId3"/>
          <a:stretch>
            <a:fillRect/>
          </a:stretch>
        </p:blipFill>
        <p:spPr>
          <a:xfrm>
            <a:off x="0" y="0"/>
            <a:ext cx="1231900" cy="914400"/>
          </a:xfrm>
          <a:prstGeom prst="rect">
            <a:avLst/>
          </a:prstGeom>
          <a:noFill/>
          <a:ln w="9525">
            <a:noFill/>
          </a:ln>
        </p:spPr>
      </p:pic>
      <p:pic>
        <p:nvPicPr>
          <p:cNvPr id="9224" name="Picture 9"/>
          <p:cNvPicPr>
            <a:picLocks noChangeAspect="1"/>
          </p:cNvPicPr>
          <p:nvPr userDrawn="1"/>
        </p:nvPicPr>
        <p:blipFill>
          <a:blip r:embed="rId4"/>
          <a:srcRect l="10513" t="10342" r="12415" b="6898"/>
          <a:stretch>
            <a:fillRect/>
          </a:stretch>
        </p:blipFill>
        <p:spPr>
          <a:xfrm>
            <a:off x="9961563" y="53975"/>
            <a:ext cx="1841500" cy="1001713"/>
          </a:xfrm>
          <a:prstGeom prst="rect">
            <a:avLst/>
          </a:prstGeom>
          <a:noFill/>
          <a:ln w="9525">
            <a:noFill/>
          </a:ln>
        </p:spPr>
      </p:pic>
      <p:sp>
        <p:nvSpPr>
          <p:cNvPr id="9" name="矩形 11"/>
          <p:cNvSpPr>
            <a:spLocks noChangeArrowheads="1"/>
          </p:cNvSpPr>
          <p:nvPr userDrawn="1"/>
        </p:nvSpPr>
        <p:spPr bwMode="auto">
          <a:xfrm>
            <a:off x="0" y="0"/>
            <a:ext cx="12192000" cy="6858000"/>
          </a:xfrm>
          <a:prstGeom prst="rect">
            <a:avLst/>
          </a:prstGeom>
          <a:solidFill>
            <a:schemeClr val="bg1"/>
          </a:solidFill>
          <a:ln>
            <a:noFill/>
          </a:ln>
        </p:spPr>
        <p:txBody>
          <a:bodyPr lIns="101190" tIns="50611" rIns="101190" bIns="50611" anchor="ctr"/>
          <a:lstStyle/>
          <a:p>
            <a:pPr algn="ctr" defTabSz="1014095" fontAlgn="base">
              <a:spcBef>
                <a:spcPct val="0"/>
              </a:spcBef>
              <a:spcAft>
                <a:spcPct val="0"/>
              </a:spcAft>
              <a:defRPr/>
            </a:pPr>
            <a:endParaRPr lang="zh-CN" altLang="en-US" sz="2040" strike="noStrike" noProof="1" dirty="0">
              <a:solidFill>
                <a:srgbClr val="FFFFFF"/>
              </a:solidFill>
              <a:latin typeface="楷体_GB2312" panose="02010609030101010101" pitchFamily="49" charset="-122"/>
              <a:ea typeface="微软雅黑" panose="020B0503020204020204" pitchFamily="34" charset="-122"/>
            </a:endParaRPr>
          </a:p>
        </p:txBody>
      </p:sp>
      <p:pic>
        <p:nvPicPr>
          <p:cNvPr id="9226" name="Picture 2055" descr="色条 拷贝"/>
          <p:cNvPicPr>
            <a:picLocks noChangeAspect="1"/>
          </p:cNvPicPr>
          <p:nvPr userDrawn="1"/>
        </p:nvPicPr>
        <p:blipFill>
          <a:blip r:embed="rId5"/>
          <a:stretch>
            <a:fillRect/>
          </a:stretch>
        </p:blipFill>
        <p:spPr>
          <a:xfrm>
            <a:off x="0" y="1500188"/>
            <a:ext cx="12192000" cy="3700462"/>
          </a:xfrm>
          <a:prstGeom prst="rect">
            <a:avLst/>
          </a:prstGeom>
          <a:noFill/>
          <a:ln w="9525">
            <a:noFill/>
          </a:ln>
        </p:spPr>
      </p:pic>
      <p:pic>
        <p:nvPicPr>
          <p:cNvPr id="9227"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pic>
        <p:nvPicPr>
          <p:cNvPr id="9228" name="Picture 10" descr="C:\Users\vivianting\Desktop\未标题8.png"/>
          <p:cNvPicPr>
            <a:picLocks noChangeAspect="1"/>
          </p:cNvPicPr>
          <p:nvPr userDrawn="1"/>
        </p:nvPicPr>
        <p:blipFill>
          <a:blip r:embed="rId2"/>
          <a:srcRect l="4971" t="1717" r="74190" b="70428"/>
          <a:stretch>
            <a:fillRect/>
          </a:stretch>
        </p:blipFill>
        <p:spPr>
          <a:xfrm>
            <a:off x="10382250" y="5286375"/>
            <a:ext cx="1809750" cy="1571625"/>
          </a:xfrm>
          <a:prstGeom prst="rect">
            <a:avLst/>
          </a:prstGeom>
          <a:noFill/>
          <a:ln w="9525">
            <a:noFill/>
          </a:ln>
        </p:spPr>
      </p:pic>
      <p:sp>
        <p:nvSpPr>
          <p:cNvPr id="14" name="日期占位符 3"/>
          <p:cNvSpPr txBox="1">
            <a:spLocks noChangeArrowheads="1"/>
          </p:cNvSpPr>
          <p:nvPr userDrawn="1"/>
        </p:nvSpPr>
        <p:spPr bwMode="auto">
          <a:xfrm>
            <a:off x="4570413" y="5992813"/>
            <a:ext cx="2844800" cy="368300"/>
          </a:xfrm>
          <a:prstGeom prst="rect">
            <a:avLst/>
          </a:prstGeom>
          <a:noFill/>
          <a:ln w="9525">
            <a:noFill/>
            <a:miter lim="800000"/>
          </a:ln>
        </p:spPr>
        <p:txBody>
          <a:bodyPr lIns="101190" tIns="50611" rIns="101190" bIns="50611"/>
          <a:lstStyle>
            <a:lvl1pPr>
              <a:defRPr sz="1600" b="1">
                <a:solidFill>
                  <a:schemeClr val="tx1"/>
                </a:solidFill>
                <a:latin typeface="华文细黑" panose="02010600040101010101" pitchFamily="2" charset="-122"/>
                <a:ea typeface="华文细黑" panose="02010600040101010101" pitchFamily="2" charset="-122"/>
              </a:defRPr>
            </a:lvl1pPr>
            <a:lvl2pPr marL="742950" indent="-285750">
              <a:defRPr sz="1600" b="1">
                <a:solidFill>
                  <a:schemeClr val="tx1"/>
                </a:solidFill>
                <a:latin typeface="华文细黑" panose="02010600040101010101" pitchFamily="2" charset="-122"/>
                <a:ea typeface="华文细黑" panose="02010600040101010101" pitchFamily="2" charset="-122"/>
              </a:defRPr>
            </a:lvl2pPr>
            <a:lvl3pPr marL="1143000" indent="-228600">
              <a:defRPr sz="1600" b="1">
                <a:solidFill>
                  <a:schemeClr val="tx1"/>
                </a:solidFill>
                <a:latin typeface="华文细黑" panose="02010600040101010101" pitchFamily="2" charset="-122"/>
                <a:ea typeface="华文细黑" panose="02010600040101010101" pitchFamily="2" charset="-122"/>
              </a:defRPr>
            </a:lvl3pPr>
            <a:lvl4pPr marL="1600200" indent="-228600">
              <a:defRPr sz="1600" b="1">
                <a:solidFill>
                  <a:schemeClr val="tx1"/>
                </a:solidFill>
                <a:latin typeface="华文细黑" panose="02010600040101010101" pitchFamily="2" charset="-122"/>
                <a:ea typeface="华文细黑" panose="02010600040101010101" pitchFamily="2" charset="-122"/>
              </a:defRPr>
            </a:lvl4pPr>
            <a:lvl5pPr marL="2057400" indent="-228600">
              <a:defRPr sz="1600" b="1">
                <a:solidFill>
                  <a:schemeClr val="tx1"/>
                </a:solidFill>
                <a:latin typeface="华文细黑" panose="02010600040101010101" pitchFamily="2" charset="-122"/>
                <a:ea typeface="华文细黑" panose="02010600040101010101" pitchFamily="2" charset="-122"/>
              </a:defRPr>
            </a:lvl5pPr>
            <a:lvl6pPr marL="25146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6pPr>
            <a:lvl7pPr marL="29718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7pPr>
            <a:lvl8pPr marL="34290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8pPr>
            <a:lvl9pPr marL="3886200" indent="-228600" fontAlgn="base">
              <a:spcBef>
                <a:spcPct val="0"/>
              </a:spcBef>
              <a:spcAft>
                <a:spcPct val="0"/>
              </a:spcAft>
              <a:defRPr sz="1600" b="1">
                <a:solidFill>
                  <a:schemeClr val="tx1"/>
                </a:solidFill>
                <a:latin typeface="华文细黑" panose="02010600040101010101" pitchFamily="2" charset="-122"/>
                <a:ea typeface="华文细黑" panose="02010600040101010101" pitchFamily="2" charset="-122"/>
              </a:defRPr>
            </a:lvl9pPr>
          </a:lstStyle>
          <a:p>
            <a:pPr algn="ctr" defTabSz="1096645" fontAlgn="base">
              <a:spcBef>
                <a:spcPct val="0"/>
              </a:spcBef>
              <a:spcAft>
                <a:spcPct val="0"/>
              </a:spcAft>
              <a:defRPr/>
            </a:pPr>
            <a:endParaRPr lang="en-US" altLang="zh-CN" sz="2040" strike="noStrike" noProof="1" dirty="0">
              <a:solidFill>
                <a:srgbClr val="000000"/>
              </a:solidFill>
            </a:endParaRPr>
          </a:p>
        </p:txBody>
      </p:sp>
      <p:sp>
        <p:nvSpPr>
          <p:cNvPr id="15" name="Text Box 16"/>
          <p:cNvSpPr txBox="1">
            <a:spLocks noChangeArrowheads="1"/>
          </p:cNvSpPr>
          <p:nvPr userDrawn="1"/>
        </p:nvSpPr>
        <p:spPr bwMode="auto">
          <a:xfrm>
            <a:off x="10636250" y="5889625"/>
            <a:ext cx="1166813" cy="236538"/>
          </a:xfrm>
          <a:prstGeom prst="rect">
            <a:avLst/>
          </a:prstGeom>
          <a:noFill/>
          <a:ln>
            <a:noFill/>
          </a:ln>
        </p:spPr>
        <p:txBody>
          <a:bodyPr wrap="none" lIns="91416" tIns="45708" rIns="91416" bIns="45708">
            <a:spAutoFit/>
          </a:bodyPr>
          <a:lstStyle>
            <a:lvl1pPr eaLnBrk="0" hangingPunct="0">
              <a:defRPr>
                <a:solidFill>
                  <a:schemeClr val="tx1"/>
                </a:solidFill>
                <a:latin typeface="Arial" panose="020B0604020202020204" pitchFamily="34" charset="0"/>
                <a:ea typeface="华文细黑" panose="02010600040101010101" pitchFamily="2" charset="-122"/>
              </a:defRPr>
            </a:lvl1pPr>
            <a:lvl2pPr marL="742950" indent="-285750" eaLnBrk="0" hangingPunct="0">
              <a:defRPr>
                <a:solidFill>
                  <a:schemeClr val="tx1"/>
                </a:solidFill>
                <a:latin typeface="Arial" panose="020B0604020202020204" pitchFamily="34" charset="0"/>
                <a:ea typeface="华文细黑" panose="02010600040101010101" pitchFamily="2" charset="-122"/>
              </a:defRPr>
            </a:lvl2pPr>
            <a:lvl3pPr marL="1143000" indent="-228600" eaLnBrk="0" hangingPunct="0">
              <a:defRPr>
                <a:solidFill>
                  <a:schemeClr val="tx1"/>
                </a:solidFill>
                <a:latin typeface="Arial" panose="020B0604020202020204" pitchFamily="34" charset="0"/>
                <a:ea typeface="华文细黑" panose="02010600040101010101" pitchFamily="2" charset="-122"/>
              </a:defRPr>
            </a:lvl3pPr>
            <a:lvl4pPr marL="1600200" indent="-228600" eaLnBrk="0" hangingPunct="0">
              <a:defRPr>
                <a:solidFill>
                  <a:schemeClr val="tx1"/>
                </a:solidFill>
                <a:latin typeface="Arial" panose="020B0604020202020204" pitchFamily="34" charset="0"/>
                <a:ea typeface="华文细黑" panose="02010600040101010101" pitchFamily="2" charset="-122"/>
              </a:defRPr>
            </a:lvl4pPr>
            <a:lvl5pPr marL="2057400" indent="-228600" eaLnBrk="0" hangingPunct="0">
              <a:defRPr>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华文细黑" panose="02010600040101010101" pitchFamily="2" charset="-122"/>
              </a:defRPr>
            </a:lvl9pPr>
          </a:lstStyle>
          <a:p>
            <a:pPr algn="r" eaLnBrk="1" fontAlgn="auto" hangingPunct="1">
              <a:defRPr/>
            </a:pPr>
            <a:r>
              <a:rPr lang="en-US" altLang="zh-CN" sz="935" strike="noStrike" noProof="1">
                <a:latin typeface="Arial" panose="020B0604020202020204" pitchFamily="34" charset="0"/>
                <a:ea typeface="华文细黑" panose="02010600040101010101" pitchFamily="2" charset="-122"/>
                <a:cs typeface="+mn-cs"/>
              </a:rPr>
              <a:t>© CHINAUNICOM</a:t>
            </a:r>
            <a:endParaRPr lang="en-US" altLang="zh-CN" sz="935" strike="noStrike" noProof="1"/>
          </a:p>
        </p:txBody>
      </p:sp>
      <p:pic>
        <p:nvPicPr>
          <p:cNvPr id="9231" name="图片 2"/>
          <p:cNvPicPr>
            <a:picLocks noChangeAspect="1"/>
          </p:cNvPicPr>
          <p:nvPr userDrawn="1"/>
        </p:nvPicPr>
        <p:blipFill>
          <a:blip r:embed="rId6"/>
          <a:srcRect t="44618" r="69167" b="38391"/>
          <a:stretch>
            <a:fillRect/>
          </a:stretch>
        </p:blipFill>
        <p:spPr>
          <a:xfrm>
            <a:off x="9121775" y="357188"/>
            <a:ext cx="2768600" cy="985837"/>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联通版范例一-目录">
    <p:bg>
      <p:bgPr>
        <a:solidFill>
          <a:schemeClr val="bg1"/>
        </a:solidFill>
        <a:effectLst/>
      </p:bgPr>
    </p:bg>
    <p:spTree>
      <p:nvGrpSpPr>
        <p:cNvPr id="1" name=""/>
        <p:cNvGrpSpPr/>
        <p:nvPr/>
      </p:nvGrpSpPr>
      <p:grpSpPr>
        <a:xfrm>
          <a:off x="0" y="0"/>
          <a:ext cx="0" cy="0"/>
          <a:chOff x="0" y="0"/>
          <a:chExt cx="0" cy="0"/>
        </a:xfrm>
      </p:grpSpPr>
      <p:grpSp>
        <p:nvGrpSpPr>
          <p:cNvPr id="10245" name="组合 5"/>
          <p:cNvGrpSpPr/>
          <p:nvPr userDrawn="1"/>
        </p:nvGrpSpPr>
        <p:grpSpPr>
          <a:xfrm>
            <a:off x="-25400" y="319088"/>
            <a:ext cx="12223750" cy="800100"/>
            <a:chOff x="-41" y="503"/>
            <a:chExt cx="19251" cy="1260"/>
          </a:xfrm>
        </p:grpSpPr>
        <p:pic>
          <p:nvPicPr>
            <p:cNvPr id="10246" name="图片 4" descr="8"/>
            <p:cNvPicPr>
              <a:picLocks noChangeAspect="1"/>
            </p:cNvPicPr>
            <p:nvPr userDrawn="1"/>
          </p:nvPicPr>
          <p:blipFill>
            <a:blip r:embed="rId2"/>
            <a:stretch>
              <a:fillRect/>
            </a:stretch>
          </p:blipFill>
          <p:spPr>
            <a:xfrm>
              <a:off x="-41" y="503"/>
              <a:ext cx="13556" cy="1260"/>
            </a:xfrm>
            <a:prstGeom prst="rect">
              <a:avLst/>
            </a:prstGeom>
            <a:noFill/>
            <a:ln w="9525">
              <a:noFill/>
            </a:ln>
          </p:spPr>
        </p:pic>
        <p:pic>
          <p:nvPicPr>
            <p:cNvPr id="10247" name="图片 2" descr="8"/>
            <p:cNvPicPr>
              <a:picLocks noChangeAspect="1"/>
            </p:cNvPicPr>
            <p:nvPr userDrawn="1"/>
          </p:nvPicPr>
          <p:blipFill>
            <a:blip r:embed="rId2"/>
            <a:stretch>
              <a:fillRect/>
            </a:stretch>
          </p:blipFill>
          <p:spPr>
            <a:xfrm>
              <a:off x="5654" y="503"/>
              <a:ext cx="13556" cy="1260"/>
            </a:xfrm>
            <a:prstGeom prst="rect">
              <a:avLst/>
            </a:prstGeom>
            <a:noFill/>
            <a:ln w="9525">
              <a:noFill/>
            </a:ln>
          </p:spPr>
        </p:pic>
      </p:grpSp>
      <p:sp>
        <p:nvSpPr>
          <p:cNvPr id="7" name="Text Placeholder 17"/>
          <p:cNvSpPr>
            <a:spLocks noGrp="1"/>
          </p:cNvSpPr>
          <p:nvPr>
            <p:ph type="body" sz="quarter" idx="10" hasCustomPrompt="1"/>
          </p:nvPr>
        </p:nvSpPr>
        <p:spPr>
          <a:xfrm>
            <a:off x="624422" y="205740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anose="02010600000101010101" pitchFamily="2" charset="-122"/>
              </a:defRPr>
            </a:lvl1pPr>
          </a:lstStyle>
          <a:p>
            <a:pPr lvl="0" fontAlgn="base"/>
            <a:r>
              <a:rPr lang="zh-CN" altLang="en-US" strike="noStrike" noProof="1" dirty="0"/>
              <a:t>第一部分</a:t>
            </a:r>
            <a:endParaRPr lang="en-US" strike="noStrike" noProof="1" dirty="0"/>
          </a:p>
        </p:txBody>
      </p:sp>
      <p:sp>
        <p:nvSpPr>
          <p:cNvPr id="8" name="Text Placeholder 6"/>
          <p:cNvSpPr>
            <a:spLocks noGrp="1"/>
          </p:cNvSpPr>
          <p:nvPr>
            <p:ph type="body" sz="quarter" idx="12" hasCustomPrompt="1"/>
          </p:nvPr>
        </p:nvSpPr>
        <p:spPr>
          <a:xfrm>
            <a:off x="624418" y="431760"/>
            <a:ext cx="3168248" cy="432564"/>
          </a:xfrm>
        </p:spPr>
        <p:txBody>
          <a:bodyPr lIns="0" tIns="0" rIns="0" bIns="0" anchor="b" anchorCtr="0">
            <a:normAutofit/>
          </a:bodyPr>
          <a:lstStyle>
            <a:lvl1pPr marL="0" indent="0" algn="l">
              <a:buNone/>
              <a:defRPr sz="2400" baseline="0">
                <a:latin typeface="Helvetica" pitchFamily="2" charset="0"/>
                <a:ea typeface="汉仪大黑简" panose="02010600000101010101" pitchFamily="2" charset="-122"/>
              </a:defRPr>
            </a:lvl1pPr>
          </a:lstStyle>
          <a:p>
            <a:pPr lvl="0" fontAlgn="base"/>
            <a:r>
              <a:rPr lang="zh-CN" altLang="en-US" strike="noStrike" noProof="1" dirty="0"/>
              <a:t>目录</a:t>
            </a:r>
            <a:endParaRPr lang="en-US" strike="noStrike" noProof="1" dirty="0"/>
          </a:p>
        </p:txBody>
      </p:sp>
      <p:sp>
        <p:nvSpPr>
          <p:cNvPr id="9" name="Text Placeholder 17"/>
          <p:cNvSpPr>
            <a:spLocks noGrp="1"/>
          </p:cNvSpPr>
          <p:nvPr>
            <p:ph type="body" sz="quarter" idx="13" hasCustomPrompt="1"/>
          </p:nvPr>
        </p:nvSpPr>
        <p:spPr>
          <a:xfrm>
            <a:off x="624422" y="258595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anose="02010600000101010101" pitchFamily="2" charset="-122"/>
              </a:defRPr>
            </a:lvl1pPr>
          </a:lstStyle>
          <a:p>
            <a:pPr lvl="0" fontAlgn="base"/>
            <a:r>
              <a:rPr lang="zh-CN" altLang="en-US" strike="noStrike" noProof="1" dirty="0"/>
              <a:t>第二部分</a:t>
            </a:r>
            <a:endParaRPr lang="en-US" strike="noStrike" noProof="1" dirty="0"/>
          </a:p>
        </p:txBody>
      </p:sp>
      <p:sp>
        <p:nvSpPr>
          <p:cNvPr id="10" name="Text Placeholder 17"/>
          <p:cNvSpPr>
            <a:spLocks noGrp="1"/>
          </p:cNvSpPr>
          <p:nvPr>
            <p:ph type="body" sz="quarter" idx="14" hasCustomPrompt="1"/>
          </p:nvPr>
        </p:nvSpPr>
        <p:spPr>
          <a:xfrm>
            <a:off x="624422" y="311450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anose="02010600000101010101" pitchFamily="2" charset="-122"/>
              </a:defRPr>
            </a:lvl1pPr>
          </a:lstStyle>
          <a:p>
            <a:pPr lvl="0" fontAlgn="base"/>
            <a:r>
              <a:rPr lang="zh-CN" altLang="en-US" strike="noStrike" noProof="1" dirty="0"/>
              <a:t>第三部分</a:t>
            </a:r>
            <a:endParaRPr lang="en-US" strike="noStrike" noProof="1" dirty="0"/>
          </a:p>
        </p:txBody>
      </p:sp>
      <p:sp>
        <p:nvSpPr>
          <p:cNvPr id="11" name="Text Placeholder 17"/>
          <p:cNvSpPr>
            <a:spLocks noGrp="1"/>
          </p:cNvSpPr>
          <p:nvPr>
            <p:ph type="body" sz="quarter" idx="15" hasCustomPrompt="1"/>
          </p:nvPr>
        </p:nvSpPr>
        <p:spPr>
          <a:xfrm>
            <a:off x="624422" y="3604950"/>
            <a:ext cx="1649231" cy="277584"/>
          </a:xfrm>
        </p:spPr>
        <p:txBody>
          <a:bodyPr lIns="0" tIns="0" rIns="0" bIns="0">
            <a:normAutofit/>
          </a:bodyPr>
          <a:lstStyle>
            <a:lvl1pPr marL="0" indent="0" algn="l">
              <a:buNone/>
              <a:defRPr sz="2100" baseline="0">
                <a:solidFill>
                  <a:schemeClr val="tx1"/>
                </a:solidFill>
                <a:latin typeface="Helvetica" pitchFamily="2" charset="0"/>
                <a:ea typeface="汉仪大黑简" panose="02010600000101010101" pitchFamily="2" charset="-122"/>
              </a:defRPr>
            </a:lvl1pPr>
          </a:lstStyle>
          <a:p>
            <a:pPr lvl="0" fontAlgn="base"/>
            <a:r>
              <a:rPr lang="zh-CN" altLang="en-US" strike="noStrike" noProof="1" dirty="0"/>
              <a:t>第四部分</a:t>
            </a:r>
            <a:endParaRPr lang="en-US" strike="noStrike" noProof="1" dirty="0"/>
          </a:p>
        </p:txBody>
      </p:sp>
      <p:sp>
        <p:nvSpPr>
          <p:cNvPr id="12" name="Text Placeholder 17"/>
          <p:cNvSpPr>
            <a:spLocks noGrp="1"/>
          </p:cNvSpPr>
          <p:nvPr>
            <p:ph type="body" sz="quarter" idx="16" hasCustomPrompt="1"/>
          </p:nvPr>
        </p:nvSpPr>
        <p:spPr>
          <a:xfrm>
            <a:off x="2561516" y="205740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anose="02010600000101010101"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lvl="0" fontAlgn="auto"/>
            <a:endParaRPr lang="en-US" strike="noStrike" noProof="1" dirty="0"/>
          </a:p>
        </p:txBody>
      </p:sp>
      <p:sp>
        <p:nvSpPr>
          <p:cNvPr id="13" name="Text Placeholder 17"/>
          <p:cNvSpPr>
            <a:spLocks noGrp="1"/>
          </p:cNvSpPr>
          <p:nvPr>
            <p:ph type="body" sz="quarter" idx="17" hasCustomPrompt="1"/>
          </p:nvPr>
        </p:nvSpPr>
        <p:spPr>
          <a:xfrm>
            <a:off x="2561516" y="258595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anose="02010600000101010101"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endParaRPr lang="en-US" strike="noStrike" noProof="1" dirty="0"/>
          </a:p>
          <a:p>
            <a:pPr lvl="0" fontAlgn="auto"/>
            <a:endParaRPr lang="en-US" strike="noStrike" noProof="1" dirty="0"/>
          </a:p>
        </p:txBody>
      </p:sp>
      <p:sp>
        <p:nvSpPr>
          <p:cNvPr id="14" name="Text Placeholder 17"/>
          <p:cNvSpPr>
            <a:spLocks noGrp="1"/>
          </p:cNvSpPr>
          <p:nvPr>
            <p:ph type="body" sz="quarter" idx="18" hasCustomPrompt="1"/>
          </p:nvPr>
        </p:nvSpPr>
        <p:spPr>
          <a:xfrm>
            <a:off x="2561512" y="311450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anose="02010600000101010101"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lvl="0" fontAlgn="auto"/>
            <a:endParaRPr lang="en-US" strike="noStrike" noProof="1" dirty="0"/>
          </a:p>
        </p:txBody>
      </p:sp>
      <p:sp>
        <p:nvSpPr>
          <p:cNvPr id="15" name="Text Placeholder 17"/>
          <p:cNvSpPr>
            <a:spLocks noGrp="1"/>
          </p:cNvSpPr>
          <p:nvPr>
            <p:ph type="body" sz="quarter" idx="19" hasCustomPrompt="1"/>
          </p:nvPr>
        </p:nvSpPr>
        <p:spPr>
          <a:xfrm>
            <a:off x="2561512" y="3604950"/>
            <a:ext cx="3572213" cy="277584"/>
          </a:xfrm>
        </p:spPr>
        <p:txBody>
          <a:bodyPr lIns="0" tIns="0" rIns="0" bIns="0">
            <a:normAutofit/>
          </a:bodyPr>
          <a:lstStyle>
            <a:lvl1pPr marL="0" marR="0" indent="0" algn="l" defTabSz="1097280" rtl="0" eaLnBrk="1" fontAlgn="auto" latinLnBrk="0" hangingPunct="1">
              <a:lnSpc>
                <a:spcPct val="90000"/>
              </a:lnSpc>
              <a:spcBef>
                <a:spcPct val="167000"/>
              </a:spcBef>
              <a:spcAft>
                <a:spcPts val="0"/>
              </a:spcAft>
              <a:buClrTx/>
              <a:buSzTx/>
              <a:buFont typeface="Arial" panose="020B0604020202020204" pitchFamily="34" charset="0"/>
              <a:buNone/>
              <a:defRPr sz="2100" baseline="0">
                <a:solidFill>
                  <a:schemeClr val="tx1"/>
                </a:solidFill>
                <a:latin typeface="Helvetica" pitchFamily="2" charset="0"/>
                <a:ea typeface="汉仪大黑简" panose="02010600000101010101" pitchFamily="2" charset="-122"/>
              </a:defRPr>
            </a:lvl1pPr>
          </a:lstStyle>
          <a:p>
            <a:pPr marL="0" marR="0" lvl="0" indent="0" algn="l" defTabSz="1097280" rtl="0" eaLnBrk="1" fontAlgn="auto" latinLnBrk="0" hangingPunct="1">
              <a:lnSpc>
                <a:spcPct val="90000"/>
              </a:lnSpc>
              <a:spcBef>
                <a:spcPts val="1200"/>
              </a:spcBef>
              <a:spcAft>
                <a:spcPts val="0"/>
              </a:spcAft>
              <a:buClrTx/>
              <a:buSzTx/>
              <a:buFont typeface="Arial" panose="020B0604020202020204" pitchFamily="34" charset="0"/>
              <a:buNone/>
              <a:defRPr/>
            </a:pPr>
            <a:r>
              <a:rPr lang="zh-CN" altLang="en-US" strike="noStrike" noProof="1" dirty="0"/>
              <a:t>中国联通中国联通</a:t>
            </a:r>
            <a:endParaRPr lang="en-US" strike="noStrike" noProof="1" dirty="0"/>
          </a:p>
          <a:p>
            <a:pPr lvl="0" fontAlgn="auto"/>
            <a:endParaRPr lang="en-US" strike="noStrike" noProof="1" dirty="0"/>
          </a:p>
        </p:txBody>
      </p:sp>
      <p:sp>
        <p:nvSpPr>
          <p:cNvPr id="16" name="Text Placeholder 23"/>
          <p:cNvSpPr>
            <a:spLocks noGrp="1"/>
          </p:cNvSpPr>
          <p:nvPr>
            <p:ph type="body" sz="quarter" idx="20" hasCustomPrompt="1"/>
          </p:nvPr>
        </p:nvSpPr>
        <p:spPr>
          <a:xfrm>
            <a:off x="9956620" y="6480452"/>
            <a:ext cx="1536700" cy="80686"/>
          </a:xfrm>
        </p:spPr>
        <p:txBody>
          <a:bodyPr lIns="0" tIns="0" rIns="0" bIns="0" anchor="t" anchorCtr="0">
            <a:normAutofit/>
          </a:bodyPr>
          <a:lstStyle>
            <a:lvl1pPr marL="0" indent="0" algn="r">
              <a:buNone/>
              <a:defRPr sz="850" baseline="0">
                <a:latin typeface="Helvetica" pitchFamily="2" charset="0"/>
                <a:ea typeface="汉仪大黑简" panose="02010600000101010101" pitchFamily="2" charset="-122"/>
              </a:defRPr>
            </a:lvl1pPr>
          </a:lstStyle>
          <a:p>
            <a:pPr lvl="0" fontAlgn="base"/>
            <a:r>
              <a:rPr lang="en-US" sz="850" strike="noStrike" noProof="1" dirty="0" err="1"/>
              <a:t>页码</a:t>
            </a:r>
            <a:r>
              <a:rPr lang="zh-CN" altLang="en-US" sz="850" strike="noStrike" noProof="1" dirty="0"/>
              <a:t>：</a:t>
            </a:r>
            <a:r>
              <a:rPr lang="en-US" altLang="zh-CN" sz="850" strike="noStrike" noProof="1" dirty="0"/>
              <a:t>00</a:t>
            </a:r>
            <a:endParaRPr lang="en-US" strike="noStrike" noProof="1"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13.png"/><Relationship Id="rId14" Type="http://schemas.openxmlformats.org/officeDocument/2006/relationships/image" Target="../media/image12.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p:pic>
        <p:nvPicPr>
          <p:cNvPr id="1026" name="Picture 10" descr="C:\Users\vivianting\Desktop\未标题8.png"/>
          <p:cNvPicPr>
            <a:picLocks noChangeAspect="1"/>
          </p:cNvPicPr>
          <p:nvPr/>
        </p:nvPicPr>
        <p:blipFill>
          <a:blip r:embed="rId14"/>
          <a:stretch>
            <a:fillRect/>
          </a:stretch>
        </p:blipFill>
        <p:spPr>
          <a:xfrm>
            <a:off x="11137900" y="5805488"/>
            <a:ext cx="1054100" cy="1052512"/>
          </a:xfrm>
          <a:prstGeom prst="rect">
            <a:avLst/>
          </a:prstGeom>
          <a:noFill/>
          <a:ln w="9525">
            <a:noFill/>
          </a:ln>
        </p:spPr>
      </p:pic>
      <p:cxnSp>
        <p:nvCxnSpPr>
          <p:cNvPr id="14" name="直接连接符 13"/>
          <p:cNvCxnSpPr>
            <a:cxnSpLocks noChangeShapeType="1"/>
          </p:cNvCxnSpPr>
          <p:nvPr/>
        </p:nvCxnSpPr>
        <p:spPr bwMode="auto">
          <a:xfrm>
            <a:off x="0" y="981075"/>
            <a:ext cx="12192000" cy="0"/>
          </a:xfrm>
          <a:prstGeom prst="line">
            <a:avLst/>
          </a:prstGeom>
          <a:noFill/>
          <a:ln w="19050">
            <a:solidFill>
              <a:srgbClr val="FF0000"/>
            </a:solidFill>
            <a:round/>
          </a:ln>
          <a:effectLst>
            <a:outerShdw blurRad="40000" dist="20000" dir="5400000" rotWithShape="0">
              <a:srgbClr val="808080">
                <a:alpha val="37999"/>
              </a:srgbClr>
            </a:outerShdw>
          </a:effectLst>
          <a:extLst>
            <a:ext uri="{909E8E84-426E-40DD-AFC4-6F175D3DCCD1}">
              <a14:hiddenFill xmlns:a14="http://schemas.microsoft.com/office/drawing/2010/main">
                <a:noFill/>
              </a14:hiddenFill>
            </a:ext>
          </a:extLst>
        </p:spPr>
      </p:cxnSp>
      <p:pic>
        <p:nvPicPr>
          <p:cNvPr id="1028" name="图片 3"/>
          <p:cNvPicPr>
            <a:picLocks noChangeAspect="1"/>
          </p:cNvPicPr>
          <p:nvPr/>
        </p:nvPicPr>
        <p:blipFill>
          <a:blip r:embed="rId15"/>
          <a:stretch>
            <a:fillRect/>
          </a:stretch>
        </p:blipFill>
        <p:spPr>
          <a:xfrm>
            <a:off x="10283825" y="339725"/>
            <a:ext cx="1557338" cy="45720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hf sldNum="0" hdr="0" ftr="0" dt="0"/>
  <p:txStyles>
    <p:titleStyle>
      <a:lvl1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mj-lt"/>
          <a:ea typeface="+mj-ea"/>
          <a:cs typeface="宋体" panose="02010600030101010101" pitchFamily="2" charset="-122"/>
        </a:defRPr>
      </a:lvl1pPr>
      <a:lvl2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2pPr>
      <a:lvl3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3pPr>
      <a:lvl4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4pPr>
      <a:lvl5pPr algn="l" defTabSz="911225" rtl="0" eaLnBrk="0" fontAlgn="base" hangingPunct="0">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cs typeface="宋体" panose="02010600030101010101" pitchFamily="2" charset="-122"/>
        </a:defRPr>
      </a:lvl5pPr>
      <a:lvl6pPr marL="456565"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913765"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1370330"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1827530" algn="l" defTabSz="911225" rtl="0" fontAlgn="base">
        <a:spcBef>
          <a:spcPct val="0"/>
        </a:spcBef>
        <a:spcAft>
          <a:spcPct val="0"/>
        </a:spcAft>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p:titleStyle>
    <p:bodyStyle>
      <a:lvl1pPr marL="342900" indent="-342900" algn="l" defTabSz="911225" rtl="0" eaLnBrk="0" fontAlgn="base" hangingPunct="0">
        <a:spcBef>
          <a:spcPct val="20000"/>
        </a:spcBef>
        <a:spcAft>
          <a:spcPct val="0"/>
        </a:spcAft>
        <a:buClr>
          <a:schemeClr val="folHlink"/>
        </a:buClr>
        <a:buSzPct val="60000"/>
        <a:buFont typeface="Wingdings" panose="05000000000000000000" pitchFamily="2" charset="2"/>
        <a:buChar char="n"/>
        <a:defRPr sz="2000" b="1">
          <a:solidFill>
            <a:schemeClr val="tx1"/>
          </a:solidFill>
          <a:latin typeface="+mn-lt"/>
          <a:ea typeface="+mn-ea"/>
          <a:cs typeface="宋体" panose="02010600030101010101" pitchFamily="2" charset="-122"/>
        </a:defRPr>
      </a:lvl1pPr>
      <a:lvl2pPr marL="742315" indent="-285750" algn="l" defTabSz="911225"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2365" indent="-229870" algn="l" defTabSz="911225"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598930" indent="-228600" algn="l" defTabSz="911225"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6130" indent="-228600" algn="l" defTabSz="911225"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2060"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69260"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5825"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3025"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p:bodyStyle>
    <p:otherStyle>
      <a:defPPr>
        <a:defRPr lang="zh-CN"/>
      </a:defPPr>
      <a:lvl1pPr marL="0" algn="l" defTabSz="913130" rtl="0" eaLnBrk="1" latinLnBrk="0" hangingPunct="1">
        <a:defRPr sz="1865" kern="1200">
          <a:solidFill>
            <a:schemeClr val="tx1"/>
          </a:solidFill>
          <a:latin typeface="+mn-lt"/>
          <a:ea typeface="+mn-ea"/>
          <a:cs typeface="+mn-cs"/>
        </a:defRPr>
      </a:lvl1pPr>
      <a:lvl2pPr marL="456565" algn="l" defTabSz="913130" rtl="0" eaLnBrk="1" latinLnBrk="0" hangingPunct="1">
        <a:defRPr sz="1865" kern="1200">
          <a:solidFill>
            <a:schemeClr val="tx1"/>
          </a:solidFill>
          <a:latin typeface="+mn-lt"/>
          <a:ea typeface="+mn-ea"/>
          <a:cs typeface="+mn-cs"/>
        </a:defRPr>
      </a:lvl2pPr>
      <a:lvl3pPr marL="913765" algn="l" defTabSz="913130" rtl="0" eaLnBrk="1" latinLnBrk="0" hangingPunct="1">
        <a:defRPr sz="1865" kern="1200">
          <a:solidFill>
            <a:schemeClr val="tx1"/>
          </a:solidFill>
          <a:latin typeface="+mn-lt"/>
          <a:ea typeface="+mn-ea"/>
          <a:cs typeface="+mn-cs"/>
        </a:defRPr>
      </a:lvl3pPr>
      <a:lvl4pPr marL="1370330" algn="l" defTabSz="913130" rtl="0" eaLnBrk="1" latinLnBrk="0" hangingPunct="1">
        <a:defRPr sz="1865" kern="1200">
          <a:solidFill>
            <a:schemeClr val="tx1"/>
          </a:solidFill>
          <a:latin typeface="+mn-lt"/>
          <a:ea typeface="+mn-ea"/>
          <a:cs typeface="+mn-cs"/>
        </a:defRPr>
      </a:lvl4pPr>
      <a:lvl5pPr marL="1827530" algn="l" defTabSz="913130" rtl="0" eaLnBrk="1" latinLnBrk="0" hangingPunct="1">
        <a:defRPr sz="1865" kern="1200">
          <a:solidFill>
            <a:schemeClr val="tx1"/>
          </a:solidFill>
          <a:latin typeface="+mn-lt"/>
          <a:ea typeface="+mn-ea"/>
          <a:cs typeface="+mn-cs"/>
        </a:defRPr>
      </a:lvl5pPr>
      <a:lvl6pPr marL="2283460" algn="l" defTabSz="913130" rtl="0" eaLnBrk="1" latinLnBrk="0" hangingPunct="1">
        <a:defRPr sz="1865" kern="1200">
          <a:solidFill>
            <a:schemeClr val="tx1"/>
          </a:solidFill>
          <a:latin typeface="+mn-lt"/>
          <a:ea typeface="+mn-ea"/>
          <a:cs typeface="+mn-cs"/>
        </a:defRPr>
      </a:lvl6pPr>
      <a:lvl7pPr marL="2740660" algn="l" defTabSz="913130" rtl="0" eaLnBrk="1" latinLnBrk="0" hangingPunct="1">
        <a:defRPr sz="1865" kern="1200">
          <a:solidFill>
            <a:schemeClr val="tx1"/>
          </a:solidFill>
          <a:latin typeface="+mn-lt"/>
          <a:ea typeface="+mn-ea"/>
          <a:cs typeface="+mn-cs"/>
        </a:defRPr>
      </a:lvl7pPr>
      <a:lvl8pPr marL="3197225" algn="l" defTabSz="913130" rtl="0" eaLnBrk="1" latinLnBrk="0" hangingPunct="1">
        <a:defRPr sz="1865" kern="1200">
          <a:solidFill>
            <a:schemeClr val="tx1"/>
          </a:solidFill>
          <a:latin typeface="+mn-lt"/>
          <a:ea typeface="+mn-ea"/>
          <a:cs typeface="+mn-cs"/>
        </a:defRPr>
      </a:lvl8pPr>
      <a:lvl9pPr marL="3654425" algn="l" defTabSz="913130" rtl="0" eaLnBrk="1" latinLnBrk="0" hangingPunct="1">
        <a:defRPr sz="186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19.png"/><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20.png"/><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ctrTitle"/>
          </p:nvPr>
        </p:nvSpPr>
        <p:spPr/>
        <p:txBody>
          <a:bodyPr/>
          <a:p>
            <a:pPr>
              <a:lnSpc>
                <a:spcPct val="150000"/>
              </a:lnSpc>
            </a:pPr>
            <a:r>
              <a:rPr lang="en-US" altLang="zh-CN"/>
              <a:t>New Proposal</a:t>
            </a:r>
            <a:br>
              <a:rPr lang="en-US" altLang="zh-CN"/>
            </a:br>
            <a:r>
              <a:rPr lang="en-US" altLang="zh-CN" sz="2800"/>
              <a:t>Network Traffic Analysis</a:t>
            </a:r>
            <a:br>
              <a:rPr lang="en-US" altLang="zh-CN" sz="2800"/>
            </a:br>
            <a:r>
              <a:rPr lang="en-US" altLang="zh-CN" sz="2800" dirty="0">
                <a:sym typeface="+mn-ea"/>
              </a:rPr>
              <a:t>Private Network Health Assessment</a:t>
            </a:r>
            <a:endParaRPr lang="en-US" altLang="zh-CN" sz="2800" dirty="0">
              <a:sym typeface="+mn-ea"/>
            </a:endParaRPr>
          </a:p>
        </p:txBody>
      </p:sp>
      <p:sp>
        <p:nvSpPr>
          <p:cNvPr id="2" name="副标题 3"/>
          <p:cNvSpPr>
            <a:spLocks noGrp="1" noChangeArrowheads="1"/>
          </p:cNvSpPr>
          <p:nvPr/>
        </p:nvSpPr>
        <p:spPr>
          <a:xfrm>
            <a:off x="1828842" y="5364832"/>
            <a:ext cx="8534401" cy="999490"/>
          </a:xfrm>
          <a:prstGeom prst="rect">
            <a:avLst/>
          </a:prstGeom>
        </p:spPr>
        <p:txBody>
          <a:bodyPr lIns="68525" tIns="34277" rIns="68525" bIns="34277" anchor="t" anchorCtr="0">
            <a:spAutoFit/>
          </a:bodyPr>
          <a:lstStyle>
            <a:lvl1pPr marL="0" indent="0" algn="ctr" defTabSz="911225" rtl="0" eaLnBrk="1" fontAlgn="base" hangingPunct="1">
              <a:lnSpc>
                <a:spcPct val="125000"/>
              </a:lnSpc>
              <a:spcBef>
                <a:spcPct val="20000"/>
              </a:spcBef>
              <a:spcAft>
                <a:spcPct val="0"/>
              </a:spcAft>
              <a:buClr>
                <a:schemeClr val="hlink"/>
              </a:buClr>
              <a:buSzTx/>
              <a:buFontTx/>
              <a:buNone/>
              <a:defRPr sz="1865" b="1" smtClean="0">
                <a:solidFill>
                  <a:schemeClr val="tx1"/>
                </a:solidFill>
                <a:latin typeface="华文细黑" panose="02010600040101010101" pitchFamily="2" charset="-122"/>
                <a:ea typeface="华文细黑" panose="02010600040101010101" pitchFamily="2" charset="-122"/>
                <a:cs typeface="Calibri" panose="020F0502020204030204" pitchFamily="34" charset="0"/>
              </a:defRPr>
            </a:lvl1pPr>
            <a:lvl2pPr marL="742315" indent="-285750" algn="l" defTabSz="911225" rtl="0" eaLnBrk="0" fontAlgn="base" hangingPunct="0">
              <a:spcBef>
                <a:spcPct val="20000"/>
              </a:spcBef>
              <a:spcAft>
                <a:spcPct val="0"/>
              </a:spcAft>
              <a:buClr>
                <a:schemeClr val="hlink"/>
              </a:buClr>
              <a:buSzPct val="55000"/>
              <a:buFont typeface="Wingdings" panose="05000000000000000000" pitchFamily="2" charset="2"/>
              <a:buChar char="n"/>
              <a:defRPr sz="2000" b="1">
                <a:solidFill>
                  <a:schemeClr val="tx1"/>
                </a:solidFill>
                <a:latin typeface="+mn-lt"/>
                <a:ea typeface="+mn-ea"/>
              </a:defRPr>
            </a:lvl2pPr>
            <a:lvl3pPr marL="1142365" indent="-229870" algn="l" defTabSz="911225" rtl="0" eaLnBrk="0" fontAlgn="base" hangingPunct="0">
              <a:spcBef>
                <a:spcPct val="20000"/>
              </a:spcBef>
              <a:spcAft>
                <a:spcPct val="0"/>
              </a:spcAft>
              <a:buClr>
                <a:schemeClr val="folHlink"/>
              </a:buClr>
              <a:buSzPct val="50000"/>
              <a:buFont typeface="Wingdings" panose="05000000000000000000" pitchFamily="2" charset="2"/>
              <a:buChar char="n"/>
              <a:defRPr sz="2000" b="1">
                <a:solidFill>
                  <a:schemeClr val="tx1"/>
                </a:solidFill>
                <a:latin typeface="+mn-lt"/>
                <a:ea typeface="+mn-ea"/>
              </a:defRPr>
            </a:lvl3pPr>
            <a:lvl4pPr marL="1598930" indent="-228600" algn="l" defTabSz="911225" rtl="0" eaLnBrk="0" fontAlgn="base" hangingPunct="0">
              <a:spcBef>
                <a:spcPct val="20000"/>
              </a:spcBef>
              <a:spcAft>
                <a:spcPct val="0"/>
              </a:spcAft>
              <a:buClr>
                <a:schemeClr val="accent2"/>
              </a:buClr>
              <a:buSzPct val="55000"/>
              <a:buFont typeface="Wingdings" panose="05000000000000000000" pitchFamily="2" charset="2"/>
              <a:buChar char="n"/>
              <a:defRPr sz="2000" b="1">
                <a:solidFill>
                  <a:schemeClr val="tx1"/>
                </a:solidFill>
                <a:latin typeface="+mn-lt"/>
                <a:ea typeface="+mn-ea"/>
              </a:defRPr>
            </a:lvl4pPr>
            <a:lvl5pPr marL="2056130" indent="-228600" algn="l" defTabSz="911225" rtl="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5pPr>
            <a:lvl6pPr marL="2512060"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6pPr>
            <a:lvl7pPr marL="2969260"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7pPr>
            <a:lvl8pPr marL="3425825"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8pPr>
            <a:lvl9pPr marL="3883025" indent="-228600" algn="l" defTabSz="911225" rtl="0" fontAlgn="base">
              <a:spcBef>
                <a:spcPct val="20000"/>
              </a:spcBef>
              <a:spcAft>
                <a:spcPct val="0"/>
              </a:spcAft>
              <a:buClr>
                <a:schemeClr val="accent1"/>
              </a:buClr>
              <a:buSzPct val="50000"/>
              <a:buFont typeface="Wingdings" panose="05000000000000000000" pitchFamily="2" charset="2"/>
              <a:buChar char="n"/>
              <a:defRPr sz="2000" b="1">
                <a:solidFill>
                  <a:schemeClr val="tx1"/>
                </a:solidFill>
                <a:latin typeface="+mn-lt"/>
                <a:ea typeface="+mn-ea"/>
              </a:defRPr>
            </a:lvl9pPr>
          </a:lstStyle>
          <a:p>
            <a:r>
              <a:rPr lang="en-US" altLang="zh-CN" sz="1600">
                <a:latin typeface="微软雅黑" panose="020B0503020204020204" pitchFamily="34" charset="-122"/>
                <a:ea typeface="微软雅黑" panose="020B0503020204020204" pitchFamily="34" charset="-122"/>
                <a:cs typeface="微软雅黑" panose="020B0503020204020204" pitchFamily="34" charset="-122"/>
              </a:rPr>
              <a:t>China unicom</a:t>
            </a:r>
            <a:endParaRPr lang="en-US" altLang="zh-CN" sz="160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                                        JiaHui Liu</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Speaker</a:t>
            </a:r>
            <a:r>
              <a:rPr lang="zh-CN" altLang="en-US" sz="1400">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email: liujh502@chinaunicom.cn</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endParaRPr>
          </a:p>
          <a:p>
            <a:pPr algn="l"/>
            <a:r>
              <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rPr>
              <a:t>                                        Liu	He                    email: hel200@chinaunicom.cn</a:t>
            </a:r>
            <a:endParaRPr lang="en-US" altLang="zh-CN" sz="1400">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2420" y="365125"/>
            <a:ext cx="10515600" cy="1325563"/>
          </a:xfrm>
        </p:spPr>
        <p:txBody>
          <a:bodyPr/>
          <a:p>
            <a:r>
              <a:rPr lang="en-US" altLang="zh-CN" dirty="0">
                <a:latin typeface="汉仪润圆-75简" panose="00020600040101010101" charset="-122"/>
                <a:ea typeface="汉仪润圆-75简" panose="00020600040101010101" charset="-122"/>
                <a:cs typeface="Open Sans" pitchFamily="34" charset="0"/>
                <a:sym typeface="+mn-ea"/>
              </a:rPr>
              <a:t>Network Traffic Analysis</a:t>
            </a:r>
            <a:r>
              <a:rPr lang="en-US" b="0">
                <a:latin typeface="汉仪润圆-75简" panose="00020600040101010101" charset="-122"/>
                <a:ea typeface="汉仪润圆-75简" panose="00020600040101010101" charset="-122"/>
                <a:sym typeface="+mn-ea"/>
              </a:rPr>
              <a:t>-</a:t>
            </a:r>
            <a:r>
              <a:rPr lang="en-US" altLang="zh-CN" dirty="0">
                <a:latin typeface="汉仪润圆-75简" panose="00020600040101010101" charset="-122"/>
                <a:ea typeface="汉仪润圆-75简" panose="00020600040101010101" charset="-122"/>
                <a:sym typeface="+mn-ea"/>
              </a:rPr>
              <a:t>Background</a:t>
            </a:r>
            <a:endParaRPr lang="en-US" b="0">
              <a:latin typeface="汉仪润圆-75简" panose="00020600040101010101" charset="-122"/>
              <a:ea typeface="汉仪润圆-75简" panose="00020600040101010101" charset="-122"/>
              <a:sym typeface="+mn-ea"/>
            </a:endParaRPr>
          </a:p>
        </p:txBody>
      </p:sp>
      <p:sp>
        <p:nvSpPr>
          <p:cNvPr id="28" name="文本框 27"/>
          <p:cNvSpPr txBox="1"/>
          <p:nvPr/>
        </p:nvSpPr>
        <p:spPr>
          <a:xfrm>
            <a:off x="272415" y="1096010"/>
            <a:ext cx="11469370" cy="2369820"/>
          </a:xfrm>
          <a:prstGeom prst="rect">
            <a:avLst/>
          </a:prstGeom>
          <a:noFill/>
        </p:spPr>
        <p:txBody>
          <a:bodyPr wrap="square" rtlCol="0">
            <a:noAutofit/>
          </a:bodyPr>
          <a:p>
            <a:pPr algn="just">
              <a:lnSpc>
                <a:spcPct val="114000"/>
              </a:lnSpc>
            </a:pPr>
            <a:r>
              <a:rPr lang="en-US" altLang="zh-CN" sz="1400" kern="100" dirty="0">
                <a:effectLst/>
                <a:latin typeface="汉仪润圆-75简" panose="00020600040101010101" charset="-122"/>
                <a:ea typeface="汉仪润圆-75简" panose="00020600040101010101" charset="-122"/>
                <a:cs typeface="Times New Roman" panose="02020603050405020304" charset="0"/>
              </a:rPr>
              <a:t>To meet the demand of 5G private network customers for network performance monitoring, the API provides business traffic statistics to enable real-time monitoring and analysis of 5G private network performance.</a:t>
            </a:r>
            <a:endParaRPr lang="zh-CN" altLang="zh-CN" sz="1400" kern="100" dirty="0">
              <a:effectLst/>
              <a:latin typeface="汉仪润圆-75简" panose="00020600040101010101" charset="-122"/>
              <a:ea typeface="汉仪润圆-75简" panose="00020600040101010101" charset="-122"/>
              <a:cs typeface="Times New Roman" panose="02020603050405020304" charset="0"/>
            </a:endParaRPr>
          </a:p>
          <a:p>
            <a:pPr marL="285750" indent="-285750" algn="just">
              <a:lnSpc>
                <a:spcPct val="114000"/>
              </a:lnSpc>
              <a:buFont typeface="Arial" panose="020B0604020202020204" pitchFamily="34" charset="0"/>
              <a:buChar char="•"/>
            </a:pPr>
            <a:r>
              <a:rPr lang="en-US" altLang="zh-CN" sz="1400" b="1" dirty="0">
                <a:solidFill>
                  <a:srgbClr val="FF0000"/>
                </a:solidFill>
                <a:latin typeface="汉仪润圆-75简" panose="00020600040101010101" charset="-122"/>
                <a:ea typeface="汉仪润圆-75简" panose="00020600040101010101" charset="-122"/>
              </a:rPr>
              <a:t>High-Priority Application Assurance: </a:t>
            </a:r>
            <a:r>
              <a:rPr lang="en-US" altLang="zh-CN" sz="1400" dirty="0">
                <a:latin typeface="汉仪润圆-75简" panose="00020600040101010101" charset="-122"/>
                <a:ea typeface="汉仪润圆-75简" panose="00020600040101010101" charset="-122"/>
              </a:rPr>
              <a:t>Analyze the traffic data of 5G private network users to identify high-traffic applications within the network, focusing on ensuring the smooth operation of specific users and applications, thereby guaranteeing the smooth running of high-priority services.</a:t>
            </a:r>
            <a:endParaRPr lang="en-US" altLang="zh-CN" sz="1400" dirty="0">
              <a:latin typeface="汉仪润圆-75简" panose="00020600040101010101" charset="-122"/>
              <a:ea typeface="汉仪润圆-75简" panose="00020600040101010101" charset="-122"/>
            </a:endParaRPr>
          </a:p>
          <a:p>
            <a:pPr marL="285750" indent="-285750" algn="just">
              <a:lnSpc>
                <a:spcPct val="114000"/>
              </a:lnSpc>
              <a:buFont typeface="Arial" panose="020B0604020202020204" pitchFamily="34" charset="0"/>
              <a:buChar char="•"/>
            </a:pPr>
            <a:r>
              <a:rPr lang="en-US" altLang="zh-CN" sz="1400" b="1" dirty="0">
                <a:solidFill>
                  <a:srgbClr val="FF0000"/>
                </a:solidFill>
                <a:latin typeface="汉仪润圆-75简" panose="00020600040101010101" charset="-122"/>
                <a:ea typeface="汉仪润圆-75简" panose="00020600040101010101" charset="-122"/>
              </a:rPr>
              <a:t>Business Quality Analysis: </a:t>
            </a:r>
            <a:r>
              <a:rPr lang="en-US" altLang="zh-CN" sz="1400" dirty="0">
                <a:latin typeface="汉仪润圆-75简" panose="00020600040101010101" charset="-122"/>
                <a:ea typeface="汉仪润圆-75简" panose="00020600040101010101" charset="-122"/>
              </a:rPr>
              <a:t>Analyze traffic data over time to determine if there are any anomalies in service traffic, providing auxiliary analysis and judgments for potential network failures and quality degradation.</a:t>
            </a:r>
            <a:endParaRPr lang="en-US" altLang="zh-CN" sz="1400" dirty="0">
              <a:latin typeface="汉仪润圆-75简" panose="00020600040101010101" charset="-122"/>
              <a:ea typeface="汉仪润圆-75简" panose="00020600040101010101" charset="-122"/>
            </a:endParaRPr>
          </a:p>
          <a:p>
            <a:pPr marL="285750" indent="-285750" algn="just">
              <a:lnSpc>
                <a:spcPct val="114000"/>
              </a:lnSpc>
              <a:buFont typeface="Arial" panose="020B0604020202020204" pitchFamily="34" charset="0"/>
              <a:buChar char="•"/>
            </a:pPr>
            <a:r>
              <a:rPr lang="en-US" altLang="zh-CN" sz="1400" b="1" dirty="0">
                <a:solidFill>
                  <a:srgbClr val="FF0000"/>
                </a:solidFill>
                <a:latin typeface="汉仪润圆-75简" panose="00020600040101010101" charset="-122"/>
                <a:ea typeface="汉仪润圆-75简" panose="00020600040101010101" charset="-122"/>
              </a:rPr>
              <a:t>Network Security Monitoring:</a:t>
            </a:r>
            <a:r>
              <a:rPr lang="en-US" altLang="zh-CN" sz="1400" dirty="0">
                <a:latin typeface="汉仪润圆-75简" panose="00020600040101010101" charset="-122"/>
                <a:ea typeface="汉仪润圆-75简" panose="00020600040101010101" charset="-122"/>
              </a:rPr>
              <a:t> Monitor traffic patterns to identify and detect abnormal traffic activities, issuing warnings for potential malicious activities, such as DDoS attacks or internal data breaches.</a:t>
            </a:r>
            <a:endParaRPr lang="en-US" altLang="zh-CN" sz="1400" dirty="0">
              <a:latin typeface="汉仪润圆-75简" panose="00020600040101010101" charset="-122"/>
              <a:ea typeface="汉仪润圆-75简" panose="00020600040101010101" charset="-122"/>
            </a:endParaRPr>
          </a:p>
        </p:txBody>
      </p:sp>
      <p:sp>
        <p:nvSpPr>
          <p:cNvPr id="63" name="文本框 62"/>
          <p:cNvSpPr txBox="1"/>
          <p:nvPr/>
        </p:nvSpPr>
        <p:spPr>
          <a:xfrm>
            <a:off x="3269515" y="5660122"/>
            <a:ext cx="2336400" cy="1106805"/>
          </a:xfrm>
          <a:prstGeom prst="rect">
            <a:avLst/>
          </a:prstGeom>
          <a:noFill/>
        </p:spPr>
        <p:txBody>
          <a:bodyPr wrap="square" rtlCol="0" anchor="t" anchorCtr="0">
            <a:spAutoFit/>
          </a:bodyPr>
          <a:p>
            <a:pPr marL="0" marR="0" lvl="0" indent="0" algn="ctr" defTabSz="914400" eaLnBrk="1" fontAlgn="base" latinLnBrk="0" hangingPunct="1">
              <a:lnSpc>
                <a:spcPct val="100000"/>
              </a:lnSpc>
              <a:spcBef>
                <a:spcPct val="0"/>
              </a:spcBef>
              <a:spcAft>
                <a:spcPct val="0"/>
              </a:spcAft>
              <a:buClrTx/>
              <a:buSzTx/>
              <a:buFontTx/>
              <a:buNone/>
              <a:defRPr/>
            </a:pPr>
            <a:r>
              <a:rPr kumimoji="0" sz="1200" b="1" i="0" u="none" strike="noStrike" kern="0" cap="none" spc="0" normalizeH="0" baseline="0" noProof="0" dirty="0">
                <a:ln>
                  <a:noFill/>
                </a:ln>
                <a:solidFill>
                  <a:srgbClr val="1D1D1A"/>
                </a:solidFill>
                <a:effectLst/>
                <a:uLnTx/>
                <a:uFillTx/>
                <a:latin typeface="汉仪润圆-75简" panose="00020600040101010101" charset="-122"/>
                <a:ea typeface="汉仪润圆-75简" panose="00020600040101010101" charset="-122"/>
              </a:rPr>
              <a:t>Monitor the traffic of the government-specific network</a:t>
            </a:r>
            <a:endParaRPr kumimoji="0" sz="1200" b="1" i="0" u="none" strike="noStrike" kern="0" cap="none" spc="0" normalizeH="0" baseline="0" noProof="0" dirty="0">
              <a:ln>
                <a:noFill/>
              </a:ln>
              <a:solidFill>
                <a:srgbClr val="1D1D1A"/>
              </a:solidFill>
              <a:effectLst/>
              <a:uLnTx/>
              <a:uFillTx/>
              <a:latin typeface="汉仪润圆-75简" panose="00020600040101010101" charset="-122"/>
              <a:ea typeface="汉仪润圆-75简" panose="00020600040101010101" charset="-122"/>
            </a:endParaRPr>
          </a:p>
          <a:p>
            <a:pPr marL="0" marR="0" lvl="0" indent="0" algn="ctr" defTabSz="914400" eaLnBrk="1" fontAlgn="base" latinLnBrk="0" hangingPunct="1">
              <a:lnSpc>
                <a:spcPct val="100000"/>
              </a:lnSpc>
              <a:spcBef>
                <a:spcPct val="0"/>
              </a:spcBef>
              <a:spcAft>
                <a:spcPct val="0"/>
              </a:spcAft>
              <a:buClrTx/>
              <a:buSzTx/>
              <a:buFontTx/>
              <a:buNone/>
              <a:defRPr/>
            </a:pPr>
            <a:r>
              <a:rPr kumimoji="0" sz="1000" i="0" u="none" strike="noStrike" kern="0" cap="none" spc="0" normalizeH="0" baseline="0" noProof="0" dirty="0">
                <a:ln>
                  <a:noFill/>
                </a:ln>
                <a:solidFill>
                  <a:srgbClr val="1D1D1A"/>
                </a:solidFill>
                <a:effectLst/>
                <a:uLnTx/>
                <a:uFillTx/>
                <a:latin typeface="汉仪润圆-75简" panose="00020600040101010101" charset="-122"/>
                <a:ea typeface="汉仪润圆-75简" panose="00020600040101010101" charset="-122"/>
              </a:rPr>
              <a:t>Prevent and detect network attacks and data breaches targeting government systems.</a:t>
            </a:r>
            <a:endParaRPr kumimoji="0" sz="1000" i="0" u="none" strike="noStrike" kern="0" cap="none" spc="0" normalizeH="0" baseline="0" noProof="0" dirty="0">
              <a:ln>
                <a:noFill/>
              </a:ln>
              <a:solidFill>
                <a:srgbClr val="1D1D1A"/>
              </a:solidFill>
              <a:effectLst/>
              <a:uLnTx/>
              <a:uFillTx/>
              <a:latin typeface="汉仪润圆-75简" panose="00020600040101010101" charset="-122"/>
              <a:ea typeface="汉仪润圆-75简" panose="00020600040101010101" charset="-122"/>
            </a:endParaRPr>
          </a:p>
        </p:txBody>
      </p:sp>
      <p:sp>
        <p:nvSpPr>
          <p:cNvPr id="64" name="文本框 63"/>
          <p:cNvSpPr txBox="1"/>
          <p:nvPr/>
        </p:nvSpPr>
        <p:spPr>
          <a:xfrm>
            <a:off x="8729980" y="5660390"/>
            <a:ext cx="2962275" cy="1045210"/>
          </a:xfrm>
          <a:prstGeom prst="rect">
            <a:avLst/>
          </a:prstGeom>
          <a:noFill/>
        </p:spPr>
        <p:txBody>
          <a:bodyPr wrap="square" rtlCol="0" anchor="t" anchorCtr="0">
            <a:spAutoFit/>
          </a:bodyPr>
          <a:p>
            <a:pPr marL="0" marR="0" lvl="0" indent="0" algn="ctr" defTabSz="914400" eaLnBrk="1" fontAlgn="base" latinLnBrk="0" hangingPunct="1">
              <a:lnSpc>
                <a:spcPct val="100000"/>
              </a:lnSpc>
              <a:spcBef>
                <a:spcPct val="0"/>
              </a:spcBef>
              <a:spcAft>
                <a:spcPct val="0"/>
              </a:spcAft>
              <a:buClrTx/>
              <a:buSzTx/>
              <a:buFontTx/>
              <a:buNone/>
              <a:defRPr/>
            </a:pPr>
            <a:r>
              <a:rPr kumimoji="0" sz="1200" b="1" i="0" u="none" strike="noStrike" kern="0" cap="none" spc="0" normalizeH="0" baseline="0" noProof="0" dirty="0">
                <a:ln>
                  <a:noFill/>
                </a:ln>
                <a:solidFill>
                  <a:srgbClr val="1D1D1A"/>
                </a:solidFill>
                <a:effectLst/>
                <a:uLnTx/>
                <a:uFillTx/>
                <a:latin typeface="汉仪润圆-75简" panose="00020600040101010101" charset="-122"/>
                <a:ea typeface="汉仪润圆-75简" panose="00020600040101010101" charset="-122"/>
              </a:rPr>
              <a:t>Maritime communication assurance</a:t>
            </a:r>
            <a:endParaRPr kumimoji="0" sz="1200" b="1" i="0" u="none" strike="noStrike" kern="0" cap="none" spc="0" normalizeH="0" baseline="0" noProof="0" dirty="0">
              <a:ln>
                <a:noFill/>
              </a:ln>
              <a:solidFill>
                <a:srgbClr val="1D1D1A"/>
              </a:solidFill>
              <a:effectLst/>
              <a:uLnTx/>
              <a:uFillTx/>
              <a:latin typeface="汉仪润圆-75简" panose="00020600040101010101" charset="-122"/>
              <a:ea typeface="汉仪润圆-75简" panose="00020600040101010101" charset="-122"/>
            </a:endParaRPr>
          </a:p>
          <a:p>
            <a:pPr marL="0" marR="0" lvl="0" indent="0" algn="ctr" defTabSz="914400" eaLnBrk="1" fontAlgn="base" latinLnBrk="0" hangingPunct="1">
              <a:lnSpc>
                <a:spcPct val="100000"/>
              </a:lnSpc>
              <a:spcBef>
                <a:spcPct val="0"/>
              </a:spcBef>
              <a:spcAft>
                <a:spcPct val="0"/>
              </a:spcAft>
              <a:buClrTx/>
              <a:buSzTx/>
              <a:buFontTx/>
              <a:buNone/>
              <a:defRPr/>
            </a:pPr>
            <a:r>
              <a:rPr lang="zh-CN" altLang="zh-CN" sz="1000" dirty="0">
                <a:latin typeface="汉仪润圆-75简" panose="00020600040101010101" charset="-122"/>
                <a:ea typeface="汉仪润圆-75简" panose="00020600040101010101" charset="-122"/>
                <a:sym typeface="FZLanTingHeiS-R-GB"/>
              </a:rPr>
              <a:t>Monitor the 5G communication traffic of maritime operations (such as ships and drilling platforms) to ensure the stability of communication links and the real-time nature of data transmission.</a:t>
            </a:r>
            <a:endParaRPr lang="zh-CN" altLang="zh-CN" sz="1000" dirty="0">
              <a:latin typeface="汉仪润圆-75简" panose="00020600040101010101" charset="-122"/>
              <a:ea typeface="汉仪润圆-75简" panose="00020600040101010101" charset="-122"/>
              <a:sym typeface="FZLanTingHeiS-R-GB"/>
            </a:endParaRPr>
          </a:p>
        </p:txBody>
      </p:sp>
      <p:sp>
        <p:nvSpPr>
          <p:cNvPr id="70" name="矩形 69"/>
          <p:cNvSpPr/>
          <p:nvPr/>
        </p:nvSpPr>
        <p:spPr>
          <a:xfrm>
            <a:off x="272415" y="5660390"/>
            <a:ext cx="2799080" cy="1076325"/>
          </a:xfrm>
          <a:prstGeom prst="rect">
            <a:avLst/>
          </a:prstGeom>
          <a:noFill/>
        </p:spPr>
        <p:txBody>
          <a:bodyPr wrap="square" anchor="t" anchorCtr="0">
            <a:spAutoFit/>
          </a:bodyPr>
          <a:p>
            <a:pPr algn="ctr" defTabSz="1219200"/>
            <a:r>
              <a:rPr sz="1200" b="1" dirty="0">
                <a:solidFill>
                  <a:srgbClr val="1D1D1A"/>
                </a:solidFill>
                <a:latin typeface="汉仪润圆-75简" panose="00020600040101010101" charset="-122"/>
                <a:ea typeface="汉仪润圆-75简" panose="00020600040101010101" charset="-122"/>
              </a:rPr>
              <a:t>Online Education Quality Monitoring</a:t>
            </a:r>
            <a:endParaRPr sz="1200" b="1" dirty="0">
              <a:solidFill>
                <a:srgbClr val="1D1D1A"/>
              </a:solidFill>
              <a:latin typeface="汉仪润圆-75简" panose="00020600040101010101" charset="-122"/>
              <a:ea typeface="汉仪润圆-75简" panose="00020600040101010101" charset="-122"/>
            </a:endParaRPr>
          </a:p>
          <a:p>
            <a:pPr algn="ctr" defTabSz="1219200"/>
            <a:r>
              <a:rPr lang="zh-CN" altLang="en-US" sz="1000" dirty="0">
                <a:latin typeface="汉仪润圆-75简" panose="00020600040101010101" charset="-122"/>
                <a:ea typeface="汉仪润圆-75简" panose="00020600040101010101" charset="-122"/>
              </a:rPr>
              <a:t>Monitoring the traffic data of the 5G education private network allows for real-time understanding of the smoothness of online classes</a:t>
            </a:r>
            <a:endParaRPr lang="zh-CN" altLang="en-US" sz="1000" dirty="0">
              <a:latin typeface="汉仪润圆-75简" panose="00020600040101010101" charset="-122"/>
              <a:ea typeface="汉仪润圆-75简" panose="00020600040101010101" charset="-122"/>
            </a:endParaRPr>
          </a:p>
        </p:txBody>
      </p:sp>
      <p:sp>
        <p:nvSpPr>
          <p:cNvPr id="71" name="文本框 70"/>
          <p:cNvSpPr txBox="1"/>
          <p:nvPr/>
        </p:nvSpPr>
        <p:spPr>
          <a:xfrm>
            <a:off x="5959475" y="5660390"/>
            <a:ext cx="2670810" cy="1076325"/>
          </a:xfrm>
          <a:prstGeom prst="rect">
            <a:avLst/>
          </a:prstGeom>
          <a:noFill/>
        </p:spPr>
        <p:txBody>
          <a:bodyPr wrap="square" rtlCol="0" anchor="t" anchorCtr="0">
            <a:spAutoFit/>
          </a:bodyPr>
          <a:p>
            <a:pPr marL="0" marR="0" lvl="0" indent="0" algn="ctr" defTabSz="914400" eaLnBrk="1" fontAlgn="base" latinLnBrk="0" hangingPunct="1">
              <a:lnSpc>
                <a:spcPct val="100000"/>
              </a:lnSpc>
              <a:spcBef>
                <a:spcPct val="0"/>
              </a:spcBef>
              <a:spcAft>
                <a:spcPct val="0"/>
              </a:spcAft>
              <a:buClrTx/>
              <a:buSzTx/>
              <a:buFontTx/>
              <a:buNone/>
              <a:defRPr/>
            </a:pPr>
            <a:r>
              <a:rPr kumimoji="0" sz="1200" b="1" i="0" u="none" strike="noStrike" kern="0" cap="none" spc="0" normalizeH="0" baseline="0" noProof="0" dirty="0">
                <a:ln>
                  <a:noFill/>
                </a:ln>
                <a:solidFill>
                  <a:srgbClr val="1D1D1A"/>
                </a:solidFill>
                <a:effectLst/>
                <a:uLnTx/>
                <a:uFillTx/>
                <a:latin typeface="汉仪润圆-75简" panose="00020600040101010101" charset="-122"/>
                <a:ea typeface="汉仪润圆-75简" panose="00020600040101010101" charset="-122"/>
              </a:rPr>
              <a:t>Remote Control/Environmental Sensing</a:t>
            </a:r>
            <a:endParaRPr kumimoji="0" sz="1200" b="1" i="0" u="none" strike="noStrike" kern="0" cap="none" spc="0" normalizeH="0" baseline="0" noProof="0" dirty="0">
              <a:ln>
                <a:noFill/>
              </a:ln>
              <a:solidFill>
                <a:srgbClr val="1D1D1A"/>
              </a:solidFill>
              <a:effectLst/>
              <a:uLnTx/>
              <a:uFillTx/>
              <a:latin typeface="汉仪润圆-75简" panose="00020600040101010101" charset="-122"/>
              <a:ea typeface="汉仪润圆-75简" panose="00020600040101010101" charset="-122"/>
            </a:endParaRPr>
          </a:p>
          <a:p>
            <a:pPr marL="0" marR="0" lvl="0" indent="0" algn="ctr" defTabSz="914400" eaLnBrk="1" fontAlgn="base" latinLnBrk="0" hangingPunct="1">
              <a:lnSpc>
                <a:spcPct val="100000"/>
              </a:lnSpc>
              <a:spcBef>
                <a:spcPct val="0"/>
              </a:spcBef>
              <a:spcAft>
                <a:spcPct val="0"/>
              </a:spcAft>
              <a:buClrTx/>
              <a:buSzTx/>
              <a:buFontTx/>
              <a:buNone/>
              <a:defRPr/>
            </a:pPr>
            <a:r>
              <a:rPr lang="zh-CN" altLang="en-US" sz="1000" dirty="0">
                <a:latin typeface="汉仪润圆-75简" panose="00020600040101010101" charset="-122"/>
                <a:ea typeface="汉仪润圆-75简" panose="00020600040101010101" charset="-122"/>
                <a:sym typeface="+mn-ea"/>
              </a:rPr>
              <a:t>Ensure stable and reliable data transmission for drones during missions such as agricultural monitoring and disaster assessment.</a:t>
            </a:r>
            <a:endParaRPr lang="zh-CN" altLang="en-US" sz="1000" dirty="0">
              <a:latin typeface="汉仪润圆-75简" panose="00020600040101010101" charset="-122"/>
              <a:ea typeface="汉仪润圆-75简" panose="00020600040101010101" charset="-122"/>
              <a:sym typeface="+mn-ea"/>
            </a:endParaRPr>
          </a:p>
        </p:txBody>
      </p:sp>
      <p:sp>
        <p:nvSpPr>
          <p:cNvPr id="29" name="矩形 28"/>
          <p:cNvSpPr/>
          <p:nvPr/>
        </p:nvSpPr>
        <p:spPr>
          <a:xfrm>
            <a:off x="542057" y="3653731"/>
            <a:ext cx="2304000" cy="432000"/>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95960" hangingPunct="0">
              <a:defRPr/>
            </a:pPr>
            <a:r>
              <a:rPr lang="zh-CN" altLang="en-US" sz="1400" b="1" kern="0" dirty="0">
                <a:solidFill>
                  <a:srgbClr val="1D1D1A"/>
                </a:solidFill>
                <a:latin typeface="汉仪润圆-75简" panose="00020600040101010101" charset="-122"/>
                <a:ea typeface="汉仪润圆-75简" panose="00020600040101010101" charset="-122"/>
                <a:sym typeface="Arial" panose="020B0604020202020204" pitchFamily="34" charset="0"/>
              </a:rPr>
              <a:t>Education Dedicated Network</a:t>
            </a:r>
            <a:endParaRPr lang="zh-CN" altLang="en-US" sz="1400" b="1" kern="0" dirty="0">
              <a:solidFill>
                <a:srgbClr val="1D1D1A"/>
              </a:solidFill>
              <a:latin typeface="汉仪润圆-75简" panose="00020600040101010101" charset="-122"/>
              <a:ea typeface="汉仪润圆-75简" panose="00020600040101010101" charset="-122"/>
              <a:sym typeface="Arial" panose="020B0604020202020204" pitchFamily="34" charset="0"/>
            </a:endParaRPr>
          </a:p>
        </p:txBody>
      </p:sp>
      <p:sp>
        <p:nvSpPr>
          <p:cNvPr id="30" name="矩形 29"/>
          <p:cNvSpPr/>
          <p:nvPr/>
        </p:nvSpPr>
        <p:spPr>
          <a:xfrm>
            <a:off x="3321280" y="3681442"/>
            <a:ext cx="2304000" cy="432000"/>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95960" hangingPunct="0">
              <a:defRPr/>
            </a:pPr>
            <a:r>
              <a:rPr lang="zh-CN" altLang="en-US" sz="1400" b="1" kern="0" dirty="0">
                <a:solidFill>
                  <a:srgbClr val="1D1D1A"/>
                </a:solidFill>
                <a:latin typeface="汉仪润圆-75简" panose="00020600040101010101" charset="-122"/>
                <a:ea typeface="汉仪润圆-75简" panose="00020600040101010101" charset="-122"/>
                <a:sym typeface="Arial" panose="020B0604020202020204" pitchFamily="34" charset="0"/>
              </a:rPr>
              <a:t>Government Dedicated Network</a:t>
            </a:r>
            <a:endParaRPr lang="zh-CN" altLang="en-US" sz="1400" b="1" kern="0" dirty="0">
              <a:solidFill>
                <a:srgbClr val="1D1D1A"/>
              </a:solidFill>
              <a:latin typeface="汉仪润圆-75简" panose="00020600040101010101" charset="-122"/>
              <a:ea typeface="汉仪润圆-75简" panose="00020600040101010101" charset="-122"/>
              <a:sym typeface="Arial" panose="020B0604020202020204" pitchFamily="34" charset="0"/>
            </a:endParaRPr>
          </a:p>
        </p:txBody>
      </p:sp>
      <p:sp>
        <p:nvSpPr>
          <p:cNvPr id="31" name="矩形 30"/>
          <p:cNvSpPr/>
          <p:nvPr/>
        </p:nvSpPr>
        <p:spPr>
          <a:xfrm>
            <a:off x="6122667" y="3689752"/>
            <a:ext cx="2304000" cy="432000"/>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95960" hangingPunct="0">
              <a:lnSpc>
                <a:spcPct val="100000"/>
              </a:lnSpc>
              <a:buClrTx/>
              <a:buSzTx/>
              <a:buFontTx/>
              <a:defRPr/>
            </a:pPr>
            <a:r>
              <a:rPr lang="zh-CN" altLang="en-US" sz="1400" b="1" kern="0" dirty="0">
                <a:solidFill>
                  <a:srgbClr val="1D1D1A"/>
                </a:solidFill>
                <a:latin typeface="汉仪润圆-75简" panose="00020600040101010101" charset="-122"/>
                <a:ea typeface="汉仪润圆-75简" panose="00020600040101010101" charset="-122"/>
                <a:sym typeface="+mn-ea"/>
              </a:rPr>
              <a:t>Low-Altitude Dedicated Network</a:t>
            </a:r>
            <a:endParaRPr lang="zh-CN" altLang="en-US" sz="1400" b="1" kern="0" dirty="0">
              <a:solidFill>
                <a:srgbClr val="1D1D1A"/>
              </a:solidFill>
              <a:latin typeface="汉仪润圆-75简" panose="00020600040101010101" charset="-122"/>
              <a:ea typeface="汉仪润圆-75简" panose="00020600040101010101" charset="-122"/>
              <a:sym typeface="+mn-ea"/>
            </a:endParaRPr>
          </a:p>
        </p:txBody>
      </p:sp>
      <p:sp>
        <p:nvSpPr>
          <p:cNvPr id="35" name="矩形 34"/>
          <p:cNvSpPr/>
          <p:nvPr/>
        </p:nvSpPr>
        <p:spPr>
          <a:xfrm>
            <a:off x="8885263" y="3692523"/>
            <a:ext cx="2304000" cy="432000"/>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695960" hangingPunct="0">
              <a:defRPr/>
            </a:pPr>
            <a:r>
              <a:rPr lang="zh-CN" altLang="en-US" sz="1400" b="1" kern="0" dirty="0">
                <a:solidFill>
                  <a:srgbClr val="1D1D1A"/>
                </a:solidFill>
                <a:latin typeface="汉仪润圆-75简" panose="00020600040101010101" charset="-122"/>
                <a:ea typeface="汉仪润圆-75简" panose="00020600040101010101" charset="-122"/>
                <a:sym typeface="Arial" panose="020B0604020202020204" pitchFamily="34" charset="0"/>
              </a:rPr>
              <a:t>Maritime Dedicated Network</a:t>
            </a:r>
            <a:endParaRPr lang="zh-CN" altLang="en-US" sz="1400" b="1" kern="0" dirty="0">
              <a:solidFill>
                <a:srgbClr val="1D1D1A"/>
              </a:solidFill>
              <a:latin typeface="汉仪润圆-75简" panose="00020600040101010101" charset="-122"/>
              <a:ea typeface="汉仪润圆-75简" panose="00020600040101010101" charset="-122"/>
              <a:sym typeface="Arial" panose="020B0604020202020204" pitchFamily="34" charset="0"/>
            </a:endParaRPr>
          </a:p>
        </p:txBody>
      </p:sp>
      <p:pic>
        <p:nvPicPr>
          <p:cNvPr id="61" name="图片 60"/>
          <p:cNvPicPr>
            <a:picLocks noChangeAspect="1"/>
          </p:cNvPicPr>
          <p:nvPr/>
        </p:nvPicPr>
        <p:blipFill>
          <a:blip r:embed="rId1"/>
          <a:stretch>
            <a:fillRect/>
          </a:stretch>
        </p:blipFill>
        <p:spPr>
          <a:xfrm>
            <a:off x="3321050" y="4153535"/>
            <a:ext cx="2326640" cy="1426845"/>
          </a:xfrm>
          <a:prstGeom prst="rect">
            <a:avLst/>
          </a:prstGeom>
          <a:ln>
            <a:noFill/>
          </a:ln>
          <a:effectLst>
            <a:outerShdw blurRad="292100" dist="139700" dir="2700000" algn="tl" rotWithShape="0">
              <a:srgbClr val="333333">
                <a:alpha val="65000"/>
              </a:srgbClr>
            </a:outerShdw>
          </a:effectLst>
        </p:spPr>
      </p:pic>
      <p:pic>
        <p:nvPicPr>
          <p:cNvPr id="12" name="图片 11"/>
          <p:cNvPicPr>
            <a:picLocks noChangeAspect="1"/>
          </p:cNvPicPr>
          <p:nvPr/>
        </p:nvPicPr>
        <p:blipFill>
          <a:blip r:embed="rId2"/>
          <a:stretch>
            <a:fillRect/>
          </a:stretch>
        </p:blipFill>
        <p:spPr>
          <a:xfrm>
            <a:off x="541655" y="4146550"/>
            <a:ext cx="2310765" cy="1513840"/>
          </a:xfrm>
          <a:prstGeom prst="rect">
            <a:avLst/>
          </a:prstGeom>
        </p:spPr>
      </p:pic>
      <p:pic>
        <p:nvPicPr>
          <p:cNvPr id="13" name="图片 12"/>
          <p:cNvPicPr>
            <a:picLocks noChangeAspect="1"/>
          </p:cNvPicPr>
          <p:nvPr/>
        </p:nvPicPr>
        <p:blipFill>
          <a:blip r:embed="rId3"/>
          <a:stretch>
            <a:fillRect/>
          </a:stretch>
        </p:blipFill>
        <p:spPr>
          <a:xfrm>
            <a:off x="6116320" y="4153535"/>
            <a:ext cx="2304415" cy="1384935"/>
          </a:xfrm>
          <a:prstGeom prst="rect">
            <a:avLst/>
          </a:prstGeom>
        </p:spPr>
      </p:pic>
      <p:pic>
        <p:nvPicPr>
          <p:cNvPr id="14" name="图片 13"/>
          <p:cNvPicPr>
            <a:picLocks noChangeAspect="1"/>
          </p:cNvPicPr>
          <p:nvPr/>
        </p:nvPicPr>
        <p:blipFill>
          <a:blip r:embed="rId4"/>
          <a:stretch>
            <a:fillRect/>
          </a:stretch>
        </p:blipFill>
        <p:spPr>
          <a:xfrm>
            <a:off x="8889365" y="4179570"/>
            <a:ext cx="2329180" cy="1358900"/>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2420" y="365125"/>
            <a:ext cx="10515600" cy="1325563"/>
          </a:xfrm>
        </p:spPr>
        <p:txBody>
          <a:bodyPr/>
          <a:p>
            <a:r>
              <a:rPr lang="en-US" altLang="zh-CN" dirty="0">
                <a:latin typeface="汉仪润圆-75简" panose="00020600040101010101" charset="-122"/>
                <a:ea typeface="汉仪润圆-75简" panose="00020600040101010101" charset="-122"/>
                <a:cs typeface="Open Sans" pitchFamily="34" charset="0"/>
                <a:sym typeface="+mn-ea"/>
              </a:rPr>
              <a:t>Network Traffic Analysis</a:t>
            </a:r>
            <a:r>
              <a:rPr lang="en-US" b="0">
                <a:latin typeface="汉仪润圆-75简" panose="00020600040101010101" charset="-122"/>
                <a:ea typeface="汉仪润圆-75简" panose="00020600040101010101" charset="-122"/>
                <a:sym typeface="+mn-ea"/>
              </a:rPr>
              <a:t>-</a:t>
            </a:r>
            <a:r>
              <a:rPr lang="en-US" altLang="zh-CN" dirty="0">
                <a:latin typeface="汉仪润圆-75简" panose="00020600040101010101" charset="-122"/>
                <a:ea typeface="汉仪润圆-75简" panose="00020600040101010101" charset="-122"/>
                <a:sym typeface="+mn-ea"/>
              </a:rPr>
              <a:t>API Definition</a:t>
            </a:r>
            <a:endParaRPr lang="en-US" b="0">
              <a:latin typeface="汉仪润圆-75简" panose="00020600040101010101" charset="-122"/>
              <a:ea typeface="汉仪润圆-75简" panose="00020600040101010101" charset="-122"/>
              <a:sym typeface="+mn-ea"/>
            </a:endParaRPr>
          </a:p>
        </p:txBody>
      </p:sp>
      <p:sp>
        <p:nvSpPr>
          <p:cNvPr id="6" name="文本框 5"/>
          <p:cNvSpPr txBox="1"/>
          <p:nvPr/>
        </p:nvSpPr>
        <p:spPr>
          <a:xfrm>
            <a:off x="4258945" y="664845"/>
            <a:ext cx="4064000" cy="368300"/>
          </a:xfrm>
          <a:prstGeom prst="rect">
            <a:avLst/>
          </a:prstGeom>
          <a:noFill/>
        </p:spPr>
        <p:txBody>
          <a:bodyPr wrap="square" rtlCol="0">
            <a:spAutoFit/>
          </a:bodyPr>
          <a:p>
            <a:endParaRPr lang="zh-CN" altLang="en-US">
              <a:latin typeface="汉仪润圆-75简" panose="00020600040101010101" charset="-122"/>
              <a:ea typeface="汉仪润圆-75简" panose="00020600040101010101" charset="-122"/>
            </a:endParaRPr>
          </a:p>
        </p:txBody>
      </p:sp>
      <p:graphicFrame>
        <p:nvGraphicFramePr>
          <p:cNvPr id="4194306" name="表格 3"/>
          <p:cNvGraphicFramePr>
            <a:graphicFrameLocks noGrp="1"/>
          </p:cNvGraphicFramePr>
          <p:nvPr>
            <p:custDataLst>
              <p:tags r:id="rId1"/>
            </p:custDataLst>
          </p:nvPr>
        </p:nvGraphicFramePr>
        <p:xfrm>
          <a:off x="418392" y="1498585"/>
          <a:ext cx="11461896" cy="4328302"/>
        </p:xfrm>
        <a:graphic>
          <a:graphicData uri="http://schemas.openxmlformats.org/drawingml/2006/table">
            <a:tbl>
              <a:tblPr firstRow="1" bandRow="1"/>
              <a:tblGrid>
                <a:gridCol w="2324394"/>
                <a:gridCol w="9137502"/>
              </a:tblGrid>
              <a:tr h="63819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2000" dirty="0">
                          <a:solidFill>
                            <a:schemeClr val="bg1"/>
                          </a:solidFill>
                          <a:latin typeface="汉仪润圆-75简" panose="00020600040101010101" charset="-122"/>
                          <a:ea typeface="汉仪润圆-75简" panose="00020600040101010101" charset="-122"/>
                          <a:cs typeface="Arial" panose="020B0604020202020204" pitchFamily="34" charset="0"/>
                        </a:rPr>
                        <a:t>API Name</a:t>
                      </a:r>
                      <a:endParaRPr lang="en-US" altLang="zh-CN" sz="2000" dirty="0">
                        <a:solidFill>
                          <a:schemeClr val="bg1"/>
                        </a:solidFill>
                        <a:latin typeface="汉仪润圆-75简" panose="00020600040101010101" charset="-122"/>
                        <a:ea typeface="汉仪润圆-75简" panose="00020600040101010101" charset="-122"/>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1184CF"/>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lang="en-US" altLang="zh-CN" sz="2000" b="1" dirty="0">
                          <a:solidFill>
                            <a:srgbClr val="1184CF"/>
                          </a:solidFill>
                          <a:latin typeface="汉仪润圆-75简" panose="00020600040101010101" charset="-122"/>
                          <a:ea typeface="汉仪润圆-75简" panose="00020600040101010101" charset="-122"/>
                          <a:cs typeface="Arial" panose="020B0604020202020204" pitchFamily="34" charset="0"/>
                        </a:rPr>
                        <a:t> </a:t>
                      </a:r>
                      <a:r>
                        <a:rPr lang="en-US" altLang="zh-CN" sz="2000" dirty="0">
                          <a:solidFill>
                            <a:srgbClr val="1184CF"/>
                          </a:solidFill>
                          <a:latin typeface="汉仪润圆-75简" panose="00020600040101010101" charset="-122"/>
                          <a:ea typeface="汉仪润圆-75简" panose="00020600040101010101" charset="-122"/>
                          <a:cs typeface="Arial" panose="020B0604020202020204" pitchFamily="34" charset="0"/>
                          <a:sym typeface="+mn-ea"/>
                        </a:rPr>
                        <a:t>Network Traffic Analysis</a:t>
                      </a:r>
                      <a:r>
                        <a:rPr lang="en-US" altLang="zh-CN" sz="2000" b="1" dirty="0">
                          <a:solidFill>
                            <a:srgbClr val="1184CF"/>
                          </a:solidFill>
                          <a:latin typeface="汉仪润圆-75简" panose="00020600040101010101" charset="-122"/>
                          <a:ea typeface="汉仪润圆-75简" panose="00020600040101010101" charset="-122"/>
                          <a:cs typeface="Arial" panose="020B0604020202020204" pitchFamily="34" charset="0"/>
                        </a:rPr>
                        <a:t> API</a:t>
                      </a:r>
                      <a:endParaRPr lang="zh-CN" altLang="en-US" sz="1400" b="1" dirty="0">
                        <a:solidFill>
                          <a:srgbClr val="1184CF"/>
                        </a:solidFill>
                        <a:latin typeface="汉仪润圆-75简" panose="00020600040101010101" charset="-122"/>
                        <a:ea typeface="汉仪润圆-75简" panose="00020600040101010101" charset="-122"/>
                        <a:cs typeface="Arial" panose="020B0604020202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FFFFFF">
                        <a:lumMod val="95000"/>
                      </a:srgbClr>
                    </a:solidFill>
                  </a:tcPr>
                </a:tc>
              </a:tr>
              <a:tr h="1020064">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2000" b="1" dirty="0">
                          <a:solidFill>
                            <a:schemeClr val="bg1"/>
                          </a:solidFill>
                          <a:latin typeface="汉仪润圆-75简" panose="00020600040101010101" charset="-122"/>
                          <a:ea typeface="汉仪润圆-75简" panose="00020600040101010101" charset="-122"/>
                          <a:cs typeface="Arial" panose="020B0604020202020204" pitchFamily="34" charset="0"/>
                        </a:rPr>
                        <a:t>Description</a:t>
                      </a:r>
                      <a:endParaRPr lang="en-US" altLang="zh-CN" sz="2000" b="1" dirty="0">
                        <a:solidFill>
                          <a:schemeClr val="bg1"/>
                        </a:solidFill>
                        <a:latin typeface="汉仪润圆-75简" panose="00020600040101010101" charset="-122"/>
                        <a:ea typeface="汉仪润圆-75简" panose="00020600040101010101" charset="-122"/>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1184CF"/>
                    </a:solid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50000"/>
                        </a:lnSpc>
                        <a:buFont typeface="Wingdings" panose="05000000000000000000" charset="0"/>
                        <a:buChar char="l"/>
                      </a:pPr>
                      <a:r>
                        <a:rPr lang="en-US" altLang="zh-CN" sz="1400" dirty="0">
                          <a:latin typeface="汉仪润圆-75简" panose="00020600040101010101" charset="-122"/>
                          <a:ea typeface="汉仪润圆-75简" panose="00020600040101010101" charset="-122"/>
                          <a:sym typeface="+mn-ea"/>
                        </a:rPr>
                        <a:t>Provide business traffic statistics for 5G private network customers, which can be used for monitoring and analyzing the performance of 5G private networks.</a:t>
                      </a:r>
                      <a:endParaRPr lang="en-US" altLang="zh-CN" sz="1400" dirty="0">
                        <a:latin typeface="汉仪润圆-75简" panose="00020600040101010101" charset="-122"/>
                        <a:ea typeface="汉仪润圆-75简" panose="00020600040101010101" charset="-122"/>
                        <a:sym typeface="+mn-ea"/>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88620">
                <a:tc rowSpan="3">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2000" b="1" dirty="0">
                          <a:solidFill>
                            <a:schemeClr val="bg1"/>
                          </a:solidFill>
                          <a:latin typeface="汉仪润圆-75简" panose="00020600040101010101" charset="-122"/>
                          <a:ea typeface="汉仪润圆-75简" panose="00020600040101010101" charset="-122"/>
                          <a:cs typeface="Arial" panose="020B0604020202020204" pitchFamily="34" charset="0"/>
                        </a:rPr>
                        <a:t>Input Parameters</a:t>
                      </a:r>
                      <a:endParaRPr lang="en-US" altLang="zh-CN" sz="2000" b="1" dirty="0">
                        <a:solidFill>
                          <a:schemeClr val="bg1"/>
                        </a:solidFill>
                        <a:latin typeface="汉仪润圆-75简" panose="00020600040101010101" charset="-122"/>
                        <a:ea typeface="汉仪润圆-75简" panose="00020600040101010101" charset="-122"/>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1184CF"/>
                    </a:solid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Wingdings" panose="05000000000000000000" pitchFamily="2" charset="2"/>
                        <a:buChar char="l"/>
                      </a:pPr>
                      <a:r>
                        <a:rPr lang="en-US" altLang="zh-CN" sz="1400" b="1" spc="-10" dirty="0">
                          <a:solidFill>
                            <a:srgbClr val="0070C0"/>
                          </a:solidFill>
                          <a:latin typeface="汉仪润圆-75简" panose="00020600040101010101" charset="-122"/>
                          <a:ea typeface="汉仪润圆-75简" panose="00020600040101010101" charset="-122"/>
                          <a:cs typeface="Arial" panose="020B0604020202020204" pitchFamily="34" charset="0"/>
                          <a:sym typeface="+mn-ea"/>
                        </a:rPr>
                        <a:t>Service Time: </a:t>
                      </a:r>
                      <a:r>
                        <a:rPr lang="en-US" altLang="zh-CN" sz="1400" b="0" spc="-10" dirty="0">
                          <a:solidFill>
                            <a:srgbClr val="0070C0"/>
                          </a:solidFill>
                          <a:latin typeface="汉仪润圆-75简" panose="00020600040101010101" charset="-122"/>
                          <a:ea typeface="汉仪润圆-75简" panose="00020600040101010101" charset="-122"/>
                          <a:cs typeface="Arial" panose="020B0604020202020204" pitchFamily="34" charset="0"/>
                          <a:sym typeface="+mn-ea"/>
                        </a:rPr>
                        <a:t>Start Time ~ End Time (Optional)</a:t>
                      </a:r>
                      <a:endParaRPr lang="en-US" altLang="zh-CN" sz="1400" b="0" spc="-10" dirty="0">
                        <a:solidFill>
                          <a:srgbClr val="0070C0"/>
                        </a:solidFill>
                        <a:latin typeface="汉仪润圆-75简" panose="00020600040101010101" charset="-122"/>
                        <a:ea typeface="汉仪润圆-75简" panose="00020600040101010101" charset="-122"/>
                        <a:cs typeface="Arial" panose="020B0604020202020204" pitchFamily="34" charset="0"/>
                        <a:sym typeface="+mn-ea"/>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509270">
                <a:tc vMerge="1">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Wingdings" panose="05000000000000000000" pitchFamily="2" charset="2"/>
                        <a:buChar char="l"/>
                      </a:pPr>
                      <a:r>
                        <a:rPr lang="en-US" altLang="zh-CN" sz="1400" b="1" spc="-10" dirty="0">
                          <a:solidFill>
                            <a:srgbClr val="0070C0"/>
                          </a:solidFill>
                          <a:latin typeface="汉仪润圆-75简" panose="00020600040101010101" charset="-122"/>
                          <a:ea typeface="汉仪润圆-75简" panose="00020600040101010101" charset="-122"/>
                          <a:cs typeface="Arial" panose="020B0604020202020204" pitchFamily="34" charset="0"/>
                          <a:sym typeface="+mn-ea"/>
                        </a:rPr>
                        <a:t>Query Interval: </a:t>
                      </a:r>
                      <a:r>
                        <a:rPr lang="en-US" altLang="zh-CN" sz="1400" b="0" spc="-10" dirty="0">
                          <a:solidFill>
                            <a:srgbClr val="0070C0"/>
                          </a:solidFill>
                          <a:latin typeface="汉仪润圆-75简" panose="00020600040101010101" charset="-122"/>
                          <a:ea typeface="汉仪润圆-75简" panose="00020600040101010101" charset="-122"/>
                          <a:cs typeface="Arial" panose="020B0604020202020204" pitchFamily="34" charset="0"/>
                          <a:sym typeface="+mn-ea"/>
                        </a:rPr>
                        <a:t>Traffic Analysis Time Granularity (Optional)</a:t>
                      </a:r>
                      <a:endParaRPr lang="en-US" altLang="zh-CN" sz="1400" b="0" spc="-10" dirty="0">
                        <a:solidFill>
                          <a:srgbClr val="0070C0"/>
                        </a:solidFill>
                        <a:latin typeface="汉仪润圆-75简" panose="00020600040101010101" charset="-122"/>
                        <a:ea typeface="汉仪润圆-75简" panose="00020600040101010101" charset="-122"/>
                        <a:cs typeface="Arial" panose="020B0604020202020204" pitchFamily="34" charset="0"/>
                        <a:sym typeface="+mn-ea"/>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393065">
                <a:tc vMerge="1">
                  <a:tcPr>
                    <a:lnT w="6350" cap="flat" cmpd="sng" algn="ctr">
                      <a:solidFill>
                        <a:schemeClr val="bg1"/>
                      </a:solidFill>
                      <a:prstDash val="solid"/>
                      <a:round/>
                      <a:headEnd type="none" w="med" len="med"/>
                      <a:tailEnd type="none" w="med" len="med"/>
                    </a:lnT>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Wingdings" panose="05000000000000000000" pitchFamily="2" charset="2"/>
                        <a:buChar char="l"/>
                      </a:pPr>
                      <a:r>
                        <a:rPr lang="en-US" altLang="zh-CN" sz="1400" b="1" spc="-10" dirty="0">
                          <a:solidFill>
                            <a:srgbClr val="1184CF"/>
                          </a:solidFill>
                          <a:latin typeface="汉仪润圆-75简" panose="00020600040101010101" charset="-122"/>
                          <a:ea typeface="汉仪润圆-75简" panose="00020600040101010101" charset="-122"/>
                          <a:cs typeface="Arial" panose="020B0604020202020204" pitchFamily="34" charset="0"/>
                          <a:sym typeface="+mn-ea"/>
                        </a:rPr>
                        <a:t>Application ID: </a:t>
                      </a:r>
                      <a:r>
                        <a:rPr lang="en-US" altLang="zh-CN" sz="1400" b="0" spc="-10" dirty="0">
                          <a:solidFill>
                            <a:srgbClr val="1184CF"/>
                          </a:solidFill>
                          <a:latin typeface="汉仪润圆-75简" panose="00020600040101010101" charset="-122"/>
                          <a:ea typeface="汉仪润圆-75简" panose="00020600040101010101" charset="-122"/>
                          <a:cs typeface="Arial" panose="020B0604020202020204" pitchFamily="34" charset="0"/>
                          <a:sym typeface="+mn-ea"/>
                        </a:rPr>
                        <a:t>Specific Business ID for Query (Optional)</a:t>
                      </a:r>
                      <a:endParaRPr lang="en-US" altLang="zh-CN" sz="1400" b="0" spc="-10" dirty="0">
                        <a:solidFill>
                          <a:srgbClr val="1184CF"/>
                        </a:solidFill>
                        <a:latin typeface="汉仪润圆-75简" panose="00020600040101010101" charset="-122"/>
                        <a:ea typeface="汉仪润圆-75简" panose="00020600040101010101" charset="-122"/>
                        <a:cs typeface="Arial" panose="020B0604020202020204" pitchFamily="34" charset="0"/>
                        <a:sym typeface="+mn-ea"/>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r h="594233">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pPr>
                      <a:r>
                        <a:rPr lang="en-US" altLang="zh-CN" sz="2000" b="1" kern="1200" dirty="0">
                          <a:solidFill>
                            <a:schemeClr val="bg1"/>
                          </a:solidFill>
                          <a:latin typeface="汉仪润圆-75简" panose="00020600040101010101" charset="-122"/>
                          <a:ea typeface="汉仪润圆-75简" panose="00020600040101010101" charset="-122"/>
                          <a:cs typeface="Arial" panose="020B0604020202020204" pitchFamily="34" charset="0"/>
                        </a:rPr>
                        <a:t>Return Results</a:t>
                      </a:r>
                      <a:endParaRPr lang="en-US" altLang="zh-CN" sz="2000" b="1" kern="1200" dirty="0">
                        <a:solidFill>
                          <a:schemeClr val="bg1"/>
                        </a:solidFill>
                        <a:latin typeface="汉仪润圆-75简" panose="00020600040101010101" charset="-122"/>
                        <a:ea typeface="汉仪润圆-75简" panose="00020600040101010101" charset="-122"/>
                        <a:cs typeface="Arial" panose="020B060402020202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solidFill>
                      <a:srgbClr val="1184CF"/>
                    </a:solid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Wingdings" panose="05000000000000000000" charset="0"/>
                        <a:buChar char="l"/>
                      </a:pPr>
                      <a:r>
                        <a:rPr lang="en-US" altLang="zh-CN" sz="1400" b="1" kern="1200" spc="-10" dirty="0">
                          <a:solidFill>
                            <a:srgbClr val="1184CF"/>
                          </a:solidFill>
                          <a:latin typeface="汉仪润圆-75简" panose="00020600040101010101" charset="-122"/>
                          <a:ea typeface="汉仪润圆-75简" panose="00020600040101010101" charset="-122"/>
                          <a:cs typeface="Arial" panose="020B0604020202020204" pitchFamily="34" charset="0"/>
                        </a:rPr>
                        <a:t>Business Access Count</a:t>
                      </a:r>
                      <a:endParaRPr lang="en-US" altLang="zh-CN" sz="1400" b="1" kern="1200" spc="-10" dirty="0">
                        <a:solidFill>
                          <a:srgbClr val="1184CF"/>
                        </a:solidFill>
                        <a:latin typeface="汉仪润圆-75简" panose="00020600040101010101" charset="-122"/>
                        <a:ea typeface="汉仪润圆-75简" panose="00020600040101010101" charset="-122"/>
                        <a:cs typeface="Arial" panose="020B0604020202020204" pitchFamily="34" charset="0"/>
                      </a:endParaRPr>
                    </a:p>
                    <a:p>
                      <a:pPr marL="285750" indent="-285750" algn="l">
                        <a:lnSpc>
                          <a:spcPct val="120000"/>
                        </a:lnSpc>
                        <a:buFont typeface="Wingdings" panose="05000000000000000000" charset="0"/>
                        <a:buChar char="l"/>
                      </a:pPr>
                      <a:r>
                        <a:rPr lang="en-US" altLang="zh-CN" sz="1400" b="1" kern="1200" spc="-10" dirty="0">
                          <a:solidFill>
                            <a:srgbClr val="1184CF"/>
                          </a:solidFill>
                          <a:latin typeface="汉仪润圆-75简" panose="00020600040101010101" charset="-122"/>
                          <a:ea typeface="汉仪润圆-75简" panose="00020600040101010101" charset="-122"/>
                          <a:cs typeface="Arial" panose="020B0604020202020204" pitchFamily="34" charset="0"/>
                        </a:rPr>
                        <a:t>Business Upstream and Downstream Traffic</a:t>
                      </a:r>
                      <a:endParaRPr lang="en-US" altLang="zh-CN" sz="1400" b="1" kern="1200" spc="-10" dirty="0">
                        <a:solidFill>
                          <a:srgbClr val="1184CF"/>
                        </a:solidFill>
                        <a:latin typeface="汉仪润圆-75简" panose="00020600040101010101" charset="-122"/>
                        <a:ea typeface="汉仪润圆-75简" panose="00020600040101010101" charset="-122"/>
                        <a:cs typeface="Arial" panose="020B0604020202020204" pitchFamily="34" charset="0"/>
                      </a:endParaRPr>
                    </a:p>
                    <a:p>
                      <a:pPr marL="285750" indent="-285750" algn="l">
                        <a:lnSpc>
                          <a:spcPct val="120000"/>
                        </a:lnSpc>
                        <a:buFont typeface="Wingdings" panose="05000000000000000000" charset="0"/>
                        <a:buChar char="l"/>
                      </a:pPr>
                      <a:r>
                        <a:rPr lang="en-US" altLang="zh-CN" sz="1400" b="1" kern="1200" spc="-10" dirty="0">
                          <a:solidFill>
                            <a:srgbClr val="1184CF"/>
                          </a:solidFill>
                          <a:latin typeface="汉仪润圆-75简" panose="00020600040101010101" charset="-122"/>
                          <a:ea typeface="汉仪润圆-75简" panose="00020600040101010101" charset="-122"/>
                          <a:cs typeface="Arial" panose="020B0604020202020204" pitchFamily="34" charset="0"/>
                        </a:rPr>
                        <a:t>Business Address</a:t>
                      </a:r>
                      <a:endParaRPr lang="en-US" altLang="zh-CN" sz="1400" b="1" kern="1200" spc="-10" dirty="0">
                        <a:solidFill>
                          <a:srgbClr val="1184CF"/>
                        </a:solidFill>
                        <a:latin typeface="汉仪润圆-75简" panose="00020600040101010101" charset="-122"/>
                        <a:ea typeface="汉仪润圆-75简" panose="00020600040101010101" charset="-122"/>
                        <a:cs typeface="Arial" panose="020B0604020202020204" pitchFamily="34" charset="0"/>
                      </a:endParaRPr>
                    </a:p>
                    <a:p>
                      <a:pPr marL="285750" indent="-285750" algn="l">
                        <a:lnSpc>
                          <a:spcPct val="120000"/>
                        </a:lnSpc>
                        <a:buFont typeface="Wingdings" panose="05000000000000000000" charset="0"/>
                        <a:buChar char="l"/>
                      </a:pPr>
                      <a:r>
                        <a:rPr lang="en-US" altLang="zh-CN" sz="1400" b="1" kern="1200" spc="-10" dirty="0">
                          <a:solidFill>
                            <a:srgbClr val="1184CF"/>
                          </a:solidFill>
                          <a:latin typeface="汉仪润圆-75简" panose="00020600040101010101" charset="-122"/>
                          <a:ea typeface="汉仪润圆-75简" panose="00020600040101010101" charset="-122"/>
                          <a:cs typeface="Arial" panose="020B0604020202020204" pitchFamily="34" charset="0"/>
                        </a:rPr>
                        <a:t>Business Name</a:t>
                      </a:r>
                      <a:endParaRPr lang="en-US" altLang="zh-CN" sz="1400" b="1" kern="1200" spc="-10" dirty="0">
                        <a:solidFill>
                          <a:srgbClr val="1184CF"/>
                        </a:solidFill>
                        <a:latin typeface="汉仪润圆-75简" panose="00020600040101010101" charset="-122"/>
                        <a:ea typeface="汉仪润圆-75简" panose="00020600040101010101" charset="-122"/>
                        <a:cs typeface="Arial" panose="020B0604020202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lnTlToBr w="12700" cmpd="sng">
                      <a:noFill/>
                      <a:prstDash val="solid"/>
                      <a:headEnd type="none" w="med" len="med"/>
                      <a:tailEnd type="none" w="med" len="med"/>
                    </a:lnTlToBr>
                    <a:lnBlToTr w="12700" cmpd="sng">
                      <a:noFill/>
                      <a:prstDash val="solid"/>
                      <a:headEnd type="none" w="med" len="med"/>
                      <a:tailEnd type="none" w="med" len="med"/>
                    </a:lnBlToTr>
                    <a:noFill/>
                  </a:tcPr>
                </a:tc>
              </a:tr>
            </a:tbl>
          </a:graphicData>
        </a:graphic>
      </p:graphicFrame>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2420" y="365125"/>
            <a:ext cx="10515600" cy="1325563"/>
          </a:xfrm>
        </p:spPr>
        <p:txBody>
          <a:bodyPr/>
          <a:p>
            <a:r>
              <a:rPr lang="en-US" altLang="zh-CN" dirty="0">
                <a:latin typeface="汉仪润圆-75简" panose="00020600040101010101" charset="-122"/>
                <a:ea typeface="汉仪润圆-75简" panose="00020600040101010101" charset="-122"/>
                <a:sym typeface="+mn-ea"/>
              </a:rPr>
              <a:t>Private Network Health Assessment</a:t>
            </a:r>
            <a:r>
              <a:rPr lang="en-US" b="0">
                <a:latin typeface="汉仪润圆-75简" panose="00020600040101010101" charset="-122"/>
                <a:ea typeface="汉仪润圆-75简" panose="00020600040101010101" charset="-122"/>
                <a:sym typeface="+mn-ea"/>
              </a:rPr>
              <a:t>-</a:t>
            </a:r>
            <a:r>
              <a:rPr lang="en-US" altLang="zh-CN" dirty="0">
                <a:latin typeface="汉仪润圆-75简" panose="00020600040101010101" charset="-122"/>
                <a:ea typeface="汉仪润圆-75简" panose="00020600040101010101" charset="-122"/>
                <a:sym typeface="+mn-ea"/>
              </a:rPr>
              <a:t>Background</a:t>
            </a:r>
            <a:endParaRPr b="0">
              <a:latin typeface="汉仪润圆-75简" panose="00020600040101010101" charset="-122"/>
              <a:ea typeface="汉仪润圆-75简" panose="00020600040101010101" charset="-122"/>
              <a:sym typeface="+mn-ea"/>
            </a:endParaRPr>
          </a:p>
        </p:txBody>
      </p:sp>
      <p:sp>
        <p:nvSpPr>
          <p:cNvPr id="15366" name="文本框 33"/>
          <p:cNvSpPr txBox="1"/>
          <p:nvPr/>
        </p:nvSpPr>
        <p:spPr>
          <a:xfrm>
            <a:off x="475615" y="1050290"/>
            <a:ext cx="10575925" cy="2030095"/>
          </a:xfrm>
          <a:prstGeom prst="rect">
            <a:avLst/>
          </a:prstGeom>
          <a:noFill/>
          <a:ln w="9525">
            <a:noFill/>
          </a:ln>
        </p:spPr>
        <p:txBody>
          <a:bodyPr wrap="square" anchor="t" anchorCtr="0">
            <a:spAutoFit/>
          </a:bodyPr>
          <a:p>
            <a:pPr marL="285750" indent="-285750" algn="just">
              <a:lnSpc>
                <a:spcPct val="150000"/>
              </a:lnSpc>
              <a:buClr>
                <a:srgbClr val="C00000"/>
              </a:buClr>
              <a:buSzTx/>
              <a:buFont typeface="Wingdings" panose="05000000000000000000" charset="0"/>
              <a:buChar char="n"/>
            </a:pPr>
            <a:r>
              <a:rPr sz="1400" noProof="0" dirty="0">
                <a:ln>
                  <a:noFill/>
                </a:ln>
                <a:effectLst/>
                <a:uLnTx/>
                <a:uFillTx/>
                <a:latin typeface="汉仪润圆-75简" panose="00020600040101010101" charset="-122"/>
                <a:ea typeface="汉仪润圆-75简" panose="00020600040101010101" charset="-122"/>
                <a:cs typeface="微软雅黑" panose="020B0503020204020204" pitchFamily="34" charset="-122"/>
                <a:sym typeface="+mn-ea"/>
              </a:rPr>
              <a:t>The private network encompasses traditional telecommunications networks such as wireless networks, transmission networks, and core networks. It also includes a variety of client-side and business-side network element devices, such as terminals, IoT cards, and MEC edge clouds. From the perspective of customer management, the management of a 5G private network needs to extend from the network side to the client and business sides, requiring unified and centralized management of all involved network element devices. However, what we primarily propose here is how to define the health analysis of the network layer.</a:t>
            </a:r>
            <a:endParaRPr sz="1400" noProof="0" dirty="0">
              <a:ln>
                <a:noFill/>
              </a:ln>
              <a:effectLst/>
              <a:uLnTx/>
              <a:uFillTx/>
              <a:latin typeface="汉仪润圆-75简" panose="00020600040101010101" charset="-122"/>
              <a:ea typeface="汉仪润圆-75简" panose="00020600040101010101" charset="-122"/>
              <a:cs typeface="微软雅黑" panose="020B0503020204020204" pitchFamily="34" charset="-122"/>
              <a:sym typeface="+mn-ea"/>
            </a:endParaRPr>
          </a:p>
        </p:txBody>
      </p:sp>
      <p:pic>
        <p:nvPicPr>
          <p:cNvPr id="14" name="图片 13" descr="12017BFF5BF5F2C33B3F67F4E12F94FD4F2DC3D0_size57_w1080_h689"/>
          <p:cNvPicPr>
            <a:picLocks noChangeAspect="1"/>
          </p:cNvPicPr>
          <p:nvPr/>
        </p:nvPicPr>
        <p:blipFill>
          <a:blip r:embed="rId1"/>
          <a:stretch>
            <a:fillRect/>
          </a:stretch>
        </p:blipFill>
        <p:spPr>
          <a:xfrm>
            <a:off x="255270" y="3810000"/>
            <a:ext cx="3094355" cy="1974215"/>
          </a:xfrm>
          <a:prstGeom prst="rect">
            <a:avLst/>
          </a:prstGeom>
        </p:spPr>
      </p:pic>
      <p:pic>
        <p:nvPicPr>
          <p:cNvPr id="8" name="图片 7"/>
          <p:cNvPicPr>
            <a:picLocks noChangeAspect="1"/>
          </p:cNvPicPr>
          <p:nvPr/>
        </p:nvPicPr>
        <p:blipFill>
          <a:blip r:embed="rId2"/>
          <a:stretch>
            <a:fillRect/>
          </a:stretch>
        </p:blipFill>
        <p:spPr>
          <a:xfrm>
            <a:off x="3675380" y="3403600"/>
            <a:ext cx="7064375" cy="2787015"/>
          </a:xfrm>
          <a:prstGeom prst="rect">
            <a:avLst/>
          </a:prstGeom>
        </p:spPr>
      </p:pic>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12420" y="365125"/>
            <a:ext cx="10515600" cy="1325563"/>
          </a:xfrm>
        </p:spPr>
        <p:txBody>
          <a:bodyPr/>
          <a:p>
            <a:r>
              <a:rPr lang="en-US" altLang="zh-CN" dirty="0">
                <a:latin typeface="汉仪润圆-75简" panose="00020600040101010101" charset="-122"/>
                <a:ea typeface="汉仪润圆-75简" panose="00020600040101010101" charset="-122"/>
                <a:sym typeface="+mn-ea"/>
              </a:rPr>
              <a:t>Private Network Health Assessment-</a:t>
            </a:r>
            <a:r>
              <a:rPr lang="en-US" altLang="zh-CN" dirty="0">
                <a:latin typeface="汉仪润圆-75简" panose="00020600040101010101" charset="-122"/>
                <a:ea typeface="汉仪润圆-75简" panose="00020600040101010101" charset="-122"/>
                <a:sym typeface="+mn-ea"/>
              </a:rPr>
              <a:t>API Definition</a:t>
            </a:r>
            <a:endParaRPr lang="en-US" altLang="zh-CN" dirty="0">
              <a:latin typeface="汉仪润圆-75简" panose="00020600040101010101" charset="-122"/>
              <a:ea typeface="汉仪润圆-75简" panose="00020600040101010101" charset="-122"/>
              <a:sym typeface="+mn-ea"/>
            </a:endParaRPr>
          </a:p>
        </p:txBody>
      </p:sp>
      <p:sp>
        <p:nvSpPr>
          <p:cNvPr id="42" name="矩形 41"/>
          <p:cNvSpPr/>
          <p:nvPr/>
        </p:nvSpPr>
        <p:spPr>
          <a:xfrm>
            <a:off x="7778750" y="1132205"/>
            <a:ext cx="1906905" cy="628015"/>
          </a:xfrm>
          <a:prstGeom prst="rect">
            <a:avLst/>
          </a:prstGeom>
          <a:solidFill>
            <a:srgbClr val="C00000"/>
          </a:solidFill>
          <a:ln w="25400" cap="flat" cmpd="sng" algn="ctr">
            <a:noFill/>
            <a:prstDash val="solid"/>
          </a:ln>
          <a:effectLst/>
        </p:spPr>
        <p:txBody>
          <a:bodyPr lIns="162524" tIns="81276" rIns="162524" bIns="81276" anchor="ctr">
            <a:noAutofit/>
          </a:bodyPr>
          <a:p>
            <a:pPr lvl="0" algn="ctr" defTabSz="457200" eaLnBrk="1" fontAlgn="auto" hangingPunct="1">
              <a:spcBef>
                <a:spcPts val="0"/>
              </a:spcBef>
              <a:spcAft>
                <a:spcPts val="0"/>
              </a:spcAft>
              <a:buClrTx/>
              <a:buSzTx/>
              <a:buFontTx/>
              <a:defRPr/>
            </a:pPr>
            <a:r>
              <a:rPr lang="en-US" altLang="zh-CN" sz="1400" b="1" strike="noStrike" kern="0" noProof="0" dirty="0">
                <a:ln>
                  <a:noFill/>
                </a:ln>
                <a:solidFill>
                  <a:srgbClr val="FFFFFF"/>
                </a:solidFill>
                <a:effectLst/>
                <a:uLnTx/>
                <a:uFillTx/>
                <a:latin typeface="汉仪润圆-75简" panose="00020600040101010101" charset="-122"/>
                <a:ea typeface="汉仪润圆-75简" panose="00020600040101010101" charset="-122"/>
                <a:cs typeface="+mn-cs"/>
                <a:sym typeface="+mn-ea"/>
              </a:rPr>
              <a:t>2.API Info</a:t>
            </a:r>
            <a:endParaRPr lang="en-US" altLang="zh-CN" sz="1400" b="1" strike="noStrike" kern="0" noProof="0" dirty="0">
              <a:ln>
                <a:noFill/>
              </a:ln>
              <a:solidFill>
                <a:srgbClr val="FFFFFF"/>
              </a:solidFill>
              <a:effectLst/>
              <a:uLnTx/>
              <a:uFillTx/>
              <a:latin typeface="汉仪润圆-75简" panose="00020600040101010101" charset="-122"/>
              <a:ea typeface="汉仪润圆-75简" panose="00020600040101010101" charset="-122"/>
              <a:cs typeface="+mn-cs"/>
              <a:sym typeface="+mn-ea"/>
            </a:endParaRPr>
          </a:p>
        </p:txBody>
      </p:sp>
      <p:graphicFrame>
        <p:nvGraphicFramePr>
          <p:cNvPr id="6" name="表格 5"/>
          <p:cNvGraphicFramePr>
            <a:graphicFrameLocks noGrp="1"/>
          </p:cNvGraphicFramePr>
          <p:nvPr>
            <p:custDataLst>
              <p:tags r:id="rId1"/>
            </p:custDataLst>
          </p:nvPr>
        </p:nvGraphicFramePr>
        <p:xfrm>
          <a:off x="5779770" y="1741805"/>
          <a:ext cx="5716270" cy="4762500"/>
        </p:xfrm>
        <a:graphic>
          <a:graphicData uri="http://schemas.openxmlformats.org/drawingml/2006/table">
            <a:tbl>
              <a:tblPr firstRow="1" bandRow="1"/>
              <a:tblGrid>
                <a:gridCol w="1252220"/>
                <a:gridCol w="4464050"/>
              </a:tblGrid>
              <a:tr h="515620">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zh-CN" altLang="en-US" sz="1200" b="1">
                          <a:solidFill>
                            <a:srgbClr val="000000"/>
                          </a:solidFill>
                          <a:latin typeface="汉仪润圆-75简" panose="00020600040101010101" charset="-122"/>
                          <a:ea typeface="汉仪润圆-75简" panose="00020600040101010101" charset="-122"/>
                          <a:sym typeface="+mn-ea"/>
                        </a:rPr>
                        <a:t>Interface name</a:t>
                      </a:r>
                      <a:endParaRPr lang="zh-CN" altLang="en-US" sz="1200" b="1">
                        <a:solidFill>
                          <a:srgbClr val="000000"/>
                        </a:solidFill>
                        <a:latin typeface="汉仪润圆-75简" panose="00020600040101010101" charset="-122"/>
                        <a:ea typeface="汉仪润圆-75简" panose="00020600040101010101" charset="-122"/>
                        <a:sym typeface="+mn-ea"/>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lang="zh-CN" altLang="en-US" sz="1400" dirty="0">
                          <a:solidFill>
                            <a:srgbClr val="0000FF"/>
                          </a:solidFill>
                          <a:latin typeface="汉仪润圆-75简" panose="00020600040101010101" charset="-122"/>
                          <a:ea typeface="汉仪润圆-75简" panose="00020600040101010101" charset="-122"/>
                          <a:cs typeface="Arial" panose="020B0604020202020204" pitchFamily="34" charset="0"/>
                          <a:sym typeface="+mn-ea"/>
                        </a:rPr>
                        <a:t>Private Network Health Assessment</a:t>
                      </a:r>
                      <a:endParaRPr lang="zh-CN" altLang="en-US" sz="1400" dirty="0">
                        <a:solidFill>
                          <a:srgbClr val="0000FF"/>
                        </a:solidFill>
                        <a:latin typeface="汉仪润圆-75简" panose="00020600040101010101" charset="-122"/>
                        <a:ea typeface="汉仪润圆-75简" panose="00020600040101010101" charset="-122"/>
                        <a:cs typeface="Arial" panose="020B0604020202020204" pitchFamily="34" charset="0"/>
                        <a:sym typeface="+mn-ea"/>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1624965">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sz="1200" b="1" dirty="0">
                          <a:solidFill>
                            <a:schemeClr val="tx1"/>
                          </a:solidFill>
                          <a:latin typeface="汉仪润圆-75简" panose="00020600040101010101" charset="-122"/>
                          <a:ea typeface="汉仪润圆-75简" panose="00020600040101010101" charset="-122"/>
                          <a:cs typeface="Arial" panose="020B0604020202020204" pitchFamily="34" charset="0"/>
                        </a:rPr>
                        <a:t>API Description</a:t>
                      </a:r>
                      <a:endParaRPr sz="1200" b="1" dirty="0">
                        <a:solidFill>
                          <a:schemeClr val="tx1"/>
                        </a:solidFill>
                        <a:latin typeface="汉仪润圆-75简" panose="00020600040101010101" charset="-122"/>
                        <a:ea typeface="汉仪润圆-75简" panose="00020600040101010101"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indent="0" algn="l">
                        <a:lnSpc>
                          <a:spcPct val="120000"/>
                        </a:lnSpc>
                        <a:buFont typeface="Arial" panose="020B0604020202020204" pitchFamily="34" charset="0"/>
                        <a:buNone/>
                      </a:pPr>
                      <a:r>
                        <a:rPr sz="1200" spc="-10" dirty="0">
                          <a:solidFill>
                            <a:schemeClr val="tx1"/>
                          </a:solidFill>
                          <a:latin typeface="汉仪润圆-75简" panose="00020600040101010101" charset="-122"/>
                          <a:ea typeface="汉仪润圆-75简" panose="00020600040101010101" charset="-122"/>
                          <a:cs typeface="Arial" panose="020B0604020202020204" pitchFamily="34" charset="0"/>
                        </a:rPr>
                        <a:t>User Inquiry for Private Network Health Score: The 5G private network consists of multiple components such as the wireless network, transmission network, and core network. By calculating the health score for each section and then applying weighted computation, the comprehensive health score for the 5G private network is determined.</a:t>
                      </a:r>
                      <a:endParaRPr sz="1200" spc="-10" dirty="0">
                        <a:solidFill>
                          <a:schemeClr val="tx1"/>
                        </a:solidFill>
                        <a:latin typeface="汉仪润圆-75简" panose="00020600040101010101" charset="-122"/>
                        <a:ea typeface="汉仪润圆-75简" panose="00020600040101010101"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1624965">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zh-CN" altLang="en-US" sz="1200" b="1" dirty="0">
                          <a:latin typeface="汉仪润圆-75简" panose="00020600040101010101" charset="-122"/>
                          <a:ea typeface="汉仪润圆-75简" panose="00020600040101010101" charset="-122"/>
                          <a:cs typeface="Arial" panose="020B0604020202020204" pitchFamily="34" charset="0"/>
                        </a:rPr>
                        <a:t>Request Parameters</a:t>
                      </a:r>
                      <a:endParaRPr lang="zh-CN" altLang="en-US" sz="1200" b="1" dirty="0">
                        <a:latin typeface="汉仪润圆-75简" panose="00020600040101010101" charset="-122"/>
                        <a:ea typeface="汉仪润圆-75简" panose="00020600040101010101"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indent="0" algn="l">
                        <a:lnSpc>
                          <a:spcPct val="120000"/>
                        </a:lnSpc>
                        <a:buFont typeface="Arial" panose="020B0604020202020204" pitchFamily="34" charset="0"/>
                        <a:buNone/>
                      </a:pPr>
                      <a:r>
                        <a:rPr lang="zh-CN" sz="1200" dirty="0">
                          <a:latin typeface="汉仪润圆-75简" panose="00020600040101010101" charset="-122"/>
                          <a:ea typeface="汉仪润圆-75简" panose="00020600040101010101" charset="-122"/>
                        </a:rPr>
                        <a:t>Health Module: The network module for which the health score needs to be queried, with optional values including</a:t>
                      </a:r>
                      <a:r>
                        <a:rPr lang="en-US" altLang="zh-CN" sz="1200" dirty="0">
                          <a:latin typeface="汉仪润圆-75简" panose="00020600040101010101" charset="-122"/>
                          <a:ea typeface="汉仪润圆-75简" panose="00020600040101010101" charset="-122"/>
                        </a:rPr>
                        <a:t>:</a:t>
                      </a:r>
                      <a:endParaRPr lang="en-US" altLang="zh-CN" sz="1200" dirty="0">
                        <a:latin typeface="汉仪润圆-75简" panose="00020600040101010101" charset="-122"/>
                        <a:ea typeface="汉仪润圆-75简" panose="00020600040101010101" charset="-122"/>
                      </a:endParaRPr>
                    </a:p>
                    <a:p>
                      <a:pPr indent="0" algn="l">
                        <a:lnSpc>
                          <a:spcPct val="120000"/>
                        </a:lnSpc>
                        <a:buFont typeface="Arial" panose="020B0604020202020204" pitchFamily="34" charset="0"/>
                        <a:buNone/>
                      </a:pPr>
                      <a:r>
                        <a:rPr lang="zh-CN" sz="1200" dirty="0">
                          <a:latin typeface="汉仪润圆-75简" panose="00020600040101010101" charset="-122"/>
                          <a:ea typeface="汉仪润圆-75简" panose="00020600040101010101" charset="-122"/>
                        </a:rPr>
                        <a:t>net (whole network)</a:t>
                      </a:r>
                      <a:endParaRPr lang="zh-CN" sz="1200" dirty="0">
                        <a:latin typeface="汉仪润圆-75简" panose="00020600040101010101" charset="-122"/>
                        <a:ea typeface="汉仪润圆-75简" panose="00020600040101010101" charset="-122"/>
                      </a:endParaRPr>
                    </a:p>
                    <a:p>
                      <a:pPr indent="0" algn="l">
                        <a:lnSpc>
                          <a:spcPct val="120000"/>
                        </a:lnSpc>
                        <a:buFont typeface="Arial" panose="020B0604020202020204" pitchFamily="34" charset="0"/>
                        <a:buNone/>
                      </a:pPr>
                      <a:r>
                        <a:rPr lang="zh-CN" sz="1200" dirty="0">
                          <a:latin typeface="汉仪润圆-75简" panose="00020600040101010101" charset="-122"/>
                          <a:ea typeface="汉仪润圆-75简" panose="00020600040101010101" charset="-122"/>
                        </a:rPr>
                        <a:t>net_wireless (wireless network)</a:t>
                      </a:r>
                      <a:endParaRPr lang="zh-CN" sz="1200" dirty="0">
                        <a:latin typeface="汉仪润圆-75简" panose="00020600040101010101" charset="-122"/>
                        <a:ea typeface="汉仪润圆-75简" panose="00020600040101010101" charset="-122"/>
                      </a:endParaRPr>
                    </a:p>
                    <a:p>
                      <a:pPr indent="0" algn="l">
                        <a:lnSpc>
                          <a:spcPct val="120000"/>
                        </a:lnSpc>
                        <a:buFont typeface="Arial" panose="020B0604020202020204" pitchFamily="34" charset="0"/>
                        <a:buNone/>
                      </a:pPr>
                      <a:r>
                        <a:rPr lang="zh-CN" sz="1200" dirty="0">
                          <a:latin typeface="汉仪润圆-75简" panose="00020600040101010101" charset="-122"/>
                          <a:ea typeface="汉仪润圆-75简" panose="00020600040101010101" charset="-122"/>
                        </a:rPr>
                        <a:t>net_transnet (transmission network)</a:t>
                      </a:r>
                      <a:endParaRPr lang="zh-CN" sz="1200" dirty="0">
                        <a:latin typeface="汉仪润圆-75简" panose="00020600040101010101" charset="-122"/>
                        <a:ea typeface="汉仪润圆-75简" panose="00020600040101010101" charset="-122"/>
                      </a:endParaRPr>
                    </a:p>
                    <a:p>
                      <a:pPr indent="0" algn="l">
                        <a:lnSpc>
                          <a:spcPct val="120000"/>
                        </a:lnSpc>
                        <a:buFont typeface="Arial" panose="020B0604020202020204" pitchFamily="34" charset="0"/>
                        <a:buNone/>
                      </a:pPr>
                      <a:r>
                        <a:rPr lang="zh-CN" sz="1200" dirty="0">
                          <a:latin typeface="汉仪润圆-75简" panose="00020600040101010101" charset="-122"/>
                          <a:ea typeface="汉仪润圆-75简" panose="00020600040101010101" charset="-122"/>
                        </a:rPr>
                        <a:t>net_core (core network).</a:t>
                      </a:r>
                      <a:endParaRPr lang="zh-CN" sz="1200" dirty="0">
                        <a:latin typeface="汉仪润圆-75简" panose="00020600040101010101" charset="-122"/>
                        <a:ea typeface="汉仪润圆-75简" panose="00020600040101010101" charset="-122"/>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996950">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zh-CN" altLang="en-US" sz="1200" b="1" kern="1200" dirty="0">
                          <a:solidFill>
                            <a:schemeClr val="tx1"/>
                          </a:solidFill>
                          <a:latin typeface="汉仪润圆-75简" panose="00020600040101010101" charset="-122"/>
                          <a:ea typeface="汉仪润圆-75简" panose="00020600040101010101" charset="-122"/>
                          <a:cs typeface="Arial" panose="020B0604020202020204" pitchFamily="34" charset="0"/>
                        </a:rPr>
                        <a:t>Response Parameters</a:t>
                      </a:r>
                      <a:endParaRPr lang="zh-CN" altLang="en-US" sz="1200" b="1" kern="1200" dirty="0">
                        <a:solidFill>
                          <a:schemeClr val="tx1"/>
                        </a:solidFill>
                        <a:latin typeface="汉仪润圆-75简" panose="00020600040101010101" charset="-122"/>
                        <a:ea typeface="汉仪润圆-75简" panose="00020600040101010101"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zh-CN" altLang="en-US" sz="1200" kern="1200" dirty="0">
                          <a:solidFill>
                            <a:schemeClr val="tx1"/>
                          </a:solidFill>
                          <a:latin typeface="汉仪润圆-75简" panose="00020600040101010101" charset="-122"/>
                          <a:ea typeface="汉仪润圆-75简" panose="00020600040101010101" charset="-122"/>
                          <a:cs typeface="Arial" panose="020B0604020202020204" pitchFamily="34" charset="0"/>
                        </a:rPr>
                        <a:t>Health Score</a:t>
                      </a:r>
                      <a:endParaRPr lang="zh-CN" altLang="en-US" sz="1200" kern="1200" dirty="0">
                        <a:solidFill>
                          <a:schemeClr val="tx1"/>
                        </a:solidFill>
                        <a:latin typeface="汉仪润圆-75简" panose="00020600040101010101" charset="-122"/>
                        <a:ea typeface="汉仪润圆-75简" panose="00020600040101010101" charset="-122"/>
                        <a:cs typeface="Arial" panose="020B0604020202020204" pitchFamily="34" charset="0"/>
                      </a:endParaRPr>
                    </a:p>
                    <a:p>
                      <a:pPr marL="285750" indent="-285750" algn="l">
                        <a:lnSpc>
                          <a:spcPct val="120000"/>
                        </a:lnSpc>
                        <a:buFont typeface="Arial" panose="020B0604020202020204" pitchFamily="34" charset="0"/>
                        <a:buChar char="•"/>
                      </a:pPr>
                      <a:r>
                        <a:rPr lang="zh-CN" altLang="en-US" sz="1200" kern="1200" dirty="0">
                          <a:solidFill>
                            <a:schemeClr val="tx1"/>
                          </a:solidFill>
                          <a:latin typeface="汉仪润圆-75简" panose="00020600040101010101" charset="-122"/>
                          <a:ea typeface="汉仪润圆-75简" panose="00020600040101010101" charset="-122"/>
                          <a:cs typeface="Arial" panose="020B0604020202020204" pitchFamily="34" charset="0"/>
                        </a:rPr>
                        <a:t>Report Generation Time</a:t>
                      </a:r>
                      <a:endParaRPr lang="zh-CN" altLang="en-US" sz="1200" kern="1200" dirty="0">
                        <a:solidFill>
                          <a:schemeClr val="tx1"/>
                        </a:solidFill>
                        <a:latin typeface="汉仪润圆-75简" panose="00020600040101010101" charset="-122"/>
                        <a:ea typeface="汉仪润圆-75简" panose="00020600040101010101"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
        <p:nvSpPr>
          <p:cNvPr id="7" name="矩形 6"/>
          <p:cNvSpPr/>
          <p:nvPr/>
        </p:nvSpPr>
        <p:spPr>
          <a:xfrm>
            <a:off x="1043940" y="1149668"/>
            <a:ext cx="2834640" cy="591820"/>
          </a:xfrm>
          <a:prstGeom prst="rect">
            <a:avLst/>
          </a:prstGeom>
          <a:solidFill>
            <a:srgbClr val="C00000"/>
          </a:solidFill>
          <a:ln w="25400" cap="flat" cmpd="sng" algn="ctr">
            <a:noFill/>
            <a:prstDash val="solid"/>
          </a:ln>
          <a:effectLst/>
        </p:spPr>
        <p:txBody>
          <a:bodyPr wrap="square" lIns="162524" tIns="81276" rIns="162524" bIns="81276" anchor="ctr">
            <a:spAutoFit/>
          </a:bodyPr>
          <a:p>
            <a:pPr lvl="0" algn="ctr" defTabSz="457200" eaLnBrk="1" fontAlgn="auto" hangingPunct="1">
              <a:spcBef>
                <a:spcPts val="0"/>
              </a:spcBef>
              <a:spcAft>
                <a:spcPts val="0"/>
              </a:spcAft>
              <a:buClrTx/>
              <a:buSzTx/>
              <a:buFontTx/>
              <a:defRPr/>
            </a:pPr>
            <a:r>
              <a:rPr lang="en-US" altLang="zh-CN" sz="1400" b="1" strike="noStrike" kern="0" noProof="0" dirty="0">
                <a:ln>
                  <a:noFill/>
                </a:ln>
                <a:solidFill>
                  <a:srgbClr val="FFFFFF"/>
                </a:solidFill>
                <a:effectLst/>
                <a:uLnTx/>
                <a:uFillTx/>
                <a:latin typeface="汉仪润圆-75简" panose="00020600040101010101" charset="-122"/>
                <a:ea typeface="汉仪润圆-75简" panose="00020600040101010101" charset="-122"/>
                <a:sym typeface="+mn-ea"/>
              </a:rPr>
              <a:t>1.</a:t>
            </a:r>
            <a:r>
              <a:rPr lang="zh-CN" altLang="en-US" sz="1400" b="1" strike="noStrike" kern="0" noProof="0" dirty="0">
                <a:ln>
                  <a:noFill/>
                </a:ln>
                <a:solidFill>
                  <a:srgbClr val="FFFFFF"/>
                </a:solidFill>
                <a:effectLst/>
                <a:uLnTx/>
                <a:uFillTx/>
                <a:latin typeface="汉仪润圆-75简" panose="00020600040101010101" charset="-122"/>
                <a:ea typeface="汉仪润圆-75简" panose="00020600040101010101" charset="-122"/>
                <a:sym typeface="+mn-ea"/>
              </a:rPr>
              <a:t>Introduction to Business Process</a:t>
            </a:r>
            <a:endParaRPr lang="zh-CN" altLang="en-US" sz="1400" b="1" strike="noStrike" kern="0" noProof="0" dirty="0">
              <a:ln>
                <a:noFill/>
              </a:ln>
              <a:solidFill>
                <a:srgbClr val="FFFFFF"/>
              </a:solidFill>
              <a:effectLst/>
              <a:uLnTx/>
              <a:uFillTx/>
              <a:latin typeface="汉仪润圆-75简" panose="00020600040101010101" charset="-122"/>
              <a:ea typeface="汉仪润圆-75简" panose="00020600040101010101" charset="-122"/>
              <a:sym typeface="+mn-ea"/>
            </a:endParaRPr>
          </a:p>
        </p:txBody>
      </p:sp>
      <p:pic>
        <p:nvPicPr>
          <p:cNvPr id="5" name="图片 4"/>
          <p:cNvPicPr>
            <a:picLocks noChangeAspect="1"/>
          </p:cNvPicPr>
          <p:nvPr/>
        </p:nvPicPr>
        <p:blipFill>
          <a:blip r:embed="rId2"/>
          <a:stretch>
            <a:fillRect/>
          </a:stretch>
        </p:blipFill>
        <p:spPr>
          <a:xfrm>
            <a:off x="315595" y="2486660"/>
            <a:ext cx="5219065" cy="266192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noChangeArrowheads="1"/>
          </p:cNvSpPr>
          <p:nvPr>
            <p:ph type="ctrTitle"/>
          </p:nvPr>
        </p:nvSpPr>
        <p:spPr/>
        <p:txBody>
          <a:bodyPr/>
          <a:p>
            <a:r>
              <a:rPr lang="en-US" altLang="zh-CN"/>
              <a:t>Thank you</a:t>
            </a:r>
            <a:endParaRPr lang="en-US" altLang="zh-CN"/>
          </a:p>
        </p:txBody>
      </p:sp>
    </p:spTree>
  </p:cSld>
  <p:clrMapOvr>
    <a:masterClrMapping/>
  </p:clrMapOvr>
  <p:transition/>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TABLE_ENDDRAG_ORIGIN_RECT" val="826*339"/>
  <p:tag name="TABLE_ENDDRAG_RECT" val="37*133*826*339"/>
  <p:tag name="KSO_WM_UNIT_TABLE_BEAUTIFY" val="smartTable{09b46eeb-8154-4082-9b08-ba16a20ad458}"/>
</p:tagLst>
</file>

<file path=ppt/tags/tag11.xml><?xml version="1.0" encoding="utf-8"?>
<p:tagLst xmlns:p="http://schemas.openxmlformats.org/presentationml/2006/main">
  <p:tag name="TABLE_ENDDRAG_ORIGIN_RECT" val="450*332"/>
  <p:tag name="TABLE_ENDDRAG_RECT" val="473*133*450*332"/>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2_经营分析模版">
  <a:themeElements>
    <a:clrScheme name="自定义 1">
      <a:dk1>
        <a:srgbClr val="000000"/>
      </a:dk1>
      <a:lt1>
        <a:srgbClr val="FFFFFF"/>
      </a:lt1>
      <a:dk2>
        <a:srgbClr val="000000"/>
      </a:dk2>
      <a:lt2>
        <a:srgbClr val="D8D8D8"/>
      </a:lt2>
      <a:accent1>
        <a:srgbClr val="ECE5CE"/>
      </a:accent1>
      <a:accent2>
        <a:srgbClr val="CC0000"/>
      </a:accent2>
      <a:accent3>
        <a:srgbClr val="FFFFFF"/>
      </a:accent3>
      <a:accent4>
        <a:srgbClr val="000000"/>
      </a:accent4>
      <a:accent5>
        <a:srgbClr val="E0F0E3"/>
      </a:accent5>
      <a:accent6>
        <a:srgbClr val="B90000"/>
      </a:accent6>
      <a:hlink>
        <a:srgbClr val="FABE00"/>
      </a:hlink>
      <a:folHlink>
        <a:srgbClr val="E08E79"/>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a:noFill/>
        </a:ln>
      </a:spPr>
      <a:bodyPr vert="horz" wrap="square" lIns="0" tIns="44436" rIns="91440" bIns="45720" numCol="1" anchor="t" anchorCtr="0" compatLnSpc="1">
        <a:spAutoFit/>
      </a:bodyPr>
      <a:lstStyle>
        <a:defPPr marL="0" marR="0" indent="0" algn="l" defTabSz="914400" rtl="0" eaLnBrk="0" fontAlgn="t" latinLnBrk="0" hangingPunct="0">
          <a:lnSpc>
            <a:spcPct val="100000"/>
          </a:lnSpc>
          <a:spcBef>
            <a:spcPct val="0"/>
          </a:spcBef>
          <a:spcAft>
            <a:spcPct val="0"/>
          </a:spcAft>
          <a:buClrTx/>
          <a:buSzTx/>
          <a:buFontTx/>
          <a:buChar char="•"/>
          <a:defRPr kumimoji="0" sz="1000" b="0" i="0" u="none" strike="noStrike" cap="none" normalizeH="0" baseline="0" dirty="0" smtClean="0">
            <a:ln>
              <a:noFill/>
            </a:ln>
            <a:solidFill>
              <a:srgbClr val="666666"/>
            </a:solidFill>
            <a:effectLst/>
            <a:latin typeface="Arial" panose="020B0604020202020204" pitchFamily="34" charset="0"/>
            <a:ea typeface="微软雅黑" panose="020B0503020204020204" pitchFamily="34" charset="-122"/>
          </a:defRPr>
        </a:defPPr>
      </a:lstStyle>
    </a:spDef>
    <a:lnDef>
      <a:spPr bwMode="auto">
        <a:xfrm>
          <a:off x="0" y="0"/>
          <a:ext cx="1" cy="1"/>
        </a:xfrm>
        <a:custGeom>
          <a:avLst/>
          <a:gdLst/>
          <a:ahLst/>
          <a:cxnLst/>
          <a:rect l="0" t="0" r="0" b="0"/>
          <a:pathLst/>
        </a:custGeom>
        <a:noFill/>
        <a:ln w="19050" cap="flat" cmpd="sng" algn="ctr">
          <a:solidFill>
            <a:srgbClr val="CCCCFF"/>
          </a:solidFill>
          <a:prstDash val="solid"/>
          <a:round/>
          <a:headEnd type="none" w="med" len="med"/>
          <a:tailEnd type="none" w="med" len="med"/>
        </a:ln>
        <a:effectLst>
          <a:prstShdw prst="shdw17" dist="17961" dir="2700000">
            <a:srgbClr val="CCCCFF">
              <a:gamma/>
              <a:shade val="60000"/>
              <a:invGamma/>
            </a:srgbClr>
          </a:prstShdw>
        </a:effectLst>
      </a:spPr>
      <a:bodyPr vert="horz" wrap="none" lIns="91440" tIns="45720" rIns="91440" bIns="45720" numCol="1" anchor="ctr" anchorCtr="0" compatLnSpc="1"/>
      <a:lstStyle>
        <a:defPPr marL="0" marR="0" indent="0" algn="l" defTabSz="914400" rtl="0" eaLnBrk="0" fontAlgn="base" latinLnBrk="0" hangingPunct="0">
          <a:lnSpc>
            <a:spcPct val="110000"/>
          </a:lnSpc>
          <a:spcBef>
            <a:spcPct val="50000"/>
          </a:spcBef>
          <a:spcAft>
            <a:spcPct val="0"/>
          </a:spcAft>
          <a:buClrTx/>
          <a:buSzTx/>
          <a:buFont typeface="Wingdings" panose="05000000000000000000" pitchFamily="2" charset="2"/>
          <a:buChar char="q"/>
          <a:defRPr kumimoji="1" lang="en-US" sz="2000" b="1" i="0" u="none" strike="noStrike" cap="none" normalizeH="0" baseline="0" smtClean="0">
            <a:ln>
              <a:noFill/>
            </a:ln>
            <a:solidFill>
              <a:schemeClr val="tx1"/>
            </a:solidFill>
            <a:effectLst/>
            <a:latin typeface="华文细黑" panose="02010600040101010101" pitchFamily="2" charset="-122"/>
            <a:ea typeface="华文细黑" panose="02010600040101010101" pitchFamily="2" charset="-122"/>
          </a:defRPr>
        </a:defPPr>
      </a:lstStyle>
    </a:lnDef>
  </a:objectDefaults>
  <a:extraClrSchemeLst>
    <a:extraClrScheme>
      <a:clrScheme name="1_经营分析模版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经营分析模版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经营分析模版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经营分析模版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经营分析模版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经营分析模版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经营分析模版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4037</Words>
  <Application>WPS 演示</Application>
  <PresentationFormat>宽屏</PresentationFormat>
  <Paragraphs>95</Paragraphs>
  <Slides>6</Slides>
  <Notes>18</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vt:i4>
      </vt:variant>
    </vt:vector>
  </HeadingPairs>
  <TitlesOfParts>
    <vt:vector size="29" baseType="lpstr">
      <vt:lpstr>Arial</vt:lpstr>
      <vt:lpstr>宋体</vt:lpstr>
      <vt:lpstr>Wingdings</vt:lpstr>
      <vt:lpstr>Franklin Gothic Book</vt:lpstr>
      <vt:lpstr>微软雅黑</vt:lpstr>
      <vt:lpstr>华文细黑</vt:lpstr>
      <vt:lpstr>Tahoma</vt:lpstr>
      <vt:lpstr>楷体_GB2312</vt:lpstr>
      <vt:lpstr>Calibri</vt:lpstr>
      <vt:lpstr>黑体</vt:lpstr>
      <vt:lpstr>Wingdings</vt:lpstr>
      <vt:lpstr>Helvetica</vt:lpstr>
      <vt:lpstr>汉仪大黑简</vt:lpstr>
      <vt:lpstr>汉仪润圆-75简</vt:lpstr>
      <vt:lpstr>Open Sans</vt:lpstr>
      <vt:lpstr>Times New Roman</vt:lpstr>
      <vt:lpstr>FZLanTingHeiS-R-GB</vt:lpstr>
      <vt:lpstr>Calibri</vt:lpstr>
      <vt:lpstr>Arial Unicode MS</vt:lpstr>
      <vt:lpstr>等线</vt:lpstr>
      <vt:lpstr>Franklin Gothic Medium</vt:lpstr>
      <vt:lpstr>Segoe Print</vt:lpstr>
      <vt:lpstr>2_经营分析模版</vt:lpstr>
      <vt:lpstr>New Proposal Network Traffic Analysis Private Network Health Assessment</vt:lpstr>
      <vt:lpstr>Network Traffic Analysis-Background</vt:lpstr>
      <vt:lpstr>Network Traffic Analysis-API Definition</vt:lpstr>
      <vt:lpstr>Private Network Health Assessment-Background</vt:lpstr>
      <vt:lpstr>Private Network Health Assessment-API Definition</vt:lpstr>
      <vt:lpstr>Thank you</vt:lpstr>
    </vt:vector>
  </TitlesOfParts>
  <Company>中国联通研究院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郝婧</dc:creator>
  <cp:lastModifiedBy>刘家辉</cp:lastModifiedBy>
  <cp:revision>1800</cp:revision>
  <cp:lastPrinted>2022-11-24T11:28:00Z</cp:lastPrinted>
  <dcterms:created xsi:type="dcterms:W3CDTF">2020-08-10T09:07:00Z</dcterms:created>
  <dcterms:modified xsi:type="dcterms:W3CDTF">2025-09-28T02:24:45Z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2052-11.8.2.12085</vt:lpwstr>
  </property>
  <property fmtid="{D5CDD505-2E9C-101B-9397-08002B2CF9AE}" pid="3" name="ICV">
    <vt:lpwstr>D8D8A21C0E124BA5B617AF5189037308</vt:lpwstr>
  </property>
</Properties>
</file>