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4"/>
  </p:sldMasterIdLst>
  <p:notesMasterIdLst>
    <p:notesMasterId r:id="rId26"/>
  </p:notesMasterIdLst>
  <p:handoutMasterIdLst>
    <p:handoutMasterId r:id="rId27"/>
  </p:handoutMasterIdLst>
  <p:sldIdLst>
    <p:sldId id="271" r:id="rId15"/>
    <p:sldId id="277" r:id="rId16"/>
    <p:sldId id="278" r:id="rId17"/>
    <p:sldId id="279" r:id="rId18"/>
    <p:sldId id="270" r:id="rId19"/>
    <p:sldId id="274" r:id="rId20"/>
    <p:sldId id="275" r:id="rId21"/>
    <p:sldId id="280" r:id="rId22"/>
    <p:sldId id="281" r:id="rId23"/>
    <p:sldId id="273" r:id="rId24"/>
    <p:sldId id="261" r:id="rId25"/>
  </p:sldIdLst>
  <p:sldSz cx="12192000" cy="6858000"/>
  <p:notesSz cx="6858000" cy="9144000"/>
  <p:embeddedFontLst>
    <p:embeddedFont>
      <p:font typeface="Ericsson Hilda" panose="00000500000000000000" pitchFamily="2" charset="0"/>
      <p:regular r:id="rId28"/>
      <p:bold r:id="rId29"/>
      <p:italic r:id="rId30"/>
      <p:boldItalic r:id="rId31"/>
    </p:embeddedFont>
    <p:embeddedFont>
      <p:font typeface="Ericsson Hilda Light" panose="00000400000000000000" pitchFamily="2" charset="0"/>
      <p:regular r:id="rId32"/>
      <p:italic r:id="rId33"/>
    </p:embeddedFont>
    <p:embeddedFont>
      <p:font typeface="Ericsson Technical Icons" panose="00000500000000000000" pitchFamily="2" charset="0"/>
      <p:regular r:id="rId34"/>
      <p:bold r:id="rId35"/>
      <p:italic r:id="rId36"/>
      <p:boldItalic r:id="rId37"/>
    </p:embeddedFont>
  </p:embeddedFontLst>
  <p:defaultTextStyle>
    <a:defPPr>
      <a:defRPr lang="en-US"/>
    </a:def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766A3F-2FB0-9FBF-81A2-6A9EB3F85BD6}" name="Hubert Przybysz" initials="HP" userId="S::hubert.przybysz@ericsson.com::a06eaceb-5b97-4b01-b93a-99782f87825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guel Garcia A" initials="MG" lastIdx="4" clrIdx="0">
    <p:extLst>
      <p:ext uri="{19B8F6BF-5375-455C-9EA6-DF929625EA0E}">
        <p15:presenceInfo xmlns:p15="http://schemas.microsoft.com/office/powerpoint/2012/main" userId="Miguel Garcia 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2B04C-71AF-446B-95BF-43B766975FE4}" v="1749" dt="2022-02-21T08:54:40.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88534" autoAdjust="0"/>
  </p:normalViewPr>
  <p:slideViewPr>
    <p:cSldViewPr snapToGrid="0" snapToObjects="1" showGuides="1">
      <p:cViewPr varScale="1">
        <p:scale>
          <a:sx n="50" d="100"/>
          <a:sy n="50" d="100"/>
        </p:scale>
        <p:origin x="119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4.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7.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font" Target="fonts/font6.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customXml" Target="../customXml/item10.xml"/><Relationship Id="rId19" Type="http://schemas.openxmlformats.org/officeDocument/2006/relationships/slide" Target="slides/slide5.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1.xml"/><Relationship Id="rId22" Type="http://schemas.openxmlformats.org/officeDocument/2006/relationships/slide" Target="slides/slide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Garcia A" userId="b5295d74-fe65-4339-a8bf-9575be114160" providerId="ADAL" clId="{5AA2B04C-71AF-446B-95BF-43B766975FE4}"/>
    <pc:docChg chg="undo redo custSel addSld delSld modSld modMainMaster">
      <pc:chgData name="Miguel Garcia A" userId="b5295d74-fe65-4339-a8bf-9575be114160" providerId="ADAL" clId="{5AA2B04C-71AF-446B-95BF-43B766975FE4}" dt="2022-02-21T08:54:40.262" v="4477"/>
      <pc:docMkLst>
        <pc:docMk/>
      </pc:docMkLst>
      <pc:sldChg chg="modSp mod addCm delCm modCm">
        <pc:chgData name="Miguel Garcia A" userId="b5295d74-fe65-4339-a8bf-9575be114160" providerId="ADAL" clId="{5AA2B04C-71AF-446B-95BF-43B766975FE4}" dt="2022-02-18T14:26:32.511" v="4354" actId="6549"/>
        <pc:sldMkLst>
          <pc:docMk/>
          <pc:sldMk cId="3709959988" sldId="270"/>
        </pc:sldMkLst>
        <pc:spChg chg="mod">
          <ac:chgData name="Miguel Garcia A" userId="b5295d74-fe65-4339-a8bf-9575be114160" providerId="ADAL" clId="{5AA2B04C-71AF-446B-95BF-43B766975FE4}" dt="2022-02-18T14:26:32.511" v="4354" actId="6549"/>
          <ac:spMkLst>
            <pc:docMk/>
            <pc:sldMk cId="3709959988" sldId="270"/>
            <ac:spMk id="5" creationId="{393A08AF-E8DD-44C5-A85C-B1192DD283A4}"/>
          </ac:spMkLst>
        </pc:spChg>
      </pc:sldChg>
      <pc:sldChg chg="modSp mod">
        <pc:chgData name="Miguel Garcia A" userId="b5295d74-fe65-4339-a8bf-9575be114160" providerId="ADAL" clId="{5AA2B04C-71AF-446B-95BF-43B766975FE4}" dt="2022-02-18T08:41:32.214" v="3443" actId="6549"/>
        <pc:sldMkLst>
          <pc:docMk/>
          <pc:sldMk cId="2230748882" sldId="271"/>
        </pc:sldMkLst>
        <pc:spChg chg="mod">
          <ac:chgData name="Miguel Garcia A" userId="b5295d74-fe65-4339-a8bf-9575be114160" providerId="ADAL" clId="{5AA2B04C-71AF-446B-95BF-43B766975FE4}" dt="2022-02-18T08:41:32.214" v="3443" actId="6549"/>
          <ac:spMkLst>
            <pc:docMk/>
            <pc:sldMk cId="2230748882" sldId="271"/>
            <ac:spMk id="3" creationId="{17D5CE7D-CCF0-44B0-843A-8D46859C44EE}"/>
          </ac:spMkLst>
        </pc:spChg>
      </pc:sldChg>
      <pc:sldChg chg="modSp mod">
        <pc:chgData name="Miguel Garcia A" userId="b5295d74-fe65-4339-a8bf-9575be114160" providerId="ADAL" clId="{5AA2B04C-71AF-446B-95BF-43B766975FE4}" dt="2022-02-17T07:58:58.786" v="2829" actId="6549"/>
        <pc:sldMkLst>
          <pc:docMk/>
          <pc:sldMk cId="453784871" sldId="273"/>
        </pc:sldMkLst>
        <pc:spChg chg="mod">
          <ac:chgData name="Miguel Garcia A" userId="b5295d74-fe65-4339-a8bf-9575be114160" providerId="ADAL" clId="{5AA2B04C-71AF-446B-95BF-43B766975FE4}" dt="2022-02-17T07:58:58.786" v="2829" actId="6549"/>
          <ac:spMkLst>
            <pc:docMk/>
            <pc:sldMk cId="453784871" sldId="273"/>
            <ac:spMk id="3" creationId="{65A719AF-731C-4490-BC1C-CD06C1B458F1}"/>
          </ac:spMkLst>
        </pc:spChg>
      </pc:sldChg>
      <pc:sldChg chg="modSp mod">
        <pc:chgData name="Miguel Garcia A" userId="b5295d74-fe65-4339-a8bf-9575be114160" providerId="ADAL" clId="{5AA2B04C-71AF-446B-95BF-43B766975FE4}" dt="2022-02-18T09:39:56.708" v="3885"/>
        <pc:sldMkLst>
          <pc:docMk/>
          <pc:sldMk cId="3992118996" sldId="274"/>
        </pc:sldMkLst>
        <pc:spChg chg="mod">
          <ac:chgData name="Miguel Garcia A" userId="b5295d74-fe65-4339-a8bf-9575be114160" providerId="ADAL" clId="{5AA2B04C-71AF-446B-95BF-43B766975FE4}" dt="2022-02-18T08:58:00.087" v="3857" actId="20577"/>
          <ac:spMkLst>
            <pc:docMk/>
            <pc:sldMk cId="3992118996" sldId="274"/>
            <ac:spMk id="3" creationId="{6133E323-9849-4F67-A31A-96678B6EADBC}"/>
          </ac:spMkLst>
        </pc:spChg>
        <pc:graphicFrameChg chg="mod">
          <ac:chgData name="Miguel Garcia A" userId="b5295d74-fe65-4339-a8bf-9575be114160" providerId="ADAL" clId="{5AA2B04C-71AF-446B-95BF-43B766975FE4}" dt="2022-02-18T09:39:56.708" v="3885"/>
          <ac:graphicFrameMkLst>
            <pc:docMk/>
            <pc:sldMk cId="3992118996" sldId="274"/>
            <ac:graphicFrameMk id="5" creationId="{2BE47B1E-0795-40A9-9C3C-92A2F305A9F7}"/>
          </ac:graphicFrameMkLst>
        </pc:graphicFrameChg>
      </pc:sldChg>
      <pc:sldChg chg="modSp mod">
        <pc:chgData name="Miguel Garcia A" userId="b5295d74-fe65-4339-a8bf-9575be114160" providerId="ADAL" clId="{5AA2B04C-71AF-446B-95BF-43B766975FE4}" dt="2022-02-17T08:49:04.586" v="3286" actId="20577"/>
        <pc:sldMkLst>
          <pc:docMk/>
          <pc:sldMk cId="1175042133" sldId="275"/>
        </pc:sldMkLst>
        <pc:spChg chg="mod">
          <ac:chgData name="Miguel Garcia A" userId="b5295d74-fe65-4339-a8bf-9575be114160" providerId="ADAL" clId="{5AA2B04C-71AF-446B-95BF-43B766975FE4}" dt="2022-02-17T08:49:04.586" v="3286" actId="20577"/>
          <ac:spMkLst>
            <pc:docMk/>
            <pc:sldMk cId="1175042133" sldId="275"/>
            <ac:spMk id="3" creationId="{4B9B9163-BB90-48CB-9ADD-2D43F835F7AB}"/>
          </ac:spMkLst>
        </pc:spChg>
      </pc:sldChg>
      <pc:sldChg chg="modSp del mod addCm modCm">
        <pc:chgData name="Miguel Garcia A" userId="b5295d74-fe65-4339-a8bf-9575be114160" providerId="ADAL" clId="{5AA2B04C-71AF-446B-95BF-43B766975FE4}" dt="2022-02-17T13:15:43.065" v="3442" actId="2696"/>
        <pc:sldMkLst>
          <pc:docMk/>
          <pc:sldMk cId="530256421" sldId="276"/>
        </pc:sldMkLst>
        <pc:spChg chg="mod">
          <ac:chgData name="Miguel Garcia A" userId="b5295d74-fe65-4339-a8bf-9575be114160" providerId="ADAL" clId="{5AA2B04C-71AF-446B-95BF-43B766975FE4}" dt="2022-02-17T08:58:25.415" v="3291" actId="207"/>
          <ac:spMkLst>
            <pc:docMk/>
            <pc:sldMk cId="530256421" sldId="276"/>
            <ac:spMk id="3" creationId="{4DFCF20F-4785-435D-9EB0-771002B14BBB}"/>
          </ac:spMkLst>
        </pc:spChg>
      </pc:sldChg>
      <pc:sldChg chg="addSp delSp modSp new mod modClrScheme chgLayout">
        <pc:chgData name="Miguel Garcia A" userId="b5295d74-fe65-4339-a8bf-9575be114160" providerId="ADAL" clId="{5AA2B04C-71AF-446B-95BF-43B766975FE4}" dt="2022-02-18T08:44:46.557" v="3555" actId="20577"/>
        <pc:sldMkLst>
          <pc:docMk/>
          <pc:sldMk cId="2444511172" sldId="277"/>
        </pc:sldMkLst>
        <pc:spChg chg="del">
          <ac:chgData name="Miguel Garcia A" userId="b5295d74-fe65-4339-a8bf-9575be114160" providerId="ADAL" clId="{5AA2B04C-71AF-446B-95BF-43B766975FE4}" dt="2022-02-14T09:10:15.494" v="124" actId="700"/>
          <ac:spMkLst>
            <pc:docMk/>
            <pc:sldMk cId="2444511172" sldId="277"/>
            <ac:spMk id="2" creationId="{00C974EE-AE24-4D9A-B44A-98B354B6F7E3}"/>
          </ac:spMkLst>
        </pc:spChg>
        <pc:spChg chg="del mod ord">
          <ac:chgData name="Miguel Garcia A" userId="b5295d74-fe65-4339-a8bf-9575be114160" providerId="ADAL" clId="{5AA2B04C-71AF-446B-95BF-43B766975FE4}" dt="2022-02-14T09:10:15.494" v="124" actId="700"/>
          <ac:spMkLst>
            <pc:docMk/>
            <pc:sldMk cId="2444511172" sldId="277"/>
            <ac:spMk id="3" creationId="{F35B601C-F811-4391-AEC0-6031CFFC8BB1}"/>
          </ac:spMkLst>
        </pc:spChg>
        <pc:spChg chg="del">
          <ac:chgData name="Miguel Garcia A" userId="b5295d74-fe65-4339-a8bf-9575be114160" providerId="ADAL" clId="{5AA2B04C-71AF-446B-95BF-43B766975FE4}" dt="2022-02-14T09:10:15.494" v="124" actId="700"/>
          <ac:spMkLst>
            <pc:docMk/>
            <pc:sldMk cId="2444511172" sldId="277"/>
            <ac:spMk id="4" creationId="{68785F5F-FEA9-4A28-8B63-00CA4B710EA7}"/>
          </ac:spMkLst>
        </pc:spChg>
        <pc:spChg chg="del mod ord">
          <ac:chgData name="Miguel Garcia A" userId="b5295d74-fe65-4339-a8bf-9575be114160" providerId="ADAL" clId="{5AA2B04C-71AF-446B-95BF-43B766975FE4}" dt="2022-02-14T09:10:15.494" v="124" actId="700"/>
          <ac:spMkLst>
            <pc:docMk/>
            <pc:sldMk cId="2444511172" sldId="277"/>
            <ac:spMk id="5" creationId="{CAB8FC16-22DB-4DB4-B300-500ABD0A8B2B}"/>
          </ac:spMkLst>
        </pc:spChg>
        <pc:spChg chg="del">
          <ac:chgData name="Miguel Garcia A" userId="b5295d74-fe65-4339-a8bf-9575be114160" providerId="ADAL" clId="{5AA2B04C-71AF-446B-95BF-43B766975FE4}" dt="2022-02-14T09:10:15.494" v="124" actId="700"/>
          <ac:spMkLst>
            <pc:docMk/>
            <pc:sldMk cId="2444511172" sldId="277"/>
            <ac:spMk id="6" creationId="{64432C2D-B2B8-4676-9840-716F021FA79C}"/>
          </ac:spMkLst>
        </pc:spChg>
        <pc:spChg chg="del">
          <ac:chgData name="Miguel Garcia A" userId="b5295d74-fe65-4339-a8bf-9575be114160" providerId="ADAL" clId="{5AA2B04C-71AF-446B-95BF-43B766975FE4}" dt="2022-02-14T09:10:15.494" v="124" actId="700"/>
          <ac:spMkLst>
            <pc:docMk/>
            <pc:sldMk cId="2444511172" sldId="277"/>
            <ac:spMk id="7" creationId="{C387649D-6313-47A4-9597-7D17BDCC702E}"/>
          </ac:spMkLst>
        </pc:spChg>
        <pc:spChg chg="add mod ord">
          <ac:chgData name="Miguel Garcia A" userId="b5295d74-fe65-4339-a8bf-9575be114160" providerId="ADAL" clId="{5AA2B04C-71AF-446B-95BF-43B766975FE4}" dt="2022-02-14T09:36:57.430" v="723" actId="313"/>
          <ac:spMkLst>
            <pc:docMk/>
            <pc:sldMk cId="2444511172" sldId="277"/>
            <ac:spMk id="8" creationId="{1A666AD3-A5A4-4386-8A02-3F9979F7AAEA}"/>
          </ac:spMkLst>
        </pc:spChg>
        <pc:spChg chg="add mod ord">
          <ac:chgData name="Miguel Garcia A" userId="b5295d74-fe65-4339-a8bf-9575be114160" providerId="ADAL" clId="{5AA2B04C-71AF-446B-95BF-43B766975FE4}" dt="2022-02-18T08:44:46.557" v="3555" actId="20577"/>
          <ac:spMkLst>
            <pc:docMk/>
            <pc:sldMk cId="2444511172" sldId="277"/>
            <ac:spMk id="9" creationId="{1409ED99-D4CF-4124-B412-4410D98F1434}"/>
          </ac:spMkLst>
        </pc:spChg>
      </pc:sldChg>
      <pc:sldChg chg="addSp modSp new mod">
        <pc:chgData name="Miguel Garcia A" userId="b5295d74-fe65-4339-a8bf-9575be114160" providerId="ADAL" clId="{5AA2B04C-71AF-446B-95BF-43B766975FE4}" dt="2022-02-17T08:23:46.290" v="3036" actId="20577"/>
        <pc:sldMkLst>
          <pc:docMk/>
          <pc:sldMk cId="2071904049" sldId="278"/>
        </pc:sldMkLst>
        <pc:spChg chg="mod">
          <ac:chgData name="Miguel Garcia A" userId="b5295d74-fe65-4339-a8bf-9575be114160" providerId="ADAL" clId="{5AA2B04C-71AF-446B-95BF-43B766975FE4}" dt="2022-02-14T09:11:11.917" v="139"/>
          <ac:spMkLst>
            <pc:docMk/>
            <pc:sldMk cId="2071904049" sldId="278"/>
            <ac:spMk id="2" creationId="{AB3471A7-67D2-4DDE-996E-71DA7EB3D477}"/>
          </ac:spMkLst>
        </pc:spChg>
        <pc:spChg chg="mod">
          <ac:chgData name="Miguel Garcia A" userId="b5295d74-fe65-4339-a8bf-9575be114160" providerId="ADAL" clId="{5AA2B04C-71AF-446B-95BF-43B766975FE4}" dt="2022-02-17T08:23:46.290" v="3036" actId="20577"/>
          <ac:spMkLst>
            <pc:docMk/>
            <pc:sldMk cId="2071904049" sldId="278"/>
            <ac:spMk id="3" creationId="{F52A5B91-446A-46EF-A9B5-68799E40CC0E}"/>
          </ac:spMkLst>
        </pc:spChg>
        <pc:spChg chg="add mod">
          <ac:chgData name="Miguel Garcia A" userId="b5295d74-fe65-4339-a8bf-9575be114160" providerId="ADAL" clId="{5AA2B04C-71AF-446B-95BF-43B766975FE4}" dt="2022-02-14T09:18:27.051" v="434" actId="164"/>
          <ac:spMkLst>
            <pc:docMk/>
            <pc:sldMk cId="2071904049" sldId="278"/>
            <ac:spMk id="6" creationId="{B3ADA025-5CA8-405E-9F56-5B517DCF112F}"/>
          </ac:spMkLst>
        </pc:spChg>
        <pc:grpChg chg="add mod">
          <ac:chgData name="Miguel Garcia A" userId="b5295d74-fe65-4339-a8bf-9575be114160" providerId="ADAL" clId="{5AA2B04C-71AF-446B-95BF-43B766975FE4}" dt="2022-02-14T09:18:30.811" v="435" actId="1076"/>
          <ac:grpSpMkLst>
            <pc:docMk/>
            <pc:sldMk cId="2071904049" sldId="278"/>
            <ac:grpSpMk id="7" creationId="{EAFD836C-5866-44AA-AB51-24C62C6DDC01}"/>
          </ac:grpSpMkLst>
        </pc:grpChg>
        <pc:picChg chg="add mod">
          <ac:chgData name="Miguel Garcia A" userId="b5295d74-fe65-4339-a8bf-9575be114160" providerId="ADAL" clId="{5AA2B04C-71AF-446B-95BF-43B766975FE4}" dt="2022-02-14T09:18:27.051" v="434" actId="164"/>
          <ac:picMkLst>
            <pc:docMk/>
            <pc:sldMk cId="2071904049" sldId="278"/>
            <ac:picMk id="5" creationId="{5345BBD1-07AF-4152-9185-2DD5AC0EFDA1}"/>
          </ac:picMkLst>
        </pc:picChg>
      </pc:sldChg>
      <pc:sldChg chg="modSp new mod">
        <pc:chgData name="Miguel Garcia A" userId="b5295d74-fe65-4339-a8bf-9575be114160" providerId="ADAL" clId="{5AA2B04C-71AF-446B-95BF-43B766975FE4}" dt="2022-02-17T09:15:34.961" v="3399" actId="13926"/>
        <pc:sldMkLst>
          <pc:docMk/>
          <pc:sldMk cId="4072002375" sldId="279"/>
        </pc:sldMkLst>
        <pc:spChg chg="mod">
          <ac:chgData name="Miguel Garcia A" userId="b5295d74-fe65-4339-a8bf-9575be114160" providerId="ADAL" clId="{5AA2B04C-71AF-446B-95BF-43B766975FE4}" dt="2022-02-17T08:24:02.726" v="3058" actId="20577"/>
          <ac:spMkLst>
            <pc:docMk/>
            <pc:sldMk cId="4072002375" sldId="279"/>
            <ac:spMk id="2" creationId="{CF2D9B52-3652-40E3-B352-EBC0FBBE05D8}"/>
          </ac:spMkLst>
        </pc:spChg>
        <pc:spChg chg="mod">
          <ac:chgData name="Miguel Garcia A" userId="b5295d74-fe65-4339-a8bf-9575be114160" providerId="ADAL" clId="{5AA2B04C-71AF-446B-95BF-43B766975FE4}" dt="2022-02-17T09:15:34.961" v="3399" actId="13926"/>
          <ac:spMkLst>
            <pc:docMk/>
            <pc:sldMk cId="4072002375" sldId="279"/>
            <ac:spMk id="3" creationId="{95443551-D0B2-40F6-884D-33BB89246020}"/>
          </ac:spMkLst>
        </pc:spChg>
      </pc:sldChg>
      <pc:sldChg chg="modSp new mod">
        <pc:chgData name="Miguel Garcia A" userId="b5295d74-fe65-4339-a8bf-9575be114160" providerId="ADAL" clId="{5AA2B04C-71AF-446B-95BF-43B766975FE4}" dt="2022-02-17T09:00:46.780" v="3395" actId="15"/>
        <pc:sldMkLst>
          <pc:docMk/>
          <pc:sldMk cId="3227510212" sldId="280"/>
        </pc:sldMkLst>
        <pc:spChg chg="mod">
          <ac:chgData name="Miguel Garcia A" userId="b5295d74-fe65-4339-a8bf-9575be114160" providerId="ADAL" clId="{5AA2B04C-71AF-446B-95BF-43B766975FE4}" dt="2022-02-14T09:50:38.613" v="1119" actId="20577"/>
          <ac:spMkLst>
            <pc:docMk/>
            <pc:sldMk cId="3227510212" sldId="280"/>
            <ac:spMk id="2" creationId="{F35BDAE4-637B-4797-98A6-A3C67C8B3209}"/>
          </ac:spMkLst>
        </pc:spChg>
        <pc:spChg chg="mod">
          <ac:chgData name="Miguel Garcia A" userId="b5295d74-fe65-4339-a8bf-9575be114160" providerId="ADAL" clId="{5AA2B04C-71AF-446B-95BF-43B766975FE4}" dt="2022-02-17T09:00:46.780" v="3395" actId="15"/>
          <ac:spMkLst>
            <pc:docMk/>
            <pc:sldMk cId="3227510212" sldId="280"/>
            <ac:spMk id="3" creationId="{50D90B1F-3A7B-4321-B4EE-8E9499859984}"/>
          </ac:spMkLst>
        </pc:spChg>
      </pc:sldChg>
      <pc:sldChg chg="modSp new mod">
        <pc:chgData name="Miguel Garcia A" userId="b5295d74-fe65-4339-a8bf-9575be114160" providerId="ADAL" clId="{5AA2B04C-71AF-446B-95BF-43B766975FE4}" dt="2022-02-17T08:21:45.558" v="3029" actId="20577"/>
        <pc:sldMkLst>
          <pc:docMk/>
          <pc:sldMk cId="1936746028" sldId="281"/>
        </pc:sldMkLst>
        <pc:spChg chg="mod">
          <ac:chgData name="Miguel Garcia A" userId="b5295d74-fe65-4339-a8bf-9575be114160" providerId="ADAL" clId="{5AA2B04C-71AF-446B-95BF-43B766975FE4}" dt="2022-02-17T07:54:36.370" v="2061" actId="20577"/>
          <ac:spMkLst>
            <pc:docMk/>
            <pc:sldMk cId="1936746028" sldId="281"/>
            <ac:spMk id="2" creationId="{B1418534-05FE-48D8-BE3A-00EA9D8B80AB}"/>
          </ac:spMkLst>
        </pc:spChg>
        <pc:spChg chg="mod">
          <ac:chgData name="Miguel Garcia A" userId="b5295d74-fe65-4339-a8bf-9575be114160" providerId="ADAL" clId="{5AA2B04C-71AF-446B-95BF-43B766975FE4}" dt="2022-02-17T08:21:45.558" v="3029" actId="20577"/>
          <ac:spMkLst>
            <pc:docMk/>
            <pc:sldMk cId="1936746028" sldId="281"/>
            <ac:spMk id="3" creationId="{F30CA08E-643E-4EE6-84DF-28255A3CBDE7}"/>
          </ac:spMkLst>
        </pc:spChg>
      </pc:sldChg>
      <pc:sldMasterChg chg="modSldLayout">
        <pc:chgData name="Miguel Garcia A" userId="b5295d74-fe65-4339-a8bf-9575be114160" providerId="ADAL" clId="{5AA2B04C-71AF-446B-95BF-43B766975FE4}" dt="2022-02-21T08:54:40.262" v="4477"/>
        <pc:sldMasterMkLst>
          <pc:docMk/>
          <pc:sldMasterMk cId="2523064765" sldId="2147483660"/>
        </pc:sldMasterMkLst>
        <pc:sldLayoutChg chg="modSp mod">
          <pc:chgData name="Miguel Garcia A" userId="b5295d74-fe65-4339-a8bf-9575be114160" providerId="ADAL" clId="{5AA2B04C-71AF-446B-95BF-43B766975FE4}" dt="2022-02-21T08:54:39.898" v="4357"/>
          <pc:sldLayoutMkLst>
            <pc:docMk/>
            <pc:sldMasterMk cId="2523064765" sldId="2147483660"/>
            <pc:sldLayoutMk cId="1374575616" sldId="2147483661"/>
          </pc:sldLayoutMkLst>
          <pc:spChg chg="mod">
            <ac:chgData name="Miguel Garcia A" userId="b5295d74-fe65-4339-a8bf-9575be114160" providerId="ADAL" clId="{5AA2B04C-71AF-446B-95BF-43B766975FE4}" dt="2022-02-21T08:54:39.898" v="4357"/>
            <ac:spMkLst>
              <pc:docMk/>
              <pc:sldMasterMk cId="2523064765" sldId="2147483660"/>
              <pc:sldLayoutMk cId="1374575616" sldId="2147483661"/>
              <ac:spMk id="9" creationId="{72C1EE1F-EF94-4EBA-A010-8BC3D2F38C39}"/>
            </ac:spMkLst>
          </pc:spChg>
        </pc:sldLayoutChg>
        <pc:sldLayoutChg chg="modSp mod">
          <pc:chgData name="Miguel Garcia A" userId="b5295d74-fe65-4339-a8bf-9575be114160" providerId="ADAL" clId="{5AA2B04C-71AF-446B-95BF-43B766975FE4}" dt="2022-02-21T08:54:39.913" v="4363"/>
          <pc:sldLayoutMkLst>
            <pc:docMk/>
            <pc:sldMasterMk cId="2523064765" sldId="2147483660"/>
            <pc:sldLayoutMk cId="1085322578" sldId="2147483662"/>
          </pc:sldLayoutMkLst>
          <pc:spChg chg="mod">
            <ac:chgData name="Miguel Garcia A" userId="b5295d74-fe65-4339-a8bf-9575be114160" providerId="ADAL" clId="{5AA2B04C-71AF-446B-95BF-43B766975FE4}" dt="2022-02-21T08:54:39.913" v="4363"/>
            <ac:spMkLst>
              <pc:docMk/>
              <pc:sldMasterMk cId="2523064765" sldId="2147483660"/>
              <pc:sldLayoutMk cId="1085322578" sldId="2147483662"/>
              <ac:spMk id="7" creationId="{3AD885ED-EA58-419A-BC0B-F06CF9659422}"/>
            </ac:spMkLst>
          </pc:spChg>
        </pc:sldLayoutChg>
        <pc:sldLayoutChg chg="modSp mod">
          <pc:chgData name="Miguel Garcia A" userId="b5295d74-fe65-4339-a8bf-9575be114160" providerId="ADAL" clId="{5AA2B04C-71AF-446B-95BF-43B766975FE4}" dt="2022-02-21T08:54:39.920" v="4366"/>
          <pc:sldLayoutMkLst>
            <pc:docMk/>
            <pc:sldMasterMk cId="2523064765" sldId="2147483660"/>
            <pc:sldLayoutMk cId="2064663325" sldId="2147483664"/>
          </pc:sldLayoutMkLst>
          <pc:spChg chg="mod">
            <ac:chgData name="Miguel Garcia A" userId="b5295d74-fe65-4339-a8bf-9575be114160" providerId="ADAL" clId="{5AA2B04C-71AF-446B-95BF-43B766975FE4}" dt="2022-02-21T08:54:39.920" v="4366"/>
            <ac:spMkLst>
              <pc:docMk/>
              <pc:sldMasterMk cId="2523064765" sldId="2147483660"/>
              <pc:sldLayoutMk cId="2064663325" sldId="2147483664"/>
              <ac:spMk id="8" creationId="{866A1512-27D5-4CA8-94C5-10E56C30705D}"/>
            </ac:spMkLst>
          </pc:spChg>
        </pc:sldLayoutChg>
        <pc:sldLayoutChg chg="modSp mod">
          <pc:chgData name="Miguel Garcia A" userId="b5295d74-fe65-4339-a8bf-9575be114160" providerId="ADAL" clId="{5AA2B04C-71AF-446B-95BF-43B766975FE4}" dt="2022-02-21T08:54:39.928" v="4369"/>
          <pc:sldLayoutMkLst>
            <pc:docMk/>
            <pc:sldMasterMk cId="2523064765" sldId="2147483660"/>
            <pc:sldLayoutMk cId="2108219646" sldId="2147483665"/>
          </pc:sldLayoutMkLst>
          <pc:spChg chg="mod">
            <ac:chgData name="Miguel Garcia A" userId="b5295d74-fe65-4339-a8bf-9575be114160" providerId="ADAL" clId="{5AA2B04C-71AF-446B-95BF-43B766975FE4}" dt="2022-02-21T08:54:39.928" v="4369"/>
            <ac:spMkLst>
              <pc:docMk/>
              <pc:sldMasterMk cId="2523064765" sldId="2147483660"/>
              <pc:sldLayoutMk cId="2108219646" sldId="2147483665"/>
              <ac:spMk id="7" creationId="{F4D3A834-11EE-4BDF-A704-0BF0873EFBA3}"/>
            </ac:spMkLst>
          </pc:spChg>
        </pc:sldLayoutChg>
        <pc:sldLayoutChg chg="modSp mod">
          <pc:chgData name="Miguel Garcia A" userId="b5295d74-fe65-4339-a8bf-9575be114160" providerId="ADAL" clId="{5AA2B04C-71AF-446B-95BF-43B766975FE4}" dt="2022-02-21T08:54:39.936" v="4372"/>
          <pc:sldLayoutMkLst>
            <pc:docMk/>
            <pc:sldMasterMk cId="2523064765" sldId="2147483660"/>
            <pc:sldLayoutMk cId="299406540" sldId="2147483666"/>
          </pc:sldLayoutMkLst>
          <pc:spChg chg="mod">
            <ac:chgData name="Miguel Garcia A" userId="b5295d74-fe65-4339-a8bf-9575be114160" providerId="ADAL" clId="{5AA2B04C-71AF-446B-95BF-43B766975FE4}" dt="2022-02-21T08:54:39.936" v="4372"/>
            <ac:spMkLst>
              <pc:docMk/>
              <pc:sldMasterMk cId="2523064765" sldId="2147483660"/>
              <pc:sldLayoutMk cId="299406540" sldId="2147483666"/>
              <ac:spMk id="7" creationId="{A51D0608-0A57-43BF-AD18-8DFD8B5D249B}"/>
            </ac:spMkLst>
          </pc:spChg>
        </pc:sldLayoutChg>
        <pc:sldLayoutChg chg="modSp mod">
          <pc:chgData name="Miguel Garcia A" userId="b5295d74-fe65-4339-a8bf-9575be114160" providerId="ADAL" clId="{5AA2B04C-71AF-446B-95BF-43B766975FE4}" dt="2022-02-21T08:54:39.942" v="4375"/>
          <pc:sldLayoutMkLst>
            <pc:docMk/>
            <pc:sldMasterMk cId="2523064765" sldId="2147483660"/>
            <pc:sldLayoutMk cId="3450366910" sldId="2147483667"/>
          </pc:sldLayoutMkLst>
          <pc:spChg chg="mod">
            <ac:chgData name="Miguel Garcia A" userId="b5295d74-fe65-4339-a8bf-9575be114160" providerId="ADAL" clId="{5AA2B04C-71AF-446B-95BF-43B766975FE4}" dt="2022-02-21T08:54:39.942" v="4375"/>
            <ac:spMkLst>
              <pc:docMk/>
              <pc:sldMasterMk cId="2523064765" sldId="2147483660"/>
              <pc:sldLayoutMk cId="3450366910" sldId="2147483667"/>
              <ac:spMk id="7" creationId="{89A384A6-2ED7-4C73-9166-564C827C9CC4}"/>
            </ac:spMkLst>
          </pc:spChg>
        </pc:sldLayoutChg>
        <pc:sldLayoutChg chg="modSp mod">
          <pc:chgData name="Miguel Garcia A" userId="b5295d74-fe65-4339-a8bf-9575be114160" providerId="ADAL" clId="{5AA2B04C-71AF-446B-95BF-43B766975FE4}" dt="2022-02-21T08:54:39.951" v="4378"/>
          <pc:sldLayoutMkLst>
            <pc:docMk/>
            <pc:sldMasterMk cId="2523064765" sldId="2147483660"/>
            <pc:sldLayoutMk cId="3593654033" sldId="2147483668"/>
          </pc:sldLayoutMkLst>
          <pc:spChg chg="mod">
            <ac:chgData name="Miguel Garcia A" userId="b5295d74-fe65-4339-a8bf-9575be114160" providerId="ADAL" clId="{5AA2B04C-71AF-446B-95BF-43B766975FE4}" dt="2022-02-21T08:54:39.951" v="4378"/>
            <ac:spMkLst>
              <pc:docMk/>
              <pc:sldMasterMk cId="2523064765" sldId="2147483660"/>
              <pc:sldLayoutMk cId="3593654033" sldId="2147483668"/>
              <ac:spMk id="7" creationId="{88BB9017-2EBC-4916-882A-FAB5684DE9CF}"/>
            </ac:spMkLst>
          </pc:spChg>
        </pc:sldLayoutChg>
        <pc:sldLayoutChg chg="modSp mod">
          <pc:chgData name="Miguel Garcia A" userId="b5295d74-fe65-4339-a8bf-9575be114160" providerId="ADAL" clId="{5AA2B04C-71AF-446B-95BF-43B766975FE4}" dt="2022-02-21T08:54:39.957" v="4381"/>
          <pc:sldLayoutMkLst>
            <pc:docMk/>
            <pc:sldMasterMk cId="2523064765" sldId="2147483660"/>
            <pc:sldLayoutMk cId="4136202525" sldId="2147483669"/>
          </pc:sldLayoutMkLst>
          <pc:spChg chg="mod">
            <ac:chgData name="Miguel Garcia A" userId="b5295d74-fe65-4339-a8bf-9575be114160" providerId="ADAL" clId="{5AA2B04C-71AF-446B-95BF-43B766975FE4}" dt="2022-02-21T08:54:39.957" v="4381"/>
            <ac:spMkLst>
              <pc:docMk/>
              <pc:sldMasterMk cId="2523064765" sldId="2147483660"/>
              <pc:sldLayoutMk cId="4136202525" sldId="2147483669"/>
              <ac:spMk id="7" creationId="{515DEFEB-D8FB-411D-89D1-C457BD4FE531}"/>
            </ac:spMkLst>
          </pc:spChg>
        </pc:sldLayoutChg>
        <pc:sldLayoutChg chg="modSp mod">
          <pc:chgData name="Miguel Garcia A" userId="b5295d74-fe65-4339-a8bf-9575be114160" providerId="ADAL" clId="{5AA2B04C-71AF-446B-95BF-43B766975FE4}" dt="2022-02-21T08:54:39.967" v="4384"/>
          <pc:sldLayoutMkLst>
            <pc:docMk/>
            <pc:sldMasterMk cId="2523064765" sldId="2147483660"/>
            <pc:sldLayoutMk cId="1267818655" sldId="2147483670"/>
          </pc:sldLayoutMkLst>
          <pc:spChg chg="mod">
            <ac:chgData name="Miguel Garcia A" userId="b5295d74-fe65-4339-a8bf-9575be114160" providerId="ADAL" clId="{5AA2B04C-71AF-446B-95BF-43B766975FE4}" dt="2022-02-21T08:54:39.967" v="4384"/>
            <ac:spMkLst>
              <pc:docMk/>
              <pc:sldMasterMk cId="2523064765" sldId="2147483660"/>
              <pc:sldLayoutMk cId="1267818655" sldId="2147483670"/>
              <ac:spMk id="7" creationId="{E08DADFB-44CC-4810-9193-0C9F586CE666}"/>
            </ac:spMkLst>
          </pc:spChg>
        </pc:sldLayoutChg>
        <pc:sldLayoutChg chg="modSp mod">
          <pc:chgData name="Miguel Garcia A" userId="b5295d74-fe65-4339-a8bf-9575be114160" providerId="ADAL" clId="{5AA2B04C-71AF-446B-95BF-43B766975FE4}" dt="2022-02-21T08:54:39.975" v="4387"/>
          <pc:sldLayoutMkLst>
            <pc:docMk/>
            <pc:sldMasterMk cId="2523064765" sldId="2147483660"/>
            <pc:sldLayoutMk cId="3355176887" sldId="2147483671"/>
          </pc:sldLayoutMkLst>
          <pc:spChg chg="mod">
            <ac:chgData name="Miguel Garcia A" userId="b5295d74-fe65-4339-a8bf-9575be114160" providerId="ADAL" clId="{5AA2B04C-71AF-446B-95BF-43B766975FE4}" dt="2022-02-21T08:54:39.975" v="4387"/>
            <ac:spMkLst>
              <pc:docMk/>
              <pc:sldMasterMk cId="2523064765" sldId="2147483660"/>
              <pc:sldLayoutMk cId="3355176887" sldId="2147483671"/>
              <ac:spMk id="4" creationId="{7AB1CD1C-AD0D-4C0E-8012-BDF9F1E4C38B}"/>
            </ac:spMkLst>
          </pc:spChg>
        </pc:sldLayoutChg>
        <pc:sldLayoutChg chg="modSp mod">
          <pc:chgData name="Miguel Garcia A" userId="b5295d74-fe65-4339-a8bf-9575be114160" providerId="ADAL" clId="{5AA2B04C-71AF-446B-95BF-43B766975FE4}" dt="2022-02-21T08:54:39.985" v="4390"/>
          <pc:sldLayoutMkLst>
            <pc:docMk/>
            <pc:sldMasterMk cId="2523064765" sldId="2147483660"/>
            <pc:sldLayoutMk cId="1793964376" sldId="2147483672"/>
          </pc:sldLayoutMkLst>
          <pc:spChg chg="mod">
            <ac:chgData name="Miguel Garcia A" userId="b5295d74-fe65-4339-a8bf-9575be114160" providerId="ADAL" clId="{5AA2B04C-71AF-446B-95BF-43B766975FE4}" dt="2022-02-21T08:54:39.985" v="4390"/>
            <ac:spMkLst>
              <pc:docMk/>
              <pc:sldMasterMk cId="2523064765" sldId="2147483660"/>
              <pc:sldLayoutMk cId="1793964376" sldId="2147483672"/>
              <ac:spMk id="3" creationId="{76D5DBE1-F5A0-4F54-BCB1-8A4278408056}"/>
            </ac:spMkLst>
          </pc:spChg>
        </pc:sldLayoutChg>
        <pc:sldLayoutChg chg="modSp mod">
          <pc:chgData name="Miguel Garcia A" userId="b5295d74-fe65-4339-a8bf-9575be114160" providerId="ADAL" clId="{5AA2B04C-71AF-446B-95BF-43B766975FE4}" dt="2022-02-21T08:54:40.002" v="4396"/>
          <pc:sldLayoutMkLst>
            <pc:docMk/>
            <pc:sldMasterMk cId="2523064765" sldId="2147483660"/>
            <pc:sldLayoutMk cId="3415456144" sldId="2147483673"/>
          </pc:sldLayoutMkLst>
          <pc:spChg chg="mod">
            <ac:chgData name="Miguel Garcia A" userId="b5295d74-fe65-4339-a8bf-9575be114160" providerId="ADAL" clId="{5AA2B04C-71AF-446B-95BF-43B766975FE4}" dt="2022-02-21T08:54:40.002" v="4396"/>
            <ac:spMkLst>
              <pc:docMk/>
              <pc:sldMasterMk cId="2523064765" sldId="2147483660"/>
              <pc:sldLayoutMk cId="3415456144" sldId="2147483673"/>
              <ac:spMk id="3" creationId="{C44ECCE6-4D94-443E-8C20-CA233A5C0572}"/>
            </ac:spMkLst>
          </pc:spChg>
        </pc:sldLayoutChg>
        <pc:sldLayoutChg chg="modSp mod">
          <pc:chgData name="Miguel Garcia A" userId="b5295d74-fe65-4339-a8bf-9575be114160" providerId="ADAL" clId="{5AA2B04C-71AF-446B-95BF-43B766975FE4}" dt="2022-02-21T08:54:40.081" v="4420"/>
          <pc:sldLayoutMkLst>
            <pc:docMk/>
            <pc:sldMasterMk cId="2523064765" sldId="2147483660"/>
            <pc:sldLayoutMk cId="3933167755" sldId="2147483674"/>
          </pc:sldLayoutMkLst>
          <pc:spChg chg="mod">
            <ac:chgData name="Miguel Garcia A" userId="b5295d74-fe65-4339-a8bf-9575be114160" providerId="ADAL" clId="{5AA2B04C-71AF-446B-95BF-43B766975FE4}" dt="2022-02-21T08:54:40.081" v="4420"/>
            <ac:spMkLst>
              <pc:docMk/>
              <pc:sldMasterMk cId="2523064765" sldId="2147483660"/>
              <pc:sldLayoutMk cId="3933167755" sldId="2147483674"/>
              <ac:spMk id="8" creationId="{C2AD0284-E6BA-49D8-AB3F-D94DBB1D54F0}"/>
            </ac:spMkLst>
          </pc:spChg>
        </pc:sldLayoutChg>
        <pc:sldLayoutChg chg="modSp mod">
          <pc:chgData name="Miguel Garcia A" userId="b5295d74-fe65-4339-a8bf-9575be114160" providerId="ADAL" clId="{5AA2B04C-71AF-446B-95BF-43B766975FE4}" dt="2022-02-21T08:54:40.142" v="4441"/>
          <pc:sldLayoutMkLst>
            <pc:docMk/>
            <pc:sldMasterMk cId="2523064765" sldId="2147483660"/>
            <pc:sldLayoutMk cId="675883818" sldId="2147483675"/>
          </pc:sldLayoutMkLst>
          <pc:spChg chg="mod">
            <ac:chgData name="Miguel Garcia A" userId="b5295d74-fe65-4339-a8bf-9575be114160" providerId="ADAL" clId="{5AA2B04C-71AF-446B-95BF-43B766975FE4}" dt="2022-02-21T08:54:40.142" v="4441"/>
            <ac:spMkLst>
              <pc:docMk/>
              <pc:sldMasterMk cId="2523064765" sldId="2147483660"/>
              <pc:sldLayoutMk cId="675883818" sldId="2147483675"/>
              <ac:spMk id="8" creationId="{53797230-5A6C-4718-8C90-CB9F2709B382}"/>
            </ac:spMkLst>
          </pc:spChg>
        </pc:sldLayoutChg>
        <pc:sldLayoutChg chg="modSp mod">
          <pc:chgData name="Miguel Garcia A" userId="b5295d74-fe65-4339-a8bf-9575be114160" providerId="ADAL" clId="{5AA2B04C-71AF-446B-95BF-43B766975FE4}" dt="2022-02-21T08:54:40.152" v="4444"/>
          <pc:sldLayoutMkLst>
            <pc:docMk/>
            <pc:sldMasterMk cId="2523064765" sldId="2147483660"/>
            <pc:sldLayoutMk cId="192221419" sldId="2147483676"/>
          </pc:sldLayoutMkLst>
          <pc:spChg chg="mod">
            <ac:chgData name="Miguel Garcia A" userId="b5295d74-fe65-4339-a8bf-9575be114160" providerId="ADAL" clId="{5AA2B04C-71AF-446B-95BF-43B766975FE4}" dt="2022-02-21T08:54:40.152" v="4444"/>
            <ac:spMkLst>
              <pc:docMk/>
              <pc:sldMasterMk cId="2523064765" sldId="2147483660"/>
              <pc:sldLayoutMk cId="192221419" sldId="2147483676"/>
              <ac:spMk id="9" creationId="{00E7BBCA-E768-4FD9-82EA-328297783367}"/>
            </ac:spMkLst>
          </pc:spChg>
        </pc:sldLayoutChg>
        <pc:sldLayoutChg chg="modSp mod">
          <pc:chgData name="Miguel Garcia A" userId="b5295d74-fe65-4339-a8bf-9575be114160" providerId="ADAL" clId="{5AA2B04C-71AF-446B-95BF-43B766975FE4}" dt="2022-02-21T08:54:40.214" v="4462"/>
          <pc:sldLayoutMkLst>
            <pc:docMk/>
            <pc:sldMasterMk cId="2523064765" sldId="2147483660"/>
            <pc:sldLayoutMk cId="1896068706" sldId="2147483677"/>
          </pc:sldLayoutMkLst>
          <pc:spChg chg="mod">
            <ac:chgData name="Miguel Garcia A" userId="b5295d74-fe65-4339-a8bf-9575be114160" providerId="ADAL" clId="{5AA2B04C-71AF-446B-95BF-43B766975FE4}" dt="2022-02-21T08:54:40.214" v="4462"/>
            <ac:spMkLst>
              <pc:docMk/>
              <pc:sldMasterMk cId="2523064765" sldId="2147483660"/>
              <pc:sldLayoutMk cId="1896068706" sldId="2147483677"/>
              <ac:spMk id="9" creationId="{4815D3F0-43E8-418F-A5E4-30F31668DC0E}"/>
            </ac:spMkLst>
          </pc:spChg>
        </pc:sldLayoutChg>
        <pc:sldLayoutChg chg="modSp mod">
          <pc:chgData name="Miguel Garcia A" userId="b5295d74-fe65-4339-a8bf-9575be114160" providerId="ADAL" clId="{5AA2B04C-71AF-446B-95BF-43B766975FE4}" dt="2022-02-21T08:54:40.227" v="4465"/>
          <pc:sldLayoutMkLst>
            <pc:docMk/>
            <pc:sldMasterMk cId="2523064765" sldId="2147483660"/>
            <pc:sldLayoutMk cId="2275899235" sldId="2147483678"/>
          </pc:sldLayoutMkLst>
          <pc:spChg chg="mod">
            <ac:chgData name="Miguel Garcia A" userId="b5295d74-fe65-4339-a8bf-9575be114160" providerId="ADAL" clId="{5AA2B04C-71AF-446B-95BF-43B766975FE4}" dt="2022-02-21T08:54:40.227" v="4465"/>
            <ac:spMkLst>
              <pc:docMk/>
              <pc:sldMasterMk cId="2523064765" sldId="2147483660"/>
              <pc:sldLayoutMk cId="2275899235" sldId="2147483678"/>
              <ac:spMk id="11" creationId="{A55C34B4-681E-4FDA-A9BB-6BC31D94C8D6}"/>
            </ac:spMkLst>
          </pc:spChg>
        </pc:sldLayoutChg>
        <pc:sldLayoutChg chg="modSp mod">
          <pc:chgData name="Miguel Garcia A" userId="b5295d74-fe65-4339-a8bf-9575be114160" providerId="ADAL" clId="{5AA2B04C-71AF-446B-95BF-43B766975FE4}" dt="2022-02-21T08:54:40.237" v="4468"/>
          <pc:sldLayoutMkLst>
            <pc:docMk/>
            <pc:sldMasterMk cId="2523064765" sldId="2147483660"/>
            <pc:sldLayoutMk cId="1509090296" sldId="2147483679"/>
          </pc:sldLayoutMkLst>
          <pc:spChg chg="mod">
            <ac:chgData name="Miguel Garcia A" userId="b5295d74-fe65-4339-a8bf-9575be114160" providerId="ADAL" clId="{5AA2B04C-71AF-446B-95BF-43B766975FE4}" dt="2022-02-21T08:54:40.237" v="4468"/>
            <ac:spMkLst>
              <pc:docMk/>
              <pc:sldMasterMk cId="2523064765" sldId="2147483660"/>
              <pc:sldLayoutMk cId="1509090296" sldId="2147483679"/>
              <ac:spMk id="11" creationId="{107CDD62-B47C-43AB-8BA0-F875DF45681E}"/>
            </ac:spMkLst>
          </pc:spChg>
        </pc:sldLayoutChg>
        <pc:sldLayoutChg chg="modSp mod">
          <pc:chgData name="Miguel Garcia A" userId="b5295d74-fe65-4339-a8bf-9575be114160" providerId="ADAL" clId="{5AA2B04C-71AF-446B-95BF-43B766975FE4}" dt="2022-02-21T08:54:40.244" v="4471"/>
          <pc:sldLayoutMkLst>
            <pc:docMk/>
            <pc:sldMasterMk cId="2523064765" sldId="2147483660"/>
            <pc:sldLayoutMk cId="3100695833" sldId="2147483680"/>
          </pc:sldLayoutMkLst>
          <pc:spChg chg="mod">
            <ac:chgData name="Miguel Garcia A" userId="b5295d74-fe65-4339-a8bf-9575be114160" providerId="ADAL" clId="{5AA2B04C-71AF-446B-95BF-43B766975FE4}" dt="2022-02-21T08:54:40.244" v="4471"/>
            <ac:spMkLst>
              <pc:docMk/>
              <pc:sldMasterMk cId="2523064765" sldId="2147483660"/>
              <pc:sldLayoutMk cId="3100695833" sldId="2147483680"/>
              <ac:spMk id="11" creationId="{A2963A4D-3277-42A5-8919-305DE5AD9247}"/>
            </ac:spMkLst>
          </pc:spChg>
        </pc:sldLayoutChg>
        <pc:sldLayoutChg chg="modSp mod">
          <pc:chgData name="Miguel Garcia A" userId="b5295d74-fe65-4339-a8bf-9575be114160" providerId="ADAL" clId="{5AA2B04C-71AF-446B-95BF-43B766975FE4}" dt="2022-02-21T08:54:40.262" v="4477"/>
          <pc:sldLayoutMkLst>
            <pc:docMk/>
            <pc:sldMasterMk cId="2523064765" sldId="2147483660"/>
            <pc:sldLayoutMk cId="1436988196" sldId="2147483681"/>
          </pc:sldLayoutMkLst>
          <pc:spChg chg="mod">
            <ac:chgData name="Miguel Garcia A" userId="b5295d74-fe65-4339-a8bf-9575be114160" providerId="ADAL" clId="{5AA2B04C-71AF-446B-95BF-43B766975FE4}" dt="2022-02-21T08:54:40.262" v="4477"/>
            <ac:spMkLst>
              <pc:docMk/>
              <pc:sldMasterMk cId="2523064765" sldId="2147483660"/>
              <pc:sldLayoutMk cId="1436988196" sldId="2147483681"/>
              <ac:spMk id="14" creationId="{089CBEB5-348B-49F3-8F8B-FDEE08950E37}"/>
            </ac:spMkLst>
          </pc:spChg>
        </pc:sldLayoutChg>
        <pc:sldLayoutChg chg="modSp mod">
          <pc:chgData name="Miguel Garcia A" userId="b5295d74-fe65-4339-a8bf-9575be114160" providerId="ADAL" clId="{5AA2B04C-71AF-446B-95BF-43B766975FE4}" dt="2022-02-21T08:54:40.106" v="4429"/>
          <pc:sldLayoutMkLst>
            <pc:docMk/>
            <pc:sldMasterMk cId="2523064765" sldId="2147483660"/>
            <pc:sldLayoutMk cId="4114665" sldId="2147483682"/>
          </pc:sldLayoutMkLst>
          <pc:spChg chg="mod">
            <ac:chgData name="Miguel Garcia A" userId="b5295d74-fe65-4339-a8bf-9575be114160" providerId="ADAL" clId="{5AA2B04C-71AF-446B-95BF-43B766975FE4}" dt="2022-02-21T08:54:40.106" v="4429"/>
            <ac:spMkLst>
              <pc:docMk/>
              <pc:sldMasterMk cId="2523064765" sldId="2147483660"/>
              <pc:sldLayoutMk cId="4114665" sldId="2147483682"/>
              <ac:spMk id="7" creationId="{EF2C589A-70A9-4C1E-92FD-76B1E60A1A29}"/>
            </ac:spMkLst>
          </pc:spChg>
        </pc:sldLayoutChg>
        <pc:sldLayoutChg chg="modSp mod">
          <pc:chgData name="Miguel Garcia A" userId="b5295d74-fe65-4339-a8bf-9575be114160" providerId="ADAL" clId="{5AA2B04C-71AF-446B-95BF-43B766975FE4}" dt="2022-02-21T08:54:40.113" v="4432"/>
          <pc:sldLayoutMkLst>
            <pc:docMk/>
            <pc:sldMasterMk cId="2523064765" sldId="2147483660"/>
            <pc:sldLayoutMk cId="584347284" sldId="2147483683"/>
          </pc:sldLayoutMkLst>
          <pc:spChg chg="mod">
            <ac:chgData name="Miguel Garcia A" userId="b5295d74-fe65-4339-a8bf-9575be114160" providerId="ADAL" clId="{5AA2B04C-71AF-446B-95BF-43B766975FE4}" dt="2022-02-21T08:54:40.113" v="4432"/>
            <ac:spMkLst>
              <pc:docMk/>
              <pc:sldMasterMk cId="2523064765" sldId="2147483660"/>
              <pc:sldLayoutMk cId="584347284" sldId="2147483683"/>
              <ac:spMk id="9" creationId="{4372D240-75C4-4747-BB0C-CDA1A95650A3}"/>
            </ac:spMkLst>
          </pc:spChg>
        </pc:sldLayoutChg>
        <pc:sldLayoutChg chg="modSp mod">
          <pc:chgData name="Miguel Garcia A" userId="b5295d74-fe65-4339-a8bf-9575be114160" providerId="ADAL" clId="{5AA2B04C-71AF-446B-95BF-43B766975FE4}" dt="2022-02-21T08:54:40.122" v="4435"/>
          <pc:sldLayoutMkLst>
            <pc:docMk/>
            <pc:sldMasterMk cId="2523064765" sldId="2147483660"/>
            <pc:sldLayoutMk cId="2522373556" sldId="2147483684"/>
          </pc:sldLayoutMkLst>
          <pc:spChg chg="mod">
            <ac:chgData name="Miguel Garcia A" userId="b5295d74-fe65-4339-a8bf-9575be114160" providerId="ADAL" clId="{5AA2B04C-71AF-446B-95BF-43B766975FE4}" dt="2022-02-21T08:54:40.122" v="4435"/>
            <ac:spMkLst>
              <pc:docMk/>
              <pc:sldMasterMk cId="2523064765" sldId="2147483660"/>
              <pc:sldLayoutMk cId="2522373556" sldId="2147483684"/>
              <ac:spMk id="7" creationId="{8D51E95B-B5A6-40B6-97CB-5F0FE563EB1D}"/>
            </ac:spMkLst>
          </pc:spChg>
        </pc:sldLayoutChg>
        <pc:sldLayoutChg chg="modSp mod">
          <pc:chgData name="Miguel Garcia A" userId="b5295d74-fe65-4339-a8bf-9575be114160" providerId="ADAL" clId="{5AA2B04C-71AF-446B-95BF-43B766975FE4}" dt="2022-02-21T08:54:40.130" v="4438"/>
          <pc:sldLayoutMkLst>
            <pc:docMk/>
            <pc:sldMasterMk cId="2523064765" sldId="2147483660"/>
            <pc:sldLayoutMk cId="2731981876" sldId="2147483685"/>
          </pc:sldLayoutMkLst>
          <pc:spChg chg="mod">
            <ac:chgData name="Miguel Garcia A" userId="b5295d74-fe65-4339-a8bf-9575be114160" providerId="ADAL" clId="{5AA2B04C-71AF-446B-95BF-43B766975FE4}" dt="2022-02-21T08:54:40.130" v="4438"/>
            <ac:spMkLst>
              <pc:docMk/>
              <pc:sldMasterMk cId="2523064765" sldId="2147483660"/>
              <pc:sldLayoutMk cId="2731981876" sldId="2147483685"/>
              <ac:spMk id="11" creationId="{4137CA89-AFF7-46A6-A978-5D6CF4C2A39A}"/>
            </ac:spMkLst>
          </pc:spChg>
        </pc:sldLayoutChg>
        <pc:sldLayoutChg chg="modSp mod">
          <pc:chgData name="Miguel Garcia A" userId="b5295d74-fe65-4339-a8bf-9575be114160" providerId="ADAL" clId="{5AA2B04C-71AF-446B-95BF-43B766975FE4}" dt="2022-02-21T08:54:40.162" v="4447"/>
          <pc:sldLayoutMkLst>
            <pc:docMk/>
            <pc:sldMasterMk cId="2523064765" sldId="2147483660"/>
            <pc:sldLayoutMk cId="1631202071" sldId="2147483686"/>
          </pc:sldLayoutMkLst>
          <pc:spChg chg="mod">
            <ac:chgData name="Miguel Garcia A" userId="b5295d74-fe65-4339-a8bf-9575be114160" providerId="ADAL" clId="{5AA2B04C-71AF-446B-95BF-43B766975FE4}" dt="2022-02-21T08:54:40.162" v="4447"/>
            <ac:spMkLst>
              <pc:docMk/>
              <pc:sldMasterMk cId="2523064765" sldId="2147483660"/>
              <pc:sldLayoutMk cId="1631202071" sldId="2147483686"/>
              <ac:spMk id="8" creationId="{4E1D7684-BC36-44BA-9074-E0D05038847F}"/>
            </ac:spMkLst>
          </pc:spChg>
        </pc:sldLayoutChg>
        <pc:sldLayoutChg chg="modSp mod">
          <pc:chgData name="Miguel Garcia A" userId="b5295d74-fe65-4339-a8bf-9575be114160" providerId="ADAL" clId="{5AA2B04C-71AF-446B-95BF-43B766975FE4}" dt="2022-02-21T08:54:40.171" v="4450"/>
          <pc:sldLayoutMkLst>
            <pc:docMk/>
            <pc:sldMasterMk cId="2523064765" sldId="2147483660"/>
            <pc:sldLayoutMk cId="185064145" sldId="2147483687"/>
          </pc:sldLayoutMkLst>
          <pc:spChg chg="mod">
            <ac:chgData name="Miguel Garcia A" userId="b5295d74-fe65-4339-a8bf-9575be114160" providerId="ADAL" clId="{5AA2B04C-71AF-446B-95BF-43B766975FE4}" dt="2022-02-21T08:54:40.171" v="4450"/>
            <ac:spMkLst>
              <pc:docMk/>
              <pc:sldMasterMk cId="2523064765" sldId="2147483660"/>
              <pc:sldLayoutMk cId="185064145" sldId="2147483687"/>
              <ac:spMk id="8" creationId="{227D3F0D-C903-4314-9038-82A30CA70290}"/>
            </ac:spMkLst>
          </pc:spChg>
        </pc:sldLayoutChg>
        <pc:sldLayoutChg chg="modSp mod">
          <pc:chgData name="Miguel Garcia A" userId="b5295d74-fe65-4339-a8bf-9575be114160" providerId="ADAL" clId="{5AA2B04C-71AF-446B-95BF-43B766975FE4}" dt="2022-02-21T08:54:40.179" v="4453"/>
          <pc:sldLayoutMkLst>
            <pc:docMk/>
            <pc:sldMasterMk cId="2523064765" sldId="2147483660"/>
            <pc:sldLayoutMk cId="3977286576" sldId="2147483688"/>
          </pc:sldLayoutMkLst>
          <pc:spChg chg="mod">
            <ac:chgData name="Miguel Garcia A" userId="b5295d74-fe65-4339-a8bf-9575be114160" providerId="ADAL" clId="{5AA2B04C-71AF-446B-95BF-43B766975FE4}" dt="2022-02-21T08:54:40.179" v="4453"/>
            <ac:spMkLst>
              <pc:docMk/>
              <pc:sldMasterMk cId="2523064765" sldId="2147483660"/>
              <pc:sldLayoutMk cId="3977286576" sldId="2147483688"/>
              <ac:spMk id="9" creationId="{4421DB2A-3017-4E73-8332-6B8D884A5493}"/>
            </ac:spMkLst>
          </pc:spChg>
        </pc:sldLayoutChg>
        <pc:sldLayoutChg chg="modSp mod">
          <pc:chgData name="Miguel Garcia A" userId="b5295d74-fe65-4339-a8bf-9575be114160" providerId="ADAL" clId="{5AA2B04C-71AF-446B-95BF-43B766975FE4}" dt="2022-02-21T08:54:40.189" v="4456"/>
          <pc:sldLayoutMkLst>
            <pc:docMk/>
            <pc:sldMasterMk cId="2523064765" sldId="2147483660"/>
            <pc:sldLayoutMk cId="1762546200" sldId="2147483689"/>
          </pc:sldLayoutMkLst>
          <pc:spChg chg="mod">
            <ac:chgData name="Miguel Garcia A" userId="b5295d74-fe65-4339-a8bf-9575be114160" providerId="ADAL" clId="{5AA2B04C-71AF-446B-95BF-43B766975FE4}" dt="2022-02-21T08:54:40.189" v="4456"/>
            <ac:spMkLst>
              <pc:docMk/>
              <pc:sldMasterMk cId="2523064765" sldId="2147483660"/>
              <pc:sldLayoutMk cId="1762546200" sldId="2147483689"/>
              <ac:spMk id="9" creationId="{4E5A81C5-0588-4509-B7B9-9497297F88ED}"/>
            </ac:spMkLst>
          </pc:spChg>
        </pc:sldLayoutChg>
        <pc:sldLayoutChg chg="modSp mod">
          <pc:chgData name="Miguel Garcia A" userId="b5295d74-fe65-4339-a8bf-9575be114160" providerId="ADAL" clId="{5AA2B04C-71AF-446B-95BF-43B766975FE4}" dt="2022-02-21T08:54:40.252" v="4474"/>
          <pc:sldLayoutMkLst>
            <pc:docMk/>
            <pc:sldMasterMk cId="2523064765" sldId="2147483660"/>
            <pc:sldLayoutMk cId="2548612008" sldId="2147483690"/>
          </pc:sldLayoutMkLst>
          <pc:spChg chg="mod">
            <ac:chgData name="Miguel Garcia A" userId="b5295d74-fe65-4339-a8bf-9575be114160" providerId="ADAL" clId="{5AA2B04C-71AF-446B-95BF-43B766975FE4}" dt="2022-02-21T08:54:40.252" v="4474"/>
            <ac:spMkLst>
              <pc:docMk/>
              <pc:sldMasterMk cId="2523064765" sldId="2147483660"/>
              <pc:sldLayoutMk cId="2548612008" sldId="2147483690"/>
              <ac:spMk id="10" creationId="{549048C1-340D-44C4-857B-1B201EC9A7E7}"/>
            </ac:spMkLst>
          </pc:spChg>
        </pc:sldLayoutChg>
        <pc:sldLayoutChg chg="modSp mod">
          <pc:chgData name="Miguel Garcia A" userId="b5295d74-fe65-4339-a8bf-9575be114160" providerId="ADAL" clId="{5AA2B04C-71AF-446B-95BF-43B766975FE4}" dt="2022-02-21T08:54:39.992" v="4393"/>
          <pc:sldLayoutMkLst>
            <pc:docMk/>
            <pc:sldMasterMk cId="2523064765" sldId="2147483660"/>
            <pc:sldLayoutMk cId="185933282" sldId="2147483691"/>
          </pc:sldLayoutMkLst>
          <pc:spChg chg="mod">
            <ac:chgData name="Miguel Garcia A" userId="b5295d74-fe65-4339-a8bf-9575be114160" providerId="ADAL" clId="{5AA2B04C-71AF-446B-95BF-43B766975FE4}" dt="2022-02-21T08:54:39.992" v="4393"/>
            <ac:spMkLst>
              <pc:docMk/>
              <pc:sldMasterMk cId="2523064765" sldId="2147483660"/>
              <pc:sldLayoutMk cId="185933282" sldId="2147483691"/>
              <ac:spMk id="2" creationId="{69F42FFA-3DFB-4DB2-A942-F02200203C82}"/>
            </ac:spMkLst>
          </pc:spChg>
        </pc:sldLayoutChg>
        <pc:sldLayoutChg chg="modSp mod">
          <pc:chgData name="Miguel Garcia A" userId="b5295d74-fe65-4339-a8bf-9575be114160" providerId="ADAL" clId="{5AA2B04C-71AF-446B-95BF-43B766975FE4}" dt="2022-02-21T08:54:39.906" v="4360"/>
          <pc:sldLayoutMkLst>
            <pc:docMk/>
            <pc:sldMasterMk cId="2523064765" sldId="2147483660"/>
            <pc:sldLayoutMk cId="787326472" sldId="2147483693"/>
          </pc:sldLayoutMkLst>
          <pc:spChg chg="mod">
            <ac:chgData name="Miguel Garcia A" userId="b5295d74-fe65-4339-a8bf-9575be114160" providerId="ADAL" clId="{5AA2B04C-71AF-446B-95BF-43B766975FE4}" dt="2022-02-21T08:54:39.906" v="4360"/>
            <ac:spMkLst>
              <pc:docMk/>
              <pc:sldMasterMk cId="2523064765" sldId="2147483660"/>
              <pc:sldLayoutMk cId="787326472" sldId="2147483693"/>
              <ac:spMk id="14" creationId="{89DFBA61-B916-44BD-A1D9-F41D32B7BCB6}"/>
            </ac:spMkLst>
          </pc:spChg>
        </pc:sldLayoutChg>
        <pc:sldLayoutChg chg="modSp mod">
          <pc:chgData name="Miguel Garcia A" userId="b5295d74-fe65-4339-a8bf-9575be114160" providerId="ADAL" clId="{5AA2B04C-71AF-446B-95BF-43B766975FE4}" dt="2022-02-21T08:54:40.098" v="4426"/>
          <pc:sldLayoutMkLst>
            <pc:docMk/>
            <pc:sldMasterMk cId="2523064765" sldId="2147483660"/>
            <pc:sldLayoutMk cId="3607999529" sldId="2147483694"/>
          </pc:sldLayoutMkLst>
          <pc:spChg chg="mod">
            <ac:chgData name="Miguel Garcia A" userId="b5295d74-fe65-4339-a8bf-9575be114160" providerId="ADAL" clId="{5AA2B04C-71AF-446B-95BF-43B766975FE4}" dt="2022-02-21T08:54:40.098" v="4426"/>
            <ac:spMkLst>
              <pc:docMk/>
              <pc:sldMasterMk cId="2523064765" sldId="2147483660"/>
              <pc:sldLayoutMk cId="3607999529" sldId="2147483694"/>
              <ac:spMk id="7" creationId="{DB8BC610-C1B0-4C6A-B5C2-80DA487CE5DE}"/>
            </ac:spMkLst>
          </pc:spChg>
        </pc:sldLayoutChg>
        <pc:sldLayoutChg chg="modSp mod">
          <pc:chgData name="Miguel Garcia A" userId="b5295d74-fe65-4339-a8bf-9575be114160" providerId="ADAL" clId="{5AA2B04C-71AF-446B-95BF-43B766975FE4}" dt="2022-02-21T08:54:40.202" v="4459"/>
          <pc:sldLayoutMkLst>
            <pc:docMk/>
            <pc:sldMasterMk cId="2523064765" sldId="2147483660"/>
            <pc:sldLayoutMk cId="3545725332" sldId="2147483696"/>
          </pc:sldLayoutMkLst>
          <pc:spChg chg="mod">
            <ac:chgData name="Miguel Garcia A" userId="b5295d74-fe65-4339-a8bf-9575be114160" providerId="ADAL" clId="{5AA2B04C-71AF-446B-95BF-43B766975FE4}" dt="2022-02-21T08:54:40.202" v="4459"/>
            <ac:spMkLst>
              <pc:docMk/>
              <pc:sldMasterMk cId="2523064765" sldId="2147483660"/>
              <pc:sldLayoutMk cId="3545725332" sldId="2147483696"/>
              <ac:spMk id="9" creationId="{2C8570FA-FAA3-4EFA-A4F1-01C285AE39DE}"/>
            </ac:spMkLst>
          </pc:spChg>
        </pc:sldLayoutChg>
        <pc:sldLayoutChg chg="modSp mod">
          <pc:chgData name="Miguel Garcia A" userId="b5295d74-fe65-4339-a8bf-9575be114160" providerId="ADAL" clId="{5AA2B04C-71AF-446B-95BF-43B766975FE4}" dt="2022-02-21T08:54:40.011" v="4399"/>
          <pc:sldLayoutMkLst>
            <pc:docMk/>
            <pc:sldMasterMk cId="2523064765" sldId="2147483660"/>
            <pc:sldLayoutMk cId="3551733153" sldId="2147483697"/>
          </pc:sldLayoutMkLst>
          <pc:spChg chg="mod">
            <ac:chgData name="Miguel Garcia A" userId="b5295d74-fe65-4339-a8bf-9575be114160" providerId="ADAL" clId="{5AA2B04C-71AF-446B-95BF-43B766975FE4}" dt="2022-02-21T08:54:40.011" v="4399"/>
            <ac:spMkLst>
              <pc:docMk/>
              <pc:sldMasterMk cId="2523064765" sldId="2147483660"/>
              <pc:sldLayoutMk cId="3551733153" sldId="2147483697"/>
              <ac:spMk id="5" creationId="{56BFCB29-C939-4442-981C-DE6A97866D13}"/>
            </ac:spMkLst>
          </pc:spChg>
        </pc:sldLayoutChg>
        <pc:sldLayoutChg chg="modSp mod">
          <pc:chgData name="Miguel Garcia A" userId="b5295d74-fe65-4339-a8bf-9575be114160" providerId="ADAL" clId="{5AA2B04C-71AF-446B-95BF-43B766975FE4}" dt="2022-02-21T08:54:40.020" v="4402"/>
          <pc:sldLayoutMkLst>
            <pc:docMk/>
            <pc:sldMasterMk cId="2523064765" sldId="2147483660"/>
            <pc:sldLayoutMk cId="1673924324" sldId="2147483698"/>
          </pc:sldLayoutMkLst>
          <pc:spChg chg="mod">
            <ac:chgData name="Miguel Garcia A" userId="b5295d74-fe65-4339-a8bf-9575be114160" providerId="ADAL" clId="{5AA2B04C-71AF-446B-95BF-43B766975FE4}" dt="2022-02-21T08:54:40.020" v="4402"/>
            <ac:spMkLst>
              <pc:docMk/>
              <pc:sldMasterMk cId="2523064765" sldId="2147483660"/>
              <pc:sldLayoutMk cId="1673924324" sldId="2147483698"/>
              <ac:spMk id="5" creationId="{D4262351-4A54-4EAA-990E-D909E1CAD758}"/>
            </ac:spMkLst>
          </pc:spChg>
        </pc:sldLayoutChg>
        <pc:sldLayoutChg chg="modSp mod">
          <pc:chgData name="Miguel Garcia A" userId="b5295d74-fe65-4339-a8bf-9575be114160" providerId="ADAL" clId="{5AA2B04C-71AF-446B-95BF-43B766975FE4}" dt="2022-02-21T08:54:40.028" v="4405"/>
          <pc:sldLayoutMkLst>
            <pc:docMk/>
            <pc:sldMasterMk cId="2523064765" sldId="2147483660"/>
            <pc:sldLayoutMk cId="1526597446" sldId="2147483699"/>
          </pc:sldLayoutMkLst>
          <pc:spChg chg="mod">
            <ac:chgData name="Miguel Garcia A" userId="b5295d74-fe65-4339-a8bf-9575be114160" providerId="ADAL" clId="{5AA2B04C-71AF-446B-95BF-43B766975FE4}" dt="2022-02-21T08:54:40.028" v="4405"/>
            <ac:spMkLst>
              <pc:docMk/>
              <pc:sldMasterMk cId="2523064765" sldId="2147483660"/>
              <pc:sldLayoutMk cId="1526597446" sldId="2147483699"/>
              <ac:spMk id="5" creationId="{128B6DA1-0170-4C5B-ABCB-83F1E4B0ECBB}"/>
            </ac:spMkLst>
          </pc:spChg>
        </pc:sldLayoutChg>
        <pc:sldLayoutChg chg="modSp mod">
          <pc:chgData name="Miguel Garcia A" userId="b5295d74-fe65-4339-a8bf-9575be114160" providerId="ADAL" clId="{5AA2B04C-71AF-446B-95BF-43B766975FE4}" dt="2022-02-21T08:54:40.038" v="4408"/>
          <pc:sldLayoutMkLst>
            <pc:docMk/>
            <pc:sldMasterMk cId="2523064765" sldId="2147483660"/>
            <pc:sldLayoutMk cId="2476838218" sldId="2147483700"/>
          </pc:sldLayoutMkLst>
          <pc:spChg chg="mod">
            <ac:chgData name="Miguel Garcia A" userId="b5295d74-fe65-4339-a8bf-9575be114160" providerId="ADAL" clId="{5AA2B04C-71AF-446B-95BF-43B766975FE4}" dt="2022-02-21T08:54:40.038" v="4408"/>
            <ac:spMkLst>
              <pc:docMk/>
              <pc:sldMasterMk cId="2523064765" sldId="2147483660"/>
              <pc:sldLayoutMk cId="2476838218" sldId="2147483700"/>
              <ac:spMk id="5" creationId="{8F93BC53-EE81-4467-94F1-401BB6631310}"/>
            </ac:spMkLst>
          </pc:spChg>
        </pc:sldLayoutChg>
        <pc:sldLayoutChg chg="modSp mod">
          <pc:chgData name="Miguel Garcia A" userId="b5295d74-fe65-4339-a8bf-9575be114160" providerId="ADAL" clId="{5AA2B04C-71AF-446B-95BF-43B766975FE4}" dt="2022-02-21T08:54:40.046" v="4411"/>
          <pc:sldLayoutMkLst>
            <pc:docMk/>
            <pc:sldMasterMk cId="2523064765" sldId="2147483660"/>
            <pc:sldLayoutMk cId="3501140641" sldId="2147483701"/>
          </pc:sldLayoutMkLst>
          <pc:spChg chg="mod">
            <ac:chgData name="Miguel Garcia A" userId="b5295d74-fe65-4339-a8bf-9575be114160" providerId="ADAL" clId="{5AA2B04C-71AF-446B-95BF-43B766975FE4}" dt="2022-02-21T08:54:40.046" v="4411"/>
            <ac:spMkLst>
              <pc:docMk/>
              <pc:sldMasterMk cId="2523064765" sldId="2147483660"/>
              <pc:sldLayoutMk cId="3501140641" sldId="2147483701"/>
              <ac:spMk id="5" creationId="{064BC3BB-EB1F-4C03-845A-197D7CB3D7FF}"/>
            </ac:spMkLst>
          </pc:spChg>
        </pc:sldLayoutChg>
        <pc:sldLayoutChg chg="modSp mod">
          <pc:chgData name="Miguel Garcia A" userId="b5295d74-fe65-4339-a8bf-9575be114160" providerId="ADAL" clId="{5AA2B04C-71AF-446B-95BF-43B766975FE4}" dt="2022-02-21T08:54:40.057" v="4414"/>
          <pc:sldLayoutMkLst>
            <pc:docMk/>
            <pc:sldMasterMk cId="2523064765" sldId="2147483660"/>
            <pc:sldLayoutMk cId="4094464793" sldId="2147483702"/>
          </pc:sldLayoutMkLst>
          <pc:spChg chg="mod">
            <ac:chgData name="Miguel Garcia A" userId="b5295d74-fe65-4339-a8bf-9575be114160" providerId="ADAL" clId="{5AA2B04C-71AF-446B-95BF-43B766975FE4}" dt="2022-02-21T08:54:40.057" v="4414"/>
            <ac:spMkLst>
              <pc:docMk/>
              <pc:sldMasterMk cId="2523064765" sldId="2147483660"/>
              <pc:sldLayoutMk cId="4094464793" sldId="2147483702"/>
              <ac:spMk id="5" creationId="{EE432ACF-022C-4E4D-A91E-50BCA41421CC}"/>
            </ac:spMkLst>
          </pc:spChg>
        </pc:sldLayoutChg>
        <pc:sldLayoutChg chg="modSp mod">
          <pc:chgData name="Miguel Garcia A" userId="b5295d74-fe65-4339-a8bf-9575be114160" providerId="ADAL" clId="{5AA2B04C-71AF-446B-95BF-43B766975FE4}" dt="2022-02-21T08:54:40.071" v="4417"/>
          <pc:sldLayoutMkLst>
            <pc:docMk/>
            <pc:sldMasterMk cId="2523064765" sldId="2147483660"/>
            <pc:sldLayoutMk cId="3745137931" sldId="2147483703"/>
          </pc:sldLayoutMkLst>
          <pc:spChg chg="mod">
            <ac:chgData name="Miguel Garcia A" userId="b5295d74-fe65-4339-a8bf-9575be114160" providerId="ADAL" clId="{5AA2B04C-71AF-446B-95BF-43B766975FE4}" dt="2022-02-21T08:54:40.071" v="4417"/>
            <ac:spMkLst>
              <pc:docMk/>
              <pc:sldMasterMk cId="2523064765" sldId="2147483660"/>
              <pc:sldLayoutMk cId="3745137931" sldId="2147483703"/>
              <ac:spMk id="5" creationId="{8A859F72-32B2-47EB-8CB5-BCF639CDADF5}"/>
            </ac:spMkLst>
          </pc:spChg>
        </pc:sldLayoutChg>
        <pc:sldLayoutChg chg="modSp mod">
          <pc:chgData name="Miguel Garcia A" userId="b5295d74-fe65-4339-a8bf-9575be114160" providerId="ADAL" clId="{5AA2B04C-71AF-446B-95BF-43B766975FE4}" dt="2022-02-21T08:54:40.090" v="4423"/>
          <pc:sldLayoutMkLst>
            <pc:docMk/>
            <pc:sldMasterMk cId="2523064765" sldId="2147483660"/>
            <pc:sldLayoutMk cId="3443338964" sldId="2147483706"/>
          </pc:sldLayoutMkLst>
          <pc:spChg chg="mod">
            <ac:chgData name="Miguel Garcia A" userId="b5295d74-fe65-4339-a8bf-9575be114160" providerId="ADAL" clId="{5AA2B04C-71AF-446B-95BF-43B766975FE4}" dt="2022-02-21T08:54:40.090" v="4423"/>
            <ac:spMkLst>
              <pc:docMk/>
              <pc:sldMasterMk cId="2523064765" sldId="2147483660"/>
              <pc:sldLayoutMk cId="3443338964" sldId="2147483706"/>
              <ac:spMk id="8" creationId="{C2AD0284-E6BA-49D8-AB3F-D94DBB1D54F0}"/>
            </ac:spMkLst>
          </pc:spChg>
        </pc:sldLayoutChg>
      </pc:sldMasterChg>
    </pc:docChg>
  </pc:docChgLst>
  <pc:docChgLst>
    <pc:chgData name="Miguel Garcia A" userId="b5295d74-fe65-4339-a8bf-9575be114160" providerId="ADAL" clId="{BE5DF499-3B3D-4388-AC38-4265DF585CF2}"/>
    <pc:docChg chg="undo custSel addSld delSld modSld">
      <pc:chgData name="Miguel Garcia A" userId="b5295d74-fe65-4339-a8bf-9575be114160" providerId="ADAL" clId="{BE5DF499-3B3D-4388-AC38-4265DF585CF2}" dt="2022-02-10T09:07:57.337" v="1093" actId="20577"/>
      <pc:docMkLst>
        <pc:docMk/>
      </pc:docMkLst>
      <pc:sldChg chg="del">
        <pc:chgData name="Miguel Garcia A" userId="b5295d74-fe65-4339-a8bf-9575be114160" providerId="ADAL" clId="{BE5DF499-3B3D-4388-AC38-4265DF585CF2}" dt="2022-02-10T09:07:30.041" v="1084" actId="2696"/>
        <pc:sldMkLst>
          <pc:docMk/>
          <pc:sldMk cId="2604203220" sldId="272"/>
        </pc:sldMkLst>
      </pc:sldChg>
      <pc:sldChg chg="modSp mod">
        <pc:chgData name="Miguel Garcia A" userId="b5295d74-fe65-4339-a8bf-9575be114160" providerId="ADAL" clId="{BE5DF499-3B3D-4388-AC38-4265DF585CF2}" dt="2022-02-10T09:07:57.337" v="1093" actId="20577"/>
        <pc:sldMkLst>
          <pc:docMk/>
          <pc:sldMk cId="453784871" sldId="273"/>
        </pc:sldMkLst>
        <pc:spChg chg="mod">
          <ac:chgData name="Miguel Garcia A" userId="b5295d74-fe65-4339-a8bf-9575be114160" providerId="ADAL" clId="{BE5DF499-3B3D-4388-AC38-4265DF585CF2}" dt="2022-02-10T09:07:57.337" v="1093" actId="20577"/>
          <ac:spMkLst>
            <pc:docMk/>
            <pc:sldMk cId="453784871" sldId="273"/>
            <ac:spMk id="3" creationId="{65A719AF-731C-4490-BC1C-CD06C1B458F1}"/>
          </ac:spMkLst>
        </pc:spChg>
      </pc:sldChg>
      <pc:sldChg chg="modSp mod">
        <pc:chgData name="Miguel Garcia A" userId="b5295d74-fe65-4339-a8bf-9575be114160" providerId="ADAL" clId="{BE5DF499-3B3D-4388-AC38-4265DF585CF2}" dt="2022-02-10T07:47:32.516" v="699" actId="14100"/>
        <pc:sldMkLst>
          <pc:docMk/>
          <pc:sldMk cId="3992118996" sldId="274"/>
        </pc:sldMkLst>
        <pc:spChg chg="mod">
          <ac:chgData name="Miguel Garcia A" userId="b5295d74-fe65-4339-a8bf-9575be114160" providerId="ADAL" clId="{BE5DF499-3B3D-4388-AC38-4265DF585CF2}" dt="2022-02-10T07:47:32.516" v="699" actId="14100"/>
          <ac:spMkLst>
            <pc:docMk/>
            <pc:sldMk cId="3992118996" sldId="274"/>
            <ac:spMk id="3" creationId="{6133E323-9849-4F67-A31A-96678B6EADBC}"/>
          </ac:spMkLst>
        </pc:spChg>
      </pc:sldChg>
      <pc:sldChg chg="modSp mod">
        <pc:chgData name="Miguel Garcia A" userId="b5295d74-fe65-4339-a8bf-9575be114160" providerId="ADAL" clId="{BE5DF499-3B3D-4388-AC38-4265DF585CF2}" dt="2022-02-10T07:41:33.244" v="44" actId="20577"/>
        <pc:sldMkLst>
          <pc:docMk/>
          <pc:sldMk cId="1175042133" sldId="275"/>
        </pc:sldMkLst>
        <pc:spChg chg="mod">
          <ac:chgData name="Miguel Garcia A" userId="b5295d74-fe65-4339-a8bf-9575be114160" providerId="ADAL" clId="{BE5DF499-3B3D-4388-AC38-4265DF585CF2}" dt="2022-02-10T07:41:33.244" v="44" actId="20577"/>
          <ac:spMkLst>
            <pc:docMk/>
            <pc:sldMk cId="1175042133" sldId="275"/>
            <ac:spMk id="2" creationId="{244F928B-91F1-439E-BDDC-116F6B60DDC8}"/>
          </ac:spMkLst>
        </pc:spChg>
      </pc:sldChg>
      <pc:sldChg chg="modSp new mod">
        <pc:chgData name="Miguel Garcia A" userId="b5295d74-fe65-4339-a8bf-9575be114160" providerId="ADAL" clId="{BE5DF499-3B3D-4388-AC38-4265DF585CF2}" dt="2022-02-10T08:54:01.652" v="968" actId="6549"/>
        <pc:sldMkLst>
          <pc:docMk/>
          <pc:sldMk cId="530256421" sldId="276"/>
        </pc:sldMkLst>
        <pc:spChg chg="mod">
          <ac:chgData name="Miguel Garcia A" userId="b5295d74-fe65-4339-a8bf-9575be114160" providerId="ADAL" clId="{BE5DF499-3B3D-4388-AC38-4265DF585CF2}" dt="2022-02-10T07:41:46.928" v="69" actId="20577"/>
          <ac:spMkLst>
            <pc:docMk/>
            <pc:sldMk cId="530256421" sldId="276"/>
            <ac:spMk id="2" creationId="{05B5707B-2643-4385-A660-2662A4C5DC42}"/>
          </ac:spMkLst>
        </pc:spChg>
        <pc:spChg chg="mod">
          <ac:chgData name="Miguel Garcia A" userId="b5295d74-fe65-4339-a8bf-9575be114160" providerId="ADAL" clId="{BE5DF499-3B3D-4388-AC38-4265DF585CF2}" dt="2022-02-10T08:54:01.652" v="968" actId="6549"/>
          <ac:spMkLst>
            <pc:docMk/>
            <pc:sldMk cId="530256421" sldId="276"/>
            <ac:spMk id="3" creationId="{4DFCF20F-4785-435D-9EB0-771002B14BBB}"/>
          </ac:spMkLst>
        </pc:spChg>
      </pc:sldChg>
    </pc:docChg>
  </pc:docChgLst>
  <pc:docChgLst>
    <pc:chgData name="Miguel Garcia A" userId="S::miguel.a.garcia@ericsson.com::b5295d74-fe65-4339-a8bf-9575be114160" providerId="AD" clId="Web-{410974E7-C9BD-7671-C357-B5EB82C0A053}"/>
    <pc:docChg chg="modSld">
      <pc:chgData name="Miguel Garcia A" userId="S::miguel.a.garcia@ericsson.com::b5295d74-fe65-4339-a8bf-9575be114160" providerId="AD" clId="Web-{410974E7-C9BD-7671-C357-B5EB82C0A053}" dt="2022-02-17T07:48:26.133" v="24" actId="20577"/>
      <pc:docMkLst>
        <pc:docMk/>
      </pc:docMkLst>
      <pc:sldChg chg="modSp">
        <pc:chgData name="Miguel Garcia A" userId="S::miguel.a.garcia@ericsson.com::b5295d74-fe65-4339-a8bf-9575be114160" providerId="AD" clId="Web-{410974E7-C9BD-7671-C357-B5EB82C0A053}" dt="2022-02-17T07:48:26.133" v="24" actId="20577"/>
        <pc:sldMkLst>
          <pc:docMk/>
          <pc:sldMk cId="3709959988" sldId="270"/>
        </pc:sldMkLst>
        <pc:spChg chg="mod">
          <ac:chgData name="Miguel Garcia A" userId="S::miguel.a.garcia@ericsson.com::b5295d74-fe65-4339-a8bf-9575be114160" providerId="AD" clId="Web-{410974E7-C9BD-7671-C357-B5EB82C0A053}" dt="2022-02-17T07:48:26.133" v="24" actId="20577"/>
          <ac:spMkLst>
            <pc:docMk/>
            <pc:sldMk cId="3709959988" sldId="270"/>
            <ac:spMk id="5" creationId="{393A08AF-E8DD-44C5-A85C-B1192DD283A4}"/>
          </ac:spMkLst>
        </pc:spChg>
      </pc:sldChg>
      <pc:sldChg chg="modSp">
        <pc:chgData name="Miguel Garcia A" userId="S::miguel.a.garcia@ericsson.com::b5295d74-fe65-4339-a8bf-9575be114160" providerId="AD" clId="Web-{410974E7-C9BD-7671-C357-B5EB82C0A053}" dt="2022-02-17T07:46:31.115" v="15" actId="20577"/>
        <pc:sldMkLst>
          <pc:docMk/>
          <pc:sldMk cId="2071904049" sldId="278"/>
        </pc:sldMkLst>
        <pc:spChg chg="mod">
          <ac:chgData name="Miguel Garcia A" userId="S::miguel.a.garcia@ericsson.com::b5295d74-fe65-4339-a8bf-9575be114160" providerId="AD" clId="Web-{410974E7-C9BD-7671-C357-B5EB82C0A053}" dt="2022-02-17T07:46:31.115" v="15" actId="20577"/>
          <ac:spMkLst>
            <pc:docMk/>
            <pc:sldMk cId="2071904049" sldId="278"/>
            <ac:spMk id="3" creationId="{F52A5B91-446A-46EF-A9B5-68799E40CC0E}"/>
          </ac:spMkLst>
        </pc:spChg>
        <pc:spChg chg="mod">
          <ac:chgData name="Miguel Garcia A" userId="S::miguel.a.garcia@ericsson.com::b5295d74-fe65-4339-a8bf-9575be114160" providerId="AD" clId="Web-{410974E7-C9BD-7671-C357-B5EB82C0A053}" dt="2022-02-17T07:45:52.973" v="2" actId="14100"/>
          <ac:spMkLst>
            <pc:docMk/>
            <pc:sldMk cId="2071904049" sldId="278"/>
            <ac:spMk id="6" creationId="{B3ADA025-5CA8-405E-9F56-5B517DCF112F}"/>
          </ac:spMkLst>
        </pc:spChg>
        <pc:grpChg chg="mod">
          <ac:chgData name="Miguel Garcia A" userId="S::miguel.a.garcia@ericsson.com::b5295d74-fe65-4339-a8bf-9575be114160" providerId="AD" clId="Web-{410974E7-C9BD-7671-C357-B5EB82C0A053}" dt="2022-02-17T07:45:35.285" v="0" actId="1076"/>
          <ac:grpSpMkLst>
            <pc:docMk/>
            <pc:sldMk cId="2071904049" sldId="278"/>
            <ac:grpSpMk id="7" creationId="{EAFD836C-5866-44AA-AB51-24C62C6DDC01}"/>
          </ac:grpSpMkLst>
        </pc:grpChg>
      </pc:sldChg>
    </pc:docChg>
  </pc:docChgLst>
  <pc:docChgLst>
    <pc:chgData name="Hubert Przybysz" userId="S::hubert.przybysz@ericsson.com::a06eaceb-5b97-4b01-b93a-99782f878258" providerId="AD" clId="Web-{A11A4346-D641-898B-6FD8-B3CDE00196C5}"/>
    <pc:docChg chg="mod">
      <pc:chgData name="Hubert Przybysz" userId="S::hubert.przybysz@ericsson.com::a06eaceb-5b97-4b01-b93a-99782f878258" providerId="AD" clId="Web-{A11A4346-D641-898B-6FD8-B3CDE00196C5}" dt="2022-02-17T07:59:25.006" v="3"/>
      <pc:docMkLst>
        <pc:docMk/>
      </pc:docMkLst>
      <pc:sldChg chg="addCm modCm">
        <pc:chgData name="Hubert Przybysz" userId="S::hubert.przybysz@ericsson.com::a06eaceb-5b97-4b01-b93a-99782f878258" providerId="AD" clId="Web-{A11A4346-D641-898B-6FD8-B3CDE00196C5}" dt="2022-02-17T07:59:25.006" v="3"/>
        <pc:sldMkLst>
          <pc:docMk/>
          <pc:sldMk cId="3709959988" sldId="2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Date Placeholder 4"/>
          <p:cNvSpPr>
            <a:spLocks noGrp="1"/>
          </p:cNvSpPr>
          <p:nvPr>
            <p:ph type="dt" idx="11"/>
          </p:nvPr>
        </p:nvSpPr>
        <p:spPr/>
        <p:txBody>
          <a:bodyPr/>
          <a:lstStyle/>
          <a:p>
            <a:r>
              <a:rPr lang="en-GB"/>
              <a:t> </a:t>
            </a:r>
            <a:endParaRPr lang="en-GB" dirty="0"/>
          </a:p>
        </p:txBody>
      </p:sp>
      <p:sp>
        <p:nvSpPr>
          <p:cNvPr id="6" name="Footer Placeholder 5"/>
          <p:cNvSpPr>
            <a:spLocks noGrp="1"/>
          </p:cNvSpPr>
          <p:nvPr>
            <p:ph type="ftr" sz="quarter" idx="12"/>
          </p:nvPr>
        </p:nvSpPr>
        <p:spPr/>
        <p:txBody>
          <a:bodyPr/>
          <a:lstStyle/>
          <a:p>
            <a:endParaRPr lang="en-GB" dirty="0"/>
          </a:p>
        </p:txBody>
      </p:sp>
      <p:sp>
        <p:nvSpPr>
          <p:cNvPr id="7" name="Slide Number Placeholder 6"/>
          <p:cNvSpPr>
            <a:spLocks noGrp="1"/>
          </p:cNvSpPr>
          <p:nvPr>
            <p:ph type="sldNum" sz="quarter" idx="13"/>
          </p:nvPr>
        </p:nvSpPr>
        <p:spPr/>
        <p:txBody>
          <a:bodyPr/>
          <a:lstStyle/>
          <a:p>
            <a:fld id="{1A9966BF-A434-4BC2-9969-A0AE8B068B9B}" type="slidenum">
              <a:rPr lang="en-GB" smtClean="0"/>
              <a:t>11</a:t>
            </a:fld>
            <a:endParaRPr lang="en-GB" dirty="0"/>
          </a:p>
        </p:txBody>
      </p:sp>
    </p:spTree>
    <p:extLst>
      <p:ext uri="{BB962C8B-B14F-4D97-AF65-F5344CB8AC3E}">
        <p14:creationId xmlns:p14="http://schemas.microsoft.com/office/powerpoint/2010/main" val="279982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E0797838-91E3-4F66-9D75-A75D9868E851}"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0B5578F3-5B19-4FA0-996F-8126AD4676D4}"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53D9F736-70FA-433F-BF3A-2F05C9EF29E9}"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CDE3EF4F-9EBE-4CE2-8ED7-48E0DA38AC82}"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F8075143-57F1-4D91-B138-724E3A9FEDFE}"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74CAB275-3AA0-4D0A-B70C-FDFA4DA02BBF}"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2C5EFFEE-95AC-4392-B60A-F1912A861540}"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843FBE27-77DE-4AD9-86A8-51DC251E4201}"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A1280C9D-F979-4E83-BAE6-641F0E9AD518}"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FE3EA36F-2226-4718-AC75-27CE9A115CF4}"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EC52F9F5-479F-413D-830E-E2A2696C977F}"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a:t> </a:t>
            </a:r>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Presentation description/subtitle</a:t>
            </a:r>
            <a:br>
              <a:rPr lang="en-GB"/>
            </a:br>
            <a:r>
              <a:rPr lang="en-US"/>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a:t>YYYY-MM-DD</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DCCA083D-9B19-4DDC-A84C-E332D41CF741}" type="slidenum">
              <a:rPr lang="en-US" sz="800" b="0" i="0" u="none" smtClean="0">
                <a:solidFill>
                  <a:schemeClr val="bg1"/>
                </a:solidFill>
                <a:latin typeface="+mn-lt"/>
              </a:rPr>
              <a:t>‹#›</a:t>
            </a:fld>
            <a:endParaRPr lang="en-US" sz="800" b="0" i="0" u="none">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1B63C67E-753A-46B1-845A-E24FC71AAD2C}"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6E60FDF7-38E1-4580-8E69-F30091238DA9}"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A9FCCE31-3A26-49FA-AD2D-98A5045C189E}"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7191C36E-3B1E-4ADA-B68B-A38CEFBCD673}"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F54D2520-529F-430B-A393-18C7A1875A15}"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8B8D202E-C0F3-42FF-BC2E-72C1AA6D6367}"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8922B135-4081-461B-8FF3-B6925ACB5119}"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A2B503A8-DE97-4AA2-8652-465489003300}"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BC6D37DD-AA39-4DC3-86A7-0DEE7DE294CF}"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522C1C85-D865-4E81-8F06-49205C1AE8D4}"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DD7C851A-78E1-4050-8EC7-1FE0BEC0EC08}"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8A7C0FF6-E299-493A-8E18-1A2A8C95F528}"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0DCF2DE0-5A17-4AAB-BC18-4F236CBDC560}"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9C03E585-6F24-4005-A344-C5A59128B192}"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028984AB-01E3-40D9-B51F-0F0C87E86E7E}"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F88F897F-7859-487A-9E5E-A2082F6AF11F}"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35B6A768-2364-433B-938A-00473511F8A1}"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811F9CB9-7371-44D9-9328-CB844DD15FB0}"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480D7C86-8CD5-418E-A8A2-3BEB96F223C4}"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BCE8A1E5-20F8-407A-87A8-7250CC8B3C7F}"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1E6E69F4-C1A9-47E7-AC4F-FD392D85F2FC}"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a:t>Keynote cover page </a:t>
            </a:r>
            <a:br>
              <a:rPr lang="en-GB"/>
            </a:br>
            <a:r>
              <a:rPr lang="en-US"/>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Speaker,</a:t>
            </a:r>
            <a:br>
              <a:rPr lang="en-GB"/>
            </a:br>
            <a:r>
              <a:rPr lang="en-US"/>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5D1D4E76-FD0B-46F1-9696-E824BB01F1AE}" type="slidenum">
              <a:rPr lang="en-US" sz="800" b="0" i="0" u="none" smtClean="0">
                <a:solidFill>
                  <a:schemeClr val="bg1"/>
                </a:solidFill>
                <a:latin typeface="+mn-lt"/>
              </a:rPr>
              <a:t>‹#›</a:t>
            </a:fld>
            <a:endParaRPr lang="en-US" sz="800" b="0" i="0" u="none">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5607ECCD-31F2-4885-ACBA-69EDBA77AE99}"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2020-11-23  |  Page </a:t>
            </a:r>
            <a:fld id="{C64A231D-DBDB-4767-8678-8A89D97E00D5}" type="slidenum">
              <a:rPr lang="en-US" sz="800" b="0" i="0" u="none" smtClean="0">
                <a:solidFill>
                  <a:srgbClr val="1A1816"/>
                </a:solidFill>
                <a:latin typeface="+mn-lt"/>
              </a:rPr>
              <a:t>‹#›</a:t>
            </a:fld>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554091A2-D58C-40FF-9028-E92E06FA69E6}"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D3C42993-8025-47BC-B574-4FC42ABF300F}"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B8267F87-126F-4E44-A273-FF062F6C4DBD}"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B678C1C2-A3C2-4EA8-B781-516D598FE88F}"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2020-11-23  |  Page </a:t>
            </a:r>
            <a:fld id="{90225AF1-0BB4-4DD6-967C-9C7A0BAC3E3B}"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463dc765-11d9-404c-853b-01e6e233aa5d&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9.xml"/><Relationship Id="rId1" Type="http://schemas.openxmlformats.org/officeDocument/2006/relationships/customXml" Target="../../customXml/item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13.xml"/><Relationship Id="rId1" Type="http://schemas.openxmlformats.org/officeDocument/2006/relationships/customXml" Target="../../customXml/item1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xml"/><Relationship Id="rId1" Type="http://schemas.openxmlformats.org/officeDocument/2006/relationships/customXml" Target="../../customXml/item10.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package" Target="../embeddings/Microsoft_Visio_Drawing.vsdx"/><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package" Target="../embeddings/Microsoft_Visio_Drawing1.vsdx"/><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4D311D-2157-4A35-9F56-0E8FE9FDD7BC}"/>
              </a:ext>
            </a:extLst>
          </p:cNvPr>
          <p:cNvSpPr>
            <a:spLocks noGrp="1"/>
          </p:cNvSpPr>
          <p:nvPr>
            <p:ph sz="quarter" idx="13"/>
          </p:nvPr>
        </p:nvSpPr>
        <p:spPr>
          <a:xfrm>
            <a:off x="0" y="0"/>
            <a:ext cx="12192000" cy="6858000"/>
          </a:xfrm>
        </p:spPr>
        <p:txBody>
          <a:bodyPr/>
          <a:lstStyle/>
          <a:p>
            <a:endParaRPr lang="en-US" dirty="0"/>
          </a:p>
        </p:txBody>
      </p:sp>
      <p:sp>
        <p:nvSpPr>
          <p:cNvPr id="3" name="Title 2">
            <a:extLst>
              <a:ext uri="{FF2B5EF4-FFF2-40B4-BE49-F238E27FC236}">
                <a16:creationId xmlns:a16="http://schemas.microsoft.com/office/drawing/2014/main" id="{17D5CE7D-CCF0-44B0-843A-8D46859C44EE}"/>
              </a:ext>
            </a:extLst>
          </p:cNvPr>
          <p:cNvSpPr>
            <a:spLocks noGrp="1"/>
          </p:cNvSpPr>
          <p:nvPr>
            <p:ph type="ctrTitle"/>
          </p:nvPr>
        </p:nvSpPr>
        <p:spPr/>
        <p:txBody>
          <a:bodyPr/>
          <a:lstStyle/>
          <a:p>
            <a:r>
              <a:rPr lang="en-US" dirty="0"/>
              <a:t>UE identifiers</a:t>
            </a:r>
          </a:p>
        </p:txBody>
      </p:sp>
      <p:sp>
        <p:nvSpPr>
          <p:cNvPr id="4" name="Subtitle 3">
            <a:extLst>
              <a:ext uri="{FF2B5EF4-FFF2-40B4-BE49-F238E27FC236}">
                <a16:creationId xmlns:a16="http://schemas.microsoft.com/office/drawing/2014/main" id="{6A927E07-3624-45B8-934B-C229726CA813}"/>
              </a:ext>
            </a:extLst>
          </p:cNvPr>
          <p:cNvSpPr>
            <a:spLocks noGrp="1"/>
          </p:cNvSpPr>
          <p:nvPr>
            <p:ph type="subTitle" idx="1"/>
          </p:nvPr>
        </p:nvSpPr>
        <p:spPr/>
        <p:txBody>
          <a:bodyPr/>
          <a:lstStyle/>
          <a:p>
            <a:endParaRPr lang="en-US" dirty="0"/>
          </a:p>
        </p:txBody>
      </p:sp>
      <p:sp>
        <p:nvSpPr>
          <p:cNvPr id="5" name="Content Placeholder 4">
            <a:extLst>
              <a:ext uri="{FF2B5EF4-FFF2-40B4-BE49-F238E27FC236}">
                <a16:creationId xmlns:a16="http://schemas.microsoft.com/office/drawing/2014/main" id="{0D8DE8B4-7BAB-4C18-A0E5-01D3A11D374F}"/>
              </a:ext>
            </a:extLst>
          </p:cNvPr>
          <p:cNvSpPr>
            <a:spLocks noGrp="1"/>
          </p:cNvSpPr>
          <p:nvPr>
            <p:ph sz="quarter" idx="10"/>
          </p:nvPr>
        </p:nvSpPr>
        <p:spPr/>
        <p:txBody>
          <a:bodyPr/>
          <a:lstStyle/>
          <a:p>
            <a:endParaRPr lang="en-US"/>
          </a:p>
        </p:txBody>
      </p:sp>
      <p:sp>
        <p:nvSpPr>
          <p:cNvPr id="6" name="Content Placeholder 5">
            <a:extLst>
              <a:ext uri="{FF2B5EF4-FFF2-40B4-BE49-F238E27FC236}">
                <a16:creationId xmlns:a16="http://schemas.microsoft.com/office/drawing/2014/main" id="{327EB691-17C6-4220-AA5E-2F3518AF8CC2}"/>
              </a:ext>
            </a:extLst>
          </p:cNvPr>
          <p:cNvSpPr>
            <a:spLocks noGrp="1"/>
          </p:cNvSpPr>
          <p:nvPr>
            <p:ph sz="quarter" idx="11"/>
          </p:nvPr>
        </p:nvSpPr>
        <p:spPr>
          <a:xfrm>
            <a:off x="8229600" y="6264000"/>
            <a:ext cx="2515041" cy="262800"/>
          </a:xfrm>
        </p:spPr>
        <p:txBody>
          <a:bodyPr/>
          <a:lstStyle/>
          <a:p>
            <a:endParaRPr lang="en-US" dirty="0"/>
          </a:p>
        </p:txBody>
      </p:sp>
      <p:sp>
        <p:nvSpPr>
          <p:cNvPr id="7" name="Content Placeholder 6">
            <a:extLst>
              <a:ext uri="{FF2B5EF4-FFF2-40B4-BE49-F238E27FC236}">
                <a16:creationId xmlns:a16="http://schemas.microsoft.com/office/drawing/2014/main" id="{0BF70DC3-66C9-451C-917E-BA44956D1DBD}"/>
              </a:ext>
            </a:extLst>
          </p:cNvPr>
          <p:cNvSpPr>
            <a:spLocks noGrp="1"/>
          </p:cNvSpPr>
          <p:nvPr>
            <p:ph sz="quarter" idx="12"/>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223074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503C-3F2F-49B9-AE4E-782DA77B877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5A719AF-731C-4490-BC1C-CD06C1B458F1}"/>
              </a:ext>
            </a:extLst>
          </p:cNvPr>
          <p:cNvSpPr>
            <a:spLocks noGrp="1"/>
          </p:cNvSpPr>
          <p:nvPr>
            <p:ph sz="quarter" idx="10"/>
          </p:nvPr>
        </p:nvSpPr>
        <p:spPr/>
        <p:txBody>
          <a:bodyPr/>
          <a:lstStyle/>
          <a:p>
            <a:r>
              <a:rPr lang="en-US" dirty="0"/>
              <a:t>3GPP TS 23.501 5.20</a:t>
            </a:r>
          </a:p>
          <a:p>
            <a:r>
              <a:rPr lang="en-US" dirty="0"/>
              <a:t>3GPP TS 23.502 4.15.10, 4.15.3.2.13, 5.2.6.27</a:t>
            </a:r>
          </a:p>
          <a:p>
            <a:r>
              <a:rPr lang="en-US" dirty="0"/>
              <a:t>3GPP TS 23.003 19.7.2</a:t>
            </a:r>
          </a:p>
          <a:p>
            <a:r>
              <a:rPr lang="en-US" dirty="0"/>
              <a:t>NOTE: Stage 3 specifications are not yet created.</a:t>
            </a:r>
          </a:p>
          <a:p>
            <a:r>
              <a:rPr lang="en-US" dirty="0"/>
              <a:t>NOTE: Privacy aspects should be considered in 3GPP TS 33.501 but are not there yet.</a:t>
            </a:r>
          </a:p>
        </p:txBody>
      </p:sp>
    </p:spTree>
    <p:extLst>
      <p:ext uri="{BB962C8B-B14F-4D97-AF65-F5344CB8AC3E}">
        <p14:creationId xmlns:p14="http://schemas.microsoft.com/office/powerpoint/2010/main" val="45378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FF69E04-8523-4965-90ED-73D4F9BAE271}"/>
              </a:ext>
            </a:extLst>
          </p:cNvPr>
          <p:cNvSpPr>
            <a:spLocks noGrp="1"/>
          </p:cNvSpPr>
          <p:nvPr>
            <p:ph type="subTitle" idx="1"/>
          </p:nvPr>
        </p:nvSpPr>
        <p:spPr/>
        <p:txBody>
          <a:bodyPr>
            <a:normAutofit lnSpcReduction="10000"/>
          </a:bodyPr>
          <a:lstStyle/>
          <a:p>
            <a:endParaRPr lang="en-US"/>
          </a:p>
        </p:txBody>
      </p:sp>
    </p:spTree>
    <p:custDataLst>
      <p:custData r:id="rId1"/>
      <p:custData r:id="rId2"/>
    </p:custDataLst>
    <p:extLst>
      <p:ext uri="{BB962C8B-B14F-4D97-AF65-F5344CB8AC3E}">
        <p14:creationId xmlns:p14="http://schemas.microsoft.com/office/powerpoint/2010/main" val="138392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66AD3-A5A4-4386-8A02-3F9979F7AAEA}"/>
              </a:ext>
            </a:extLst>
          </p:cNvPr>
          <p:cNvSpPr>
            <a:spLocks noGrp="1"/>
          </p:cNvSpPr>
          <p:nvPr>
            <p:ph type="title"/>
          </p:nvPr>
        </p:nvSpPr>
        <p:spPr/>
        <p:txBody>
          <a:bodyPr/>
          <a:lstStyle/>
          <a:p>
            <a:r>
              <a:rPr lang="en-US" dirty="0"/>
              <a:t>Abstract</a:t>
            </a:r>
          </a:p>
        </p:txBody>
      </p:sp>
      <p:sp>
        <p:nvSpPr>
          <p:cNvPr id="9" name="Content Placeholder 8">
            <a:extLst>
              <a:ext uri="{FF2B5EF4-FFF2-40B4-BE49-F238E27FC236}">
                <a16:creationId xmlns:a16="http://schemas.microsoft.com/office/drawing/2014/main" id="{1409ED99-D4CF-4124-B412-4410D98F1434}"/>
              </a:ext>
            </a:extLst>
          </p:cNvPr>
          <p:cNvSpPr>
            <a:spLocks noGrp="1"/>
          </p:cNvSpPr>
          <p:nvPr>
            <p:ph sz="quarter" idx="10"/>
          </p:nvPr>
        </p:nvSpPr>
        <p:spPr/>
        <p:txBody>
          <a:bodyPr/>
          <a:lstStyle/>
          <a:p>
            <a:pPr marL="0" indent="0">
              <a:buNone/>
            </a:pPr>
            <a:r>
              <a:rPr lang="en-US" dirty="0"/>
              <a:t>This contribution analyzes GPSI, AF-specific External Identifier, and their availability for identifying a subscription (SUPI) in Camara APIs.</a:t>
            </a:r>
          </a:p>
          <a:p>
            <a:pPr marL="0" indent="0">
              <a:buNone/>
            </a:pPr>
            <a:r>
              <a:rPr lang="en-US" dirty="0"/>
              <a:t>Based on the discussion, Ericsson proposes a way forward.</a:t>
            </a:r>
          </a:p>
        </p:txBody>
      </p:sp>
    </p:spTree>
    <p:extLst>
      <p:ext uri="{BB962C8B-B14F-4D97-AF65-F5344CB8AC3E}">
        <p14:creationId xmlns:p14="http://schemas.microsoft.com/office/powerpoint/2010/main" val="244451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71A7-67D2-4DDE-996E-71DA7EB3D477}"/>
              </a:ext>
            </a:extLst>
          </p:cNvPr>
          <p:cNvSpPr>
            <a:spLocks noGrp="1"/>
          </p:cNvSpPr>
          <p:nvPr>
            <p:ph type="title"/>
          </p:nvPr>
        </p:nvSpPr>
        <p:spPr/>
        <p:txBody>
          <a:bodyPr/>
          <a:lstStyle/>
          <a:p>
            <a:r>
              <a:rPr lang="en-US" dirty="0"/>
              <a:t>Generic Public Subscription Identifier (GPSI)</a:t>
            </a:r>
          </a:p>
        </p:txBody>
      </p:sp>
      <p:sp>
        <p:nvSpPr>
          <p:cNvPr id="3" name="Content Placeholder 2">
            <a:extLst>
              <a:ext uri="{FF2B5EF4-FFF2-40B4-BE49-F238E27FC236}">
                <a16:creationId xmlns:a16="http://schemas.microsoft.com/office/drawing/2014/main" id="{F52A5B91-446A-46EF-A9B5-68799E40CC0E}"/>
              </a:ext>
            </a:extLst>
          </p:cNvPr>
          <p:cNvSpPr>
            <a:spLocks noGrp="1"/>
          </p:cNvSpPr>
          <p:nvPr>
            <p:ph sz="quarter" idx="10"/>
          </p:nvPr>
        </p:nvSpPr>
        <p:spPr/>
        <p:txBody>
          <a:bodyPr vert="horz" lIns="72000" tIns="36000" rIns="72000" bIns="36000" rtlCol="0" anchor="t">
            <a:noAutofit/>
          </a:bodyPr>
          <a:lstStyle/>
          <a:p>
            <a:pPr marL="179705" indent="-179705"/>
            <a:r>
              <a:rPr lang="en-US" dirty="0"/>
              <a:t>GPSI is defined in 3GPP TS 23.501 clause 5.9.8 and 23.003 clause 28.8.</a:t>
            </a:r>
          </a:p>
          <a:p>
            <a:pPr marL="363220" lvl="2" indent="0">
              <a:buNone/>
            </a:pPr>
            <a:r>
              <a:rPr lang="en-US" i="1" dirty="0"/>
              <a:t>Generic Public Subscription Identifier (GPSI) is needed for addressing a 3GPP subscription in different data networks outside of the 3GPP system. The 3GPP system stores within the subscription data the association between the GPSI and the corresponding SUPI.</a:t>
            </a:r>
          </a:p>
          <a:p>
            <a:pPr marL="363220" lvl="2" indent="0">
              <a:buNone/>
            </a:pPr>
            <a:endParaRPr lang="en-US" i="1" dirty="0"/>
          </a:p>
          <a:p>
            <a:pPr marL="179705" indent="-179705"/>
            <a:r>
              <a:rPr lang="en-US" dirty="0"/>
              <a:t>The GPSI has two possible formats:</a:t>
            </a:r>
          </a:p>
          <a:p>
            <a:pPr marL="640715" lvl="1" indent="-457200">
              <a:buFont typeface="+mj-lt"/>
              <a:buAutoNum type="arabicPeriod"/>
            </a:pPr>
            <a:r>
              <a:rPr lang="en-US" dirty="0"/>
              <a:t>An MSISDN (defined in 3GPP TS 23.003 clause 3.3)</a:t>
            </a:r>
          </a:p>
          <a:p>
            <a:pPr marL="543560" lvl="3" indent="0">
              <a:buNone/>
            </a:pPr>
            <a:r>
              <a:rPr lang="en-US" sz="1800" dirty="0"/>
              <a:t>	Example: 1555123456</a:t>
            </a:r>
          </a:p>
          <a:p>
            <a:pPr marL="640715" lvl="1" indent="-457200">
              <a:buFont typeface="+mj-lt"/>
              <a:buAutoNum type="arabicPeriod"/>
            </a:pPr>
            <a:r>
              <a:rPr lang="en-US" dirty="0"/>
              <a:t>An External Identifier (defined in 3GPP TS 23.003 clause 19.7.2)</a:t>
            </a:r>
          </a:p>
          <a:p>
            <a:pPr marL="723265" lvl="4" indent="0">
              <a:buNone/>
            </a:pPr>
            <a:r>
              <a:rPr lang="en-US" sz="1600" i="1" dirty="0"/>
              <a:t>The External Identifier shall have the form </a:t>
            </a:r>
            <a:r>
              <a:rPr lang="en-US" sz="1600" i="1" dirty="0" err="1"/>
              <a:t>username@realm</a:t>
            </a:r>
            <a:r>
              <a:rPr lang="en-US" sz="1600" i="1" dirty="0"/>
              <a:t> as specified in clause 2.1 of IETF RFC 4282</a:t>
            </a:r>
          </a:p>
          <a:p>
            <a:pPr marL="543560" lvl="3" indent="0">
              <a:buNone/>
            </a:pPr>
            <a:r>
              <a:rPr lang="en-US" sz="1600" dirty="0"/>
              <a:t>	Example: 1AD4G@subdomain.example.com</a:t>
            </a:r>
          </a:p>
          <a:p>
            <a:pPr marL="543560" lvl="3" indent="0">
              <a:buNone/>
            </a:pPr>
            <a:r>
              <a:rPr lang="en-US" sz="1600" dirty="0"/>
              <a:t>  Several external identifiers may be used for referring to the same subscription (SUPI).</a:t>
            </a:r>
          </a:p>
        </p:txBody>
      </p:sp>
      <p:grpSp>
        <p:nvGrpSpPr>
          <p:cNvPr id="7" name="Group 6">
            <a:extLst>
              <a:ext uri="{FF2B5EF4-FFF2-40B4-BE49-F238E27FC236}">
                <a16:creationId xmlns:a16="http://schemas.microsoft.com/office/drawing/2014/main" id="{EAFD836C-5866-44AA-AB51-24C62C6DDC01}"/>
              </a:ext>
            </a:extLst>
          </p:cNvPr>
          <p:cNvGrpSpPr/>
          <p:nvPr/>
        </p:nvGrpSpPr>
        <p:grpSpPr>
          <a:xfrm>
            <a:off x="8204381" y="3362797"/>
            <a:ext cx="3952203" cy="1836279"/>
            <a:chOff x="8090704" y="3023885"/>
            <a:chExt cx="3952203" cy="1836279"/>
          </a:xfrm>
        </p:grpSpPr>
        <p:pic>
          <p:nvPicPr>
            <p:cNvPr id="5" name="Picture 4">
              <a:extLst>
                <a:ext uri="{FF2B5EF4-FFF2-40B4-BE49-F238E27FC236}">
                  <a16:creationId xmlns:a16="http://schemas.microsoft.com/office/drawing/2014/main" id="{5345BBD1-07AF-4152-9185-2DD5AC0EFDA1}"/>
                </a:ext>
              </a:extLst>
            </p:cNvPr>
            <p:cNvPicPr>
              <a:picLocks noChangeAspect="1"/>
            </p:cNvPicPr>
            <p:nvPr/>
          </p:nvPicPr>
          <p:blipFill>
            <a:blip r:embed="rId2"/>
            <a:stretch>
              <a:fillRect/>
            </a:stretch>
          </p:blipFill>
          <p:spPr>
            <a:xfrm>
              <a:off x="8090704" y="3023885"/>
              <a:ext cx="3952203" cy="1602415"/>
            </a:xfrm>
            <a:prstGeom prst="rect">
              <a:avLst/>
            </a:prstGeom>
          </p:spPr>
        </p:pic>
        <p:sp>
          <p:nvSpPr>
            <p:cNvPr id="6" name="TextBox 5">
              <a:extLst>
                <a:ext uri="{FF2B5EF4-FFF2-40B4-BE49-F238E27FC236}">
                  <a16:creationId xmlns:a16="http://schemas.microsoft.com/office/drawing/2014/main" id="{B3ADA025-5CA8-405E-9F56-5B517DCF112F}"/>
                </a:ext>
              </a:extLst>
            </p:cNvPr>
            <p:cNvSpPr txBox="1"/>
            <p:nvPr/>
          </p:nvSpPr>
          <p:spPr>
            <a:xfrm>
              <a:off x="9141888" y="4626300"/>
              <a:ext cx="2010255" cy="233864"/>
            </a:xfrm>
            <a:prstGeom prst="rect">
              <a:avLst/>
            </a:prstGeom>
          </p:spPr>
          <p:txBody>
            <a:bodyPr vert="horz" wrap="non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Structure of the </a:t>
              </a:r>
              <a:r>
                <a:rPr lang="en-US" sz="1400" kern="1000" spc="-30">
                  <a:solidFill>
                    <a:srgbClr val="181818"/>
                  </a:solidFill>
                  <a:latin typeface="Ericsson Hilda"/>
                  <a:ea typeface="+mn-ea"/>
                  <a:cs typeface="+mn-cs"/>
                </a:rPr>
                <a:t>MSISDN</a:t>
              </a:r>
              <a:endParaRPr kumimoji="0" lang="en-US" sz="1400" b="0" i="0" u="none" strike="noStrike" kern="1000" cap="none" spc="-30" normalizeH="0" baseline="0" noProof="0">
                <a:ln>
                  <a:noFill/>
                </a:ln>
                <a:solidFill>
                  <a:srgbClr val="181818"/>
                </a:solidFill>
                <a:effectLst/>
                <a:uLnTx/>
                <a:uFillTx/>
                <a:latin typeface="Ericsson Hilda"/>
                <a:ea typeface="+mn-ea"/>
                <a:cs typeface="+mn-cs"/>
              </a:endParaRPr>
            </a:p>
          </p:txBody>
        </p:sp>
      </p:grpSp>
    </p:spTree>
    <p:extLst>
      <p:ext uri="{BB962C8B-B14F-4D97-AF65-F5344CB8AC3E}">
        <p14:creationId xmlns:p14="http://schemas.microsoft.com/office/powerpoint/2010/main" val="207190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9B52-3652-40E3-B352-EBC0FBBE05D8}"/>
              </a:ext>
            </a:extLst>
          </p:cNvPr>
          <p:cNvSpPr>
            <a:spLocks noGrp="1"/>
          </p:cNvSpPr>
          <p:nvPr>
            <p:ph type="title"/>
          </p:nvPr>
        </p:nvSpPr>
        <p:spPr/>
        <p:txBody>
          <a:bodyPr/>
          <a:lstStyle/>
          <a:p>
            <a:r>
              <a:rPr lang="en-US" dirty="0"/>
              <a:t>External Identifier format of GPSI</a:t>
            </a:r>
          </a:p>
        </p:txBody>
      </p:sp>
      <p:sp>
        <p:nvSpPr>
          <p:cNvPr id="3" name="Content Placeholder 2">
            <a:extLst>
              <a:ext uri="{FF2B5EF4-FFF2-40B4-BE49-F238E27FC236}">
                <a16:creationId xmlns:a16="http://schemas.microsoft.com/office/drawing/2014/main" id="{95443551-D0B2-40F6-884D-33BB89246020}"/>
              </a:ext>
            </a:extLst>
          </p:cNvPr>
          <p:cNvSpPr>
            <a:spLocks noGrp="1"/>
          </p:cNvSpPr>
          <p:nvPr>
            <p:ph sz="quarter" idx="10"/>
          </p:nvPr>
        </p:nvSpPr>
        <p:spPr/>
        <p:txBody>
          <a:bodyPr/>
          <a:lstStyle/>
          <a:p>
            <a:pPr marL="0" indent="0">
              <a:buNone/>
            </a:pPr>
            <a:r>
              <a:rPr lang="en-US" sz="1800" dirty="0"/>
              <a:t>3GPP TS 23.003:</a:t>
            </a:r>
          </a:p>
          <a:p>
            <a:pPr marL="183600" lvl="1" indent="0">
              <a:buNone/>
            </a:pPr>
            <a:r>
              <a:rPr lang="en-US" sz="1600" i="1" dirty="0"/>
              <a:t>The External Identifier shall have the form </a:t>
            </a:r>
            <a:r>
              <a:rPr lang="en-US" sz="1600" i="1" dirty="0" err="1"/>
              <a:t>username@realm</a:t>
            </a:r>
            <a:r>
              <a:rPr lang="en-US" sz="1600" i="1" dirty="0"/>
              <a:t> as specified in clause 2.1 of IETF RFC 4282</a:t>
            </a:r>
          </a:p>
          <a:p>
            <a:pPr marL="183600" lvl="1" indent="0">
              <a:buNone/>
            </a:pPr>
            <a:r>
              <a:rPr lang="en-US" sz="1600" i="1" dirty="0"/>
              <a:t>The </a:t>
            </a:r>
            <a:r>
              <a:rPr lang="en-US" sz="1600" i="1" u="sng" dirty="0"/>
              <a:t>username</a:t>
            </a:r>
            <a:r>
              <a:rPr lang="en-US" sz="1600" i="1" dirty="0"/>
              <a:t> part format of the External Identifier shall contain a </a:t>
            </a:r>
            <a:r>
              <a:rPr lang="en-US" sz="1600" i="1" u="sng" dirty="0"/>
              <a:t>Local Identifier </a:t>
            </a:r>
            <a:r>
              <a:rPr lang="en-US" sz="1600" i="1" dirty="0"/>
              <a:t>as specified in 3GPP TS 23.682 [98]. The </a:t>
            </a:r>
            <a:r>
              <a:rPr lang="en-US" sz="1600" i="1" u="sng" dirty="0"/>
              <a:t>realm</a:t>
            </a:r>
            <a:r>
              <a:rPr lang="en-US" sz="1600" i="1" dirty="0"/>
              <a:t> part format of the External Identifier shall contain a </a:t>
            </a:r>
            <a:r>
              <a:rPr lang="en-US" sz="1600" i="1" u="sng" dirty="0"/>
              <a:t>Domain Identifier </a:t>
            </a:r>
            <a:r>
              <a:rPr lang="en-US" sz="1600" i="1" dirty="0"/>
              <a:t>as specified in 3GPP TS 23.682 [98]. As specified in clause 4 of IETF RFC 4282 [53], the Domain Identifier shall be a duly registered Internet domain name. The combination of Local Identifier and Domain Identifier makes the External Identifier globally unique.</a:t>
            </a:r>
          </a:p>
          <a:p>
            <a:pPr marL="0" indent="0">
              <a:buNone/>
            </a:pPr>
            <a:endParaRPr lang="en-US" sz="1800" dirty="0"/>
          </a:p>
          <a:p>
            <a:pPr marL="0" indent="0">
              <a:buNone/>
            </a:pPr>
            <a:r>
              <a:rPr lang="en-US" sz="1800" dirty="0"/>
              <a:t>3GPP TS 23.682:</a:t>
            </a:r>
          </a:p>
          <a:p>
            <a:pPr marL="183600" lvl="1" indent="0">
              <a:buNone/>
            </a:pPr>
            <a:r>
              <a:rPr lang="en-US" sz="1600" i="1" u="sng" dirty="0"/>
              <a:t>Domain Identifier: </a:t>
            </a:r>
            <a:r>
              <a:rPr lang="en-US" sz="1600" i="1" dirty="0"/>
              <a:t>identifies a domain that is under the control of a Mobile Network Operator (MNO). The Domain Identifier is used to identify where services provided by the operator network can be accessed (e.g. MTC-IWF or SCEF provided services). An operator may use different domain identifiers to provide access to different services and/or MTC Service Providers.</a:t>
            </a:r>
          </a:p>
          <a:p>
            <a:pPr marL="183600" lvl="1" indent="0">
              <a:buNone/>
            </a:pPr>
            <a:r>
              <a:rPr lang="en-US" sz="1600" i="1" u="sng" dirty="0"/>
              <a:t>Local Identifier: </a:t>
            </a:r>
            <a:r>
              <a:rPr lang="en-US" sz="1600" i="1" dirty="0"/>
              <a:t>Identifier used to derive or obtain the IMSI. The Local Identifier shall be unique within the applicable domain. It is managed by the Mobile Network Operator.</a:t>
            </a:r>
          </a:p>
          <a:p>
            <a:pPr marL="183600" lvl="1" indent="0">
              <a:buNone/>
            </a:pPr>
            <a:r>
              <a:rPr lang="en-US" sz="1600" i="1" dirty="0"/>
              <a:t>NOTE 1:	Use of External Identifiers is not restricted to MTC only.</a:t>
            </a:r>
          </a:p>
          <a:p>
            <a:pPr marL="0" indent="0">
              <a:buNone/>
            </a:pPr>
            <a:endParaRPr lang="en-US" sz="1800" i="1" dirty="0"/>
          </a:p>
          <a:p>
            <a:endParaRPr lang="en-US" sz="1800" dirty="0"/>
          </a:p>
        </p:txBody>
      </p:sp>
    </p:spTree>
    <p:extLst>
      <p:ext uri="{BB962C8B-B14F-4D97-AF65-F5344CB8AC3E}">
        <p14:creationId xmlns:p14="http://schemas.microsoft.com/office/powerpoint/2010/main" val="407200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AF-specific UE external identifier</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vert="horz" lIns="72000" tIns="36000" rIns="72000" bIns="36000" rtlCol="0" anchor="t">
            <a:noAutofit/>
          </a:bodyPr>
          <a:lstStyle/>
          <a:p>
            <a:pPr marL="179705" indent="-179705"/>
            <a:r>
              <a:rPr lang="en-US" sz="1700" dirty="0"/>
              <a:t>AF-specific UE external identifier is just an GPSI in the format of an External Identifier, that happens to be specified for an AF, with the regular format of an External Identifier: </a:t>
            </a:r>
          </a:p>
          <a:p>
            <a:pPr marL="723265" lvl="5" indent="0">
              <a:buNone/>
            </a:pPr>
            <a:r>
              <a:rPr lang="en-US" sz="1700" dirty="0"/>
              <a:t>&lt;</a:t>
            </a:r>
            <a:r>
              <a:rPr lang="en-US" sz="1700" dirty="0" err="1"/>
              <a:t>localIdentifier</a:t>
            </a:r>
            <a:r>
              <a:rPr lang="en-US" sz="1700" dirty="0"/>
              <a:t>&gt;@&lt;AF-specific-domainRealm&gt;</a:t>
            </a:r>
          </a:p>
          <a:p>
            <a:pPr marL="179705" indent="-179705"/>
            <a:r>
              <a:rPr lang="en-US" sz="1700" dirty="0"/>
              <a:t>The AF-specific UE external identifier is associated to the SUPI in UDM/UDR.</a:t>
            </a:r>
          </a:p>
          <a:p>
            <a:pPr marL="363305" lvl="1" indent="-179705"/>
            <a:r>
              <a:rPr lang="en-US" sz="1700" dirty="0"/>
              <a:t>And is assumed that the MNO provisions it in UDM/UDR.</a:t>
            </a:r>
          </a:p>
          <a:p>
            <a:pPr marL="179705" indent="-179705"/>
            <a:r>
              <a:rPr lang="en-US" sz="1700" dirty="0"/>
              <a:t>The AF-specified UE external identifier was introduced in Rel-17 to solve these problems: </a:t>
            </a:r>
          </a:p>
          <a:p>
            <a:pPr marL="363220" lvl="1" indent="-179705"/>
            <a:r>
              <a:rPr lang="en-US" sz="1700" dirty="0"/>
              <a:t>A UE may change its UE IP address when it is served by an Edge Computing site.</a:t>
            </a:r>
          </a:p>
          <a:p>
            <a:pPr marL="363220" lvl="1" indent="-179705"/>
            <a:r>
              <a:rPr lang="en-US" sz="1700" dirty="0"/>
              <a:t>If the AF identifies the UE with its UE IP address, the AF may lose control when the UE IP address changes.</a:t>
            </a:r>
          </a:p>
          <a:p>
            <a:pPr marL="363220" lvl="1" indent="-179705"/>
            <a:r>
              <a:rPr lang="en-US" sz="1700" dirty="0"/>
              <a:t>Due to privacy reasons the user may not want to disclose its MSISDN or External ID to the AF.</a:t>
            </a:r>
          </a:p>
          <a:p>
            <a:pPr marL="543220" lvl="2" indent="-179705"/>
            <a:r>
              <a:rPr lang="en-US" sz="1700" dirty="0"/>
              <a:t>If the user has disclosed its MSISDN or External ID to the AF, there is no need for AF-specific UE external ID.</a:t>
            </a:r>
          </a:p>
          <a:p>
            <a:pPr marL="179705" indent="-179705"/>
            <a:r>
              <a:rPr lang="en-US" sz="1700" dirty="0"/>
              <a:t>The AF keeps the AF-specific UE external identifier for the duration of the AF session.</a:t>
            </a:r>
          </a:p>
          <a:p>
            <a:pPr marL="363220" lvl="1" indent="-179705"/>
            <a:r>
              <a:rPr lang="en-US" sz="1700" dirty="0"/>
              <a:t>The AF must not keep a binding to the UE IP address, since the UE IP address may change.</a:t>
            </a:r>
          </a:p>
          <a:p>
            <a:pPr marL="179705" indent="-179705"/>
            <a:r>
              <a:rPr lang="en-US" sz="1700" dirty="0"/>
              <a:t>The AF specific UE external identifier must not contain an MSISDN, due to privacy reasons.</a:t>
            </a:r>
          </a:p>
        </p:txBody>
      </p:sp>
    </p:spTree>
    <p:custDataLst>
      <p:custData r:id="rId1"/>
      <p:custData r:id="rId2"/>
    </p:custDataLst>
    <p:extLst>
      <p:ext uri="{BB962C8B-B14F-4D97-AF65-F5344CB8AC3E}">
        <p14:creationId xmlns:p14="http://schemas.microsoft.com/office/powerpoint/2010/main" val="370995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B788-158B-4DEC-B1F7-CDA70AC0018F}"/>
              </a:ext>
            </a:extLst>
          </p:cNvPr>
          <p:cNvSpPr>
            <a:spLocks noGrp="1"/>
          </p:cNvSpPr>
          <p:nvPr>
            <p:ph type="title"/>
          </p:nvPr>
        </p:nvSpPr>
        <p:spPr/>
        <p:txBody>
          <a:bodyPr/>
          <a:lstStyle/>
          <a:p>
            <a:r>
              <a:rPr lang="en-US" dirty="0"/>
              <a:t>AF obtaining the AF-specific UE external identifier</a:t>
            </a:r>
          </a:p>
        </p:txBody>
      </p:sp>
      <p:sp>
        <p:nvSpPr>
          <p:cNvPr id="3" name="Content Placeholder 2">
            <a:extLst>
              <a:ext uri="{FF2B5EF4-FFF2-40B4-BE49-F238E27FC236}">
                <a16:creationId xmlns:a16="http://schemas.microsoft.com/office/drawing/2014/main" id="{6133E323-9849-4F67-A31A-96678B6EADBC}"/>
              </a:ext>
            </a:extLst>
          </p:cNvPr>
          <p:cNvSpPr>
            <a:spLocks noGrp="1"/>
          </p:cNvSpPr>
          <p:nvPr>
            <p:ph sz="quarter" idx="10"/>
          </p:nvPr>
        </p:nvSpPr>
        <p:spPr>
          <a:xfrm>
            <a:off x="479425" y="1844675"/>
            <a:ext cx="5414381" cy="4392612"/>
          </a:xfrm>
        </p:spPr>
        <p:txBody>
          <a:bodyPr/>
          <a:lstStyle/>
          <a:p>
            <a:pPr marL="0" indent="0">
              <a:buNone/>
            </a:pPr>
            <a:r>
              <a:rPr lang="en-US" sz="1600" dirty="0"/>
              <a:t>A new </a:t>
            </a:r>
            <a:r>
              <a:rPr lang="en-US" sz="1600" dirty="0" err="1"/>
              <a:t>Nnef-UEId_Get</a:t>
            </a:r>
            <a:r>
              <a:rPr lang="en-US" sz="1600" dirty="0"/>
              <a:t> service was introduced in Rel17</a:t>
            </a:r>
          </a:p>
          <a:p>
            <a:pPr marL="457200" indent="-457200">
              <a:buFont typeface="+mj-lt"/>
              <a:buAutoNum type="alphaUcPeriod"/>
            </a:pPr>
            <a:r>
              <a:rPr lang="en-US" sz="1600" dirty="0"/>
              <a:t>AF may invoke a new </a:t>
            </a:r>
            <a:r>
              <a:rPr lang="en-US" sz="1600" dirty="0" err="1"/>
              <a:t>Nnef_UEId_Get</a:t>
            </a:r>
            <a:r>
              <a:rPr lang="en-US" sz="1600" dirty="0"/>
              <a:t> service operation, enabling an AF to get the AF-specific UE external identifier for a given UE IP address. (see figure)</a:t>
            </a:r>
          </a:p>
          <a:p>
            <a:pPr marL="457200" indent="-457200">
              <a:buFont typeface="+mj-lt"/>
              <a:buAutoNum type="alphaUcPeriod"/>
            </a:pPr>
            <a:r>
              <a:rPr lang="en-US" sz="1600" dirty="0"/>
              <a:t>AF may also obtain the AF-specific UE external identifier in a </a:t>
            </a:r>
            <a:r>
              <a:rPr lang="en-US" sz="1600" b="1" dirty="0"/>
              <a:t>response</a:t>
            </a:r>
            <a:r>
              <a:rPr lang="en-US" sz="1600" dirty="0"/>
              <a:t> to any of these service operations.</a:t>
            </a:r>
          </a:p>
          <a:p>
            <a:pPr marL="809625" lvl="1" indent="-357188">
              <a:buFont typeface="+mj-lt"/>
              <a:buAutoNum type="alphaLcParenR"/>
            </a:pPr>
            <a:r>
              <a:rPr lang="en-US" sz="1600" dirty="0" err="1"/>
              <a:t>Nnef_EventExposure_Subscribe</a:t>
            </a:r>
            <a:r>
              <a:rPr lang="en-US" sz="1600" dirty="0"/>
              <a:t> (Monitoring Events)</a:t>
            </a:r>
          </a:p>
          <a:p>
            <a:pPr marL="809625" lvl="1" indent="-357188">
              <a:buFont typeface="+mj-lt"/>
              <a:buAutoNum type="alphaLcParenR"/>
            </a:pPr>
            <a:r>
              <a:rPr lang="en-US" sz="1600" dirty="0" err="1"/>
              <a:t>Nnef_ParameterProvision_Create</a:t>
            </a:r>
            <a:endParaRPr lang="en-US" sz="1600" dirty="0"/>
          </a:p>
          <a:p>
            <a:pPr marL="809625" lvl="1" indent="-357188">
              <a:buFont typeface="+mj-lt"/>
              <a:buAutoNum type="alphaLcParenR"/>
            </a:pPr>
            <a:r>
              <a:rPr lang="en-US" sz="1600" dirty="0" err="1"/>
              <a:t>Nnef_ParameterProvision_Update</a:t>
            </a:r>
            <a:endParaRPr lang="en-US" sz="1600" dirty="0"/>
          </a:p>
          <a:p>
            <a:pPr marL="809625" lvl="1" indent="-357188">
              <a:buFont typeface="+mj-lt"/>
              <a:buAutoNum type="alphaLcParenR"/>
            </a:pPr>
            <a:r>
              <a:rPr lang="en-US" sz="1600" dirty="0" err="1"/>
              <a:t>Nnef_ParameterProvision_Get</a:t>
            </a:r>
            <a:endParaRPr lang="en-US" sz="1600" dirty="0"/>
          </a:p>
          <a:p>
            <a:pPr marL="0" indent="0">
              <a:buNone/>
            </a:pPr>
            <a:endParaRPr lang="en-US" sz="1600" dirty="0"/>
          </a:p>
          <a:p>
            <a:pPr marL="0" indent="0">
              <a:buNone/>
            </a:pPr>
            <a:r>
              <a:rPr lang="en-US" sz="1600" dirty="0"/>
              <a:t>After obtaining it, the AF may use the AF-specific UE external identifier in subsequent requests where a GPSI is used for identifying the UE.</a:t>
            </a:r>
            <a:endParaRPr lang="en-US" sz="1600" dirty="0">
              <a:highlight>
                <a:srgbClr val="FFFF00"/>
              </a:highlight>
            </a:endParaRPr>
          </a:p>
        </p:txBody>
      </p:sp>
      <p:graphicFrame>
        <p:nvGraphicFramePr>
          <p:cNvPr id="5" name="Object 4">
            <a:extLst>
              <a:ext uri="{FF2B5EF4-FFF2-40B4-BE49-F238E27FC236}">
                <a16:creationId xmlns:a16="http://schemas.microsoft.com/office/drawing/2014/main" id="{2BE47B1E-0795-40A9-9C3C-92A2F305A9F7}"/>
              </a:ext>
            </a:extLst>
          </p:cNvPr>
          <p:cNvGraphicFramePr>
            <a:graphicFrameLocks noChangeAspect="1"/>
          </p:cNvGraphicFramePr>
          <p:nvPr>
            <p:extLst>
              <p:ext uri="{D42A27DB-BD31-4B8C-83A1-F6EECF244321}">
                <p14:modId xmlns:p14="http://schemas.microsoft.com/office/powerpoint/2010/main" val="2783760799"/>
              </p:ext>
            </p:extLst>
          </p:nvPr>
        </p:nvGraphicFramePr>
        <p:xfrm>
          <a:off x="5918200" y="2071688"/>
          <a:ext cx="6297613" cy="3938587"/>
        </p:xfrm>
        <a:graphic>
          <a:graphicData uri="http://schemas.openxmlformats.org/presentationml/2006/ole">
            <mc:AlternateContent xmlns:mc="http://schemas.openxmlformats.org/markup-compatibility/2006">
              <mc:Choice xmlns:v="urn:schemas-microsoft-com:vml" Requires="v">
                <p:oleObj name="Visio" r:id="rId2" imgW="5248440" imgH="3283560" progId="Visio.Drawing.15">
                  <p:embed/>
                </p:oleObj>
              </mc:Choice>
              <mc:Fallback>
                <p:oleObj name="Visio" r:id="rId2" imgW="5248440" imgH="3283560" progId="Visio.Drawing.15">
                  <p:embed/>
                  <p:pic>
                    <p:nvPicPr>
                      <p:cNvPr id="5" name="Object 4">
                        <a:extLst>
                          <a:ext uri="{FF2B5EF4-FFF2-40B4-BE49-F238E27FC236}">
                            <a16:creationId xmlns:a16="http://schemas.microsoft.com/office/drawing/2014/main" id="{2BE47B1E-0795-40A9-9C3C-92A2F305A9F7}"/>
                          </a:ext>
                        </a:extLst>
                      </p:cNvPr>
                      <p:cNvPicPr>
                        <a:picLocks noChangeAspect="1" noChangeArrowheads="1"/>
                      </p:cNvPicPr>
                      <p:nvPr/>
                    </p:nvPicPr>
                    <p:blipFill>
                      <a:blip r:embed="rId3"/>
                      <a:srcRect/>
                      <a:stretch>
                        <a:fillRect/>
                      </a:stretch>
                    </p:blipFill>
                    <p:spPr bwMode="auto">
                      <a:xfrm>
                        <a:off x="5918200" y="2071688"/>
                        <a:ext cx="6297613" cy="3938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211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928B-91F1-439E-BDDC-116F6B60DDC8}"/>
              </a:ext>
            </a:extLst>
          </p:cNvPr>
          <p:cNvSpPr>
            <a:spLocks noGrp="1"/>
          </p:cNvSpPr>
          <p:nvPr>
            <p:ph type="title"/>
          </p:nvPr>
        </p:nvSpPr>
        <p:spPr/>
        <p:txBody>
          <a:bodyPr/>
          <a:lstStyle/>
          <a:p>
            <a:r>
              <a:rPr lang="en-US" dirty="0"/>
              <a:t>NEF obtaining a SUPI from a UE IP address</a:t>
            </a:r>
          </a:p>
        </p:txBody>
      </p:sp>
      <p:sp>
        <p:nvSpPr>
          <p:cNvPr id="3" name="Content Placeholder 2">
            <a:extLst>
              <a:ext uri="{FF2B5EF4-FFF2-40B4-BE49-F238E27FC236}">
                <a16:creationId xmlns:a16="http://schemas.microsoft.com/office/drawing/2014/main" id="{4B9B9163-BB90-48CB-9ADD-2D43F835F7AB}"/>
              </a:ext>
            </a:extLst>
          </p:cNvPr>
          <p:cNvSpPr>
            <a:spLocks noGrp="1"/>
          </p:cNvSpPr>
          <p:nvPr>
            <p:ph sz="quarter" idx="10"/>
          </p:nvPr>
        </p:nvSpPr>
        <p:spPr>
          <a:xfrm>
            <a:off x="479425" y="1844675"/>
            <a:ext cx="5260975" cy="4392612"/>
          </a:xfrm>
        </p:spPr>
        <p:txBody>
          <a:bodyPr/>
          <a:lstStyle/>
          <a:p>
            <a:r>
              <a:rPr lang="en-US" dirty="0"/>
              <a:t>If NEF receives a request for a UE, identified by its UE IP address, NEF may obtain the SUPI of the UE prior to contacting 5GC NFs.</a:t>
            </a:r>
          </a:p>
          <a:p>
            <a:pPr lvl="1"/>
            <a:r>
              <a:rPr lang="en-US" dirty="0"/>
              <a:t>… prior to executing a 5G Core operation based on SUPI (step 7 in the figure).</a:t>
            </a:r>
          </a:p>
          <a:p>
            <a:pPr lvl="1"/>
            <a:endParaRPr lang="en-US" dirty="0"/>
          </a:p>
          <a:p>
            <a:r>
              <a:rPr lang="en-US" dirty="0"/>
              <a:t>Response (step 8) may contain a GPSI of the UE, but not a SUPI.</a:t>
            </a:r>
          </a:p>
          <a:p>
            <a:pPr lvl="1"/>
            <a:endParaRPr lang="en-US" dirty="0"/>
          </a:p>
          <a:p>
            <a:r>
              <a:rPr lang="en-US" dirty="0"/>
              <a:t>Source: TS 23.502 clause 4.15.3.2.13</a:t>
            </a:r>
          </a:p>
        </p:txBody>
      </p:sp>
      <p:graphicFrame>
        <p:nvGraphicFramePr>
          <p:cNvPr id="4" name="Object 3">
            <a:extLst>
              <a:ext uri="{FF2B5EF4-FFF2-40B4-BE49-F238E27FC236}">
                <a16:creationId xmlns:a16="http://schemas.microsoft.com/office/drawing/2014/main" id="{F43B8373-3A26-498A-A886-EE98A163F46F}"/>
              </a:ext>
            </a:extLst>
          </p:cNvPr>
          <p:cNvGraphicFramePr>
            <a:graphicFrameLocks noChangeAspect="1"/>
          </p:cNvGraphicFramePr>
          <p:nvPr>
            <p:extLst>
              <p:ext uri="{D42A27DB-BD31-4B8C-83A1-F6EECF244321}">
                <p14:modId xmlns:p14="http://schemas.microsoft.com/office/powerpoint/2010/main" val="541972940"/>
              </p:ext>
            </p:extLst>
          </p:nvPr>
        </p:nvGraphicFramePr>
        <p:xfrm>
          <a:off x="5740400" y="2167415"/>
          <a:ext cx="6678288" cy="4069872"/>
        </p:xfrm>
        <a:graphic>
          <a:graphicData uri="http://schemas.openxmlformats.org/presentationml/2006/ole">
            <mc:AlternateContent xmlns:mc="http://schemas.openxmlformats.org/markup-compatibility/2006">
              <mc:Choice xmlns:v="urn:schemas-microsoft-com:vml" Requires="v">
                <p:oleObj name="Visio" r:id="rId2" imgW="5565240" imgH="3391560" progId="Visio.Drawing.15">
                  <p:embed/>
                </p:oleObj>
              </mc:Choice>
              <mc:Fallback>
                <p:oleObj name="Visio" r:id="rId2" imgW="5565240" imgH="3391560" progId="Visio.Drawing.15">
                  <p:embed/>
                  <p:pic>
                    <p:nvPicPr>
                      <p:cNvPr id="4" name="Object 3">
                        <a:extLst>
                          <a:ext uri="{FF2B5EF4-FFF2-40B4-BE49-F238E27FC236}">
                            <a16:creationId xmlns:a16="http://schemas.microsoft.com/office/drawing/2014/main" id="{F43B8373-3A26-498A-A886-EE98A163F46F}"/>
                          </a:ext>
                        </a:extLst>
                      </p:cNvPr>
                      <p:cNvPicPr>
                        <a:picLocks noChangeAspect="1" noChangeArrowheads="1"/>
                      </p:cNvPicPr>
                      <p:nvPr/>
                    </p:nvPicPr>
                    <p:blipFill>
                      <a:blip r:embed="rId3"/>
                      <a:srcRect/>
                      <a:stretch>
                        <a:fillRect/>
                      </a:stretch>
                    </p:blipFill>
                    <p:spPr bwMode="auto">
                      <a:xfrm>
                        <a:off x="5740400" y="2167415"/>
                        <a:ext cx="6678288" cy="4069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504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DAE4-637B-4797-98A6-A3C67C8B320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D90B1F-3A7B-4321-B4EE-8E9499859984}"/>
              </a:ext>
            </a:extLst>
          </p:cNvPr>
          <p:cNvSpPr>
            <a:spLocks noGrp="1"/>
          </p:cNvSpPr>
          <p:nvPr>
            <p:ph sz="quarter" idx="10"/>
          </p:nvPr>
        </p:nvSpPr>
        <p:spPr/>
        <p:txBody>
          <a:bodyPr/>
          <a:lstStyle/>
          <a:p>
            <a:pPr marL="0" indent="0">
              <a:buNone/>
            </a:pPr>
            <a:r>
              <a:rPr lang="en-US" dirty="0"/>
              <a:t>How does the AF initially identify a UE?</a:t>
            </a:r>
          </a:p>
          <a:p>
            <a:pPr marL="457200" indent="-457200">
              <a:buFont typeface="+mj-lt"/>
              <a:buAutoNum type="arabicPeriod"/>
            </a:pPr>
            <a:r>
              <a:rPr lang="en-US" dirty="0"/>
              <a:t>An AF may identify the UE with its UE IP address, as seen from the AF.</a:t>
            </a:r>
          </a:p>
          <a:p>
            <a:pPr marL="457200" indent="-457200">
              <a:buFont typeface="+mj-lt"/>
              <a:buAutoNum type="arabicPeriod"/>
            </a:pPr>
            <a:r>
              <a:rPr lang="en-US" dirty="0"/>
              <a:t>The AF may get the GPSI out of band.</a:t>
            </a:r>
          </a:p>
          <a:p>
            <a:pPr lvl="2"/>
            <a:r>
              <a:rPr lang="en-US" dirty="0"/>
              <a:t>Example: the AF may also have been provisioned, by the user or the AF, with its MSISDN. The user might have “logged” into the AF server, in which case, the AF already knows the MSISDN of the UE.</a:t>
            </a:r>
          </a:p>
          <a:p>
            <a:pPr marL="457200" indent="-457200">
              <a:buFont typeface="+mj-lt"/>
              <a:buAutoNum type="arabicPeriod"/>
            </a:pPr>
            <a:r>
              <a:rPr lang="en-US" dirty="0"/>
              <a:t>The AF may also get a GPSI in the format of AF-specific UE Identifier by querying NEF or in response to certain services, where the request uses the UE IP address.</a:t>
            </a:r>
          </a:p>
          <a:p>
            <a:pPr marL="457200" indent="-457200">
              <a:buFont typeface="+mj-lt"/>
              <a:buAutoNum type="arabicPeriod"/>
            </a:pPr>
            <a:r>
              <a:rPr lang="en-US" dirty="0"/>
              <a:t>The NEF may resolve the UE IP address to a SUPI prior to executing a 5GC operation.</a:t>
            </a:r>
          </a:p>
          <a:p>
            <a:endParaRPr lang="en-US" dirty="0"/>
          </a:p>
          <a:p>
            <a:pPr marL="0" indent="0">
              <a:buNone/>
            </a:pPr>
            <a:r>
              <a:rPr lang="en-US" dirty="0"/>
              <a:t>It seems that use cases exists for using GPSI in any of the possible formats.</a:t>
            </a:r>
          </a:p>
        </p:txBody>
      </p:sp>
    </p:spTree>
    <p:extLst>
      <p:ext uri="{BB962C8B-B14F-4D97-AF65-F5344CB8AC3E}">
        <p14:creationId xmlns:p14="http://schemas.microsoft.com/office/powerpoint/2010/main" val="322751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8534-05FE-48D8-BE3A-00EA9D8B80AB}"/>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F30CA08E-643E-4EE6-84DF-28255A3CBDE7}"/>
              </a:ext>
            </a:extLst>
          </p:cNvPr>
          <p:cNvSpPr>
            <a:spLocks noGrp="1"/>
          </p:cNvSpPr>
          <p:nvPr>
            <p:ph sz="quarter" idx="10"/>
          </p:nvPr>
        </p:nvSpPr>
        <p:spPr/>
        <p:txBody>
          <a:bodyPr/>
          <a:lstStyle/>
          <a:p>
            <a:r>
              <a:rPr lang="en-US" dirty="0"/>
              <a:t>It is proposed that Camara enables AFs identifying the UE primarily with:</a:t>
            </a:r>
          </a:p>
          <a:p>
            <a:pPr lvl="1"/>
            <a:r>
              <a:rPr lang="en-US" dirty="0"/>
              <a:t>A GPSI represented in any of the possible existing formats. </a:t>
            </a:r>
          </a:p>
          <a:p>
            <a:r>
              <a:rPr lang="en-US" dirty="0"/>
              <a:t>And secondary (optionally) with:</a:t>
            </a:r>
          </a:p>
          <a:p>
            <a:pPr lvl="1"/>
            <a:r>
              <a:rPr lang="en-US" dirty="0"/>
              <a:t>The UE IP address or MAC address (together with the AF Identifier)</a:t>
            </a:r>
          </a:p>
          <a:p>
            <a:r>
              <a:rPr lang="en-US" dirty="0"/>
              <a:t>We believe that this covers all possible use cases.</a:t>
            </a:r>
          </a:p>
        </p:txBody>
      </p:sp>
    </p:spTree>
    <p:extLst>
      <p:ext uri="{BB962C8B-B14F-4D97-AF65-F5344CB8AC3E}">
        <p14:creationId xmlns:p14="http://schemas.microsoft.com/office/powerpoint/2010/main" val="1936746028"/>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C7EFD6D-C750-414D-92F2-BF55BE7FD050}" vid="{25B796A7-621A-43F1-9376-32FCC20500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TemplafySlideFormConfiguration><![CDATA[{"formFields":[],"formDataEntries":[]}]]></TemplafySlideFormConfiguration>
</file>

<file path=customXml/item1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xml><?xml version="1.0" encoding="utf-8"?>
<TemplafySlideTemplateConfiguration><![CDATA[{"documentContentValidatorConfiguration":{"enableDocumentContentValidator":false,"documentContentValidatorVersion":0},"elementsMetadata":[],"slideId":"637260122995775076","enableDocumentContentUpdater":true,"version":"1.9"}]]></TemplafySlideTemplateConfiguration>
</file>

<file path=customXml/item13.xml><?xml version="1.0" encoding="utf-8"?>
<TemplafySlideFormConfiguration><![CDATA[{"formFields":[],"formDataEntries":[]}]]></TemplafySlideFormConfiguration>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TemplafySlideFormConfiguration><![CDATA[{"formFields":[],"formDataEntries":[]}]]></TemplafySlideFormConfiguration>
</file>

<file path=customXml/item4.xml><?xml version="1.0" encoding="utf-8"?>
<TemplafyFormConfiguration><![CDATA[{"formFields":[{"required":true,"placeholder":"","lines":0,"type":"textBox","name":"DocumentTitle","label":"Document Title","helpTexts":{"prefix":"","postfix":""},"spacing":{},"fullyQualifiedName":"DocumentTitle"},{"dataSource":"Confidentiality","displayColumn":"confidentiality","hideIfNoUserInteractionRequired":false,"distinct":true,"required":true,"autoSelectFirstOption":false,"type":"dropDown","name":"ConfidentialityClass","label":"Confidentiality Class","helpTexts":{"prefix":"","postfix":""},"spacing":{},"fullyQualifiedName":"ConfidentialityClass"},{"dataSource":"External Confidentiality label","displayColumn":"externalConfidentiality","defaultValue":"1","hideIfNoUserInteractionRequired":false,"distinct":true,"required":false,"autoSelectFirstOption":false,"type":"dropDown","name":"ExternalConfidentialityLabel","label":"External Confidentiality label","helpTexts":{"prefix":"","postfix":"If no external confidentiality class then please choose the blank value"},"spacing":{},"fullyQualifiedName":"ExternalConfidentialityLabel"},{"dataSource":"PowerPoint Document Type","column":"documentType","required":false,"placeholder":"","autoSelectFirstOption":false,"type":"comboBox","name":"DocTypePresentation","label":"Document Type","helpTexts":{"prefix":"","postfix":"If the document type differs from the default value, click on the X to delete and type/choose another type."},"spacing":{},"fullyQualifiedName":"DocTypePresentation"},{"required":false,"placeholder":"","lines":0,"type":"textBox","name":"DocumentNumber","label":"Document Number","helpTexts":{"prefix":"","postfix":""},"spacing":{},"fullyQualifiedName":"DocumentNumber"},{"dataSource":"Language code","displayColumn":"showName","defaultValue":"1","hideIfNoUserInteractionRequired":false,"distinct":true,"required":false,"autoSelectFirstOption":false,"type":"dropDown","name":"LanguageCode","label":"Language Code","helpTexts":{"prefix":"","postfix":"The language code will be appended to the Document No."},"spacing":{},"fullyQualifiedName":"LanguageCode"},{"dataSource":"Revision","column":"revision","required":false,"placeholder":"","autoSelectFirstOption":false,"type":"comboBox","name":"Revision","label":"Revision","helpTexts":{"prefix":"","postfix":""},"spacing":{},"fullyQualifiedName":"Revision"},{"required":false,"type":"datePicker","name":"Date","label":"Date","helpTexts":{"prefix":"","postfix":""},"spacing":{},"fullyQualifiedName":"Date"},{"type":"heading","name":"FooterVisibilityOptions","label":"Footer Visibility Options","helpTexts":{"prefix":"","postfix":""},"spacing":{},"fullyQualifiedName":"FooterVisibilityOptions"},{"dataSource":"PPT FooterVisibility","displayColumn":"templateType","defaultValue":"1","hideIfNoUserInteractionRequired":false,"distinct":true,"required":true,"autoSelectFirstOption":false,"type":"dropDown","name":"TemplateType","label":"Is this a document or presentation?","helpTexts":{"prefix":"","postfix":""},"spacing":{},"fullyQualifiedName":"TemplateType"},{"dataSource":"PPT FooterVisibility","displayColumn":"docTitle_label","filter":{"column":"templateType","otherFieldName":"TemplateType","fullyQualifiedOtherFieldName":"TemplateType","otherFieldColumn":"TemplateType","formReference":"none","operator":"equals"},"hideIfNoUserInteractionRequired":false,"distinct":true,"required":false,"autoSelectFirstOption":true,"type":"dropDown","name":"DocTitle","label":"Show document title in footer?","helpTexts":{"prefix":"","postfix":""},"spacing":{},"fullyQualifiedName":"DocTitle"},{"dataSource":"PPT FooterVisibility","displayColumn":"totalPageNo_text","filter":{"column":"templateType","otherFieldName":"TemplateType","fullyQualifiedOtherFieldName":"TemplateType","otherFieldColumn":"TemplateType","formReference":"none","operator":"equals"},"hideIfNoUserInteractionRequired":false,"distinct":true,"required":false,"autoSelectFirstOption":true,"type":"dropDown","name":"TotalPageNo","label":"Page numbering","helpTexts":{"prefix":"","postfix":""},"spacing":{},"fullyQualifiedName":"TotalPageNo"},{"required":false,"placeholder":"","lines":0,"defaultValue":"{{UserProfile.Prepared}}","type":"textBox","name":"Prepared","label":"Prepared By (Subject Responsible)","helpTexts":{"prefix":"","postfix":""},"spacing":{},"fullyQualifiedName":"Prepared"},{"required":false,"placeholder":"","lines":0,"type":"textBox","name":"ApprovedBy","label":"Approved By (Document Responsible)","helpTexts":{"prefix":"","postfix":""},"spacing":{},"fullyQualifiedName":"ApprovedBy"},{"required":false,"placeholder":"","lines":0,"type":"textBox","name":"Checked","label":"Checked","helpTexts":{"prefix":"","postfix":""},"spacing":{},"fullyQualifiedName":"Checked"},{"required":false,"placeholder":"","lines":0,"type":"textBox","name":"Reference","label":"Reference","helpTexts":{"prefix":"","postfix":""},"spacing":{},"fullyQualifiedName":"Reference"},{"required":false,"placeholder":"","lines":0,"type":"textBox","name":"Keywords","label":"Keywords","helpTexts":{"prefix":"","postfix":""},"spacing":{},"fullyQualifiedName":"Keywords"}],"formDataEntries":[{"name":"DocumentTitle","value":"eV4O5ag3d5lV/eYZQOpsYA=="},{"name":"ConfidentialityClass","value":"5wlu7ZdPxHQj1W0w+yTNSg=="},{"name":"ExternalConfidentialityLabel","value":"5wlu7ZdPxHQj1W0w+yTNSg=="},{"name":"LanguageCode","value":"5wlu7ZdPxHQj1W0w+yTNSg=="},{"name":"Date","value":"GctJPbhQaDcwkCDx5zWxwA=="},{"name":"TemplateType","value":"PxVEvJY8nE7m/hY9622Sng=="},{"name":"DocTitle","value":"PxVEvJY8nE7m/hY9622Sng=="},{"name":"TotalPageNo","value":"PxVEvJY8nE7m/hY9622Sng=="},{"name":"Prepared","value":"9wW4EdwxPi6m9D7g4vI/CPHH036xvf2fBfo+oLRFnYo="}]}]]></TemplafyFormConfiguration>
</file>

<file path=customXml/item5.xml><?xml version="1.0" encoding="utf-8"?>
<ct:contentTypeSchema xmlns:ct="http://schemas.microsoft.com/office/2006/metadata/contentType" xmlns:ma="http://schemas.microsoft.com/office/2006/metadata/properties/metaAttributes" ct:_="" ma:_="" ma:contentTypeName="Document" ma:contentTypeID="0x01010041D9FE11354A6647B11B9B120B3EE4F1" ma:contentTypeVersion="6" ma:contentTypeDescription="Create a new document." ma:contentTypeScope="" ma:versionID="e959698c9bd113e99fc9f5c551310e5c">
  <xsd:schema xmlns:xsd="http://www.w3.org/2001/XMLSchema" xmlns:xs="http://www.w3.org/2001/XMLSchema" xmlns:p="http://schemas.microsoft.com/office/2006/metadata/properties" xmlns:ns2="4cfcbd29-8b75-4edf-aba4-2653c2cd5258" xmlns:ns3="a4814199-04d7-4467-a5fb-afd89878bd1e" targetNamespace="http://schemas.microsoft.com/office/2006/metadata/properties" ma:root="true" ma:fieldsID="5fce32261d6e865cbe730ec9825f10da" ns2:_="" ns3:_="">
    <xsd:import namespace="4cfcbd29-8b75-4edf-aba4-2653c2cd5258"/>
    <xsd:import namespace="a4814199-04d7-4467-a5fb-afd89878bd1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fcbd29-8b75-4edf-aba4-2653c2cd52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814199-04d7-4467-a5fb-afd89878bd1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7.xml><?xml version="1.0" encoding="utf-8"?>
<TemplafyTemplateConfiguration><![CDATA[{"elementsMetadata":[{"type":"shape","id":"463dc765-11d9-404c-853b-01e6e233aa5d","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New presentation (Standard landscape)","templateDescription":"","enableDocumentContentUpdater":true,"version":"1.9"}]]></TemplafyTemplateConfiguration>
</file>

<file path=customXml/item8.xml><?xml version="1.0" encoding="utf-8"?>
<TemplafySlideFormConfiguration><![CDATA[{"formFields":[],"formDataEntries":[]}]]></TemplafySlideFormConfiguration>
</file>

<file path=customXml/item9.xml><?xml version="1.0" encoding="utf-8"?>
<TemplafySlideTemplateConfiguration><![CDATA[{"documentContentValidatorConfiguration":{"enableDocumentContentValidator":false,"documentContentValidatorVersion":0},"elementsMetadata":[],"slideId":"637260122995462646","enableDocumentContentUpdater":true,"version":"1.9"}]]></TemplafySlideTemplateConfiguration>
</file>

<file path=customXml/itemProps1.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10.xml><?xml version="1.0" encoding="utf-8"?>
<ds:datastoreItem xmlns:ds="http://schemas.openxmlformats.org/officeDocument/2006/customXml" ds:itemID="{822D38AD-8010-4CD3-BD6B-117CB8DF70A4}">
  <ds:schemaRefs/>
</ds:datastoreItem>
</file>

<file path=customXml/itemProps11.xml><?xml version="1.0" encoding="utf-8"?>
<ds:datastoreItem xmlns:ds="http://schemas.openxmlformats.org/officeDocument/2006/customXml" ds:itemID="{683FEB75-8CFA-449C-A6B1-B1E4A86A58A1}">
  <ds:schemaRefs/>
</ds:datastoreItem>
</file>

<file path=customXml/itemProps12.xml><?xml version="1.0" encoding="utf-8"?>
<ds:datastoreItem xmlns:ds="http://schemas.openxmlformats.org/officeDocument/2006/customXml" ds:itemID="{1CE36EA9-2186-4EB1-871A-8AE59C2A13BB}">
  <ds:schemaRefs/>
</ds:datastoreItem>
</file>

<file path=customXml/itemProps13.xml><?xml version="1.0" encoding="utf-8"?>
<ds:datastoreItem xmlns:ds="http://schemas.openxmlformats.org/officeDocument/2006/customXml" ds:itemID="{58CC0B31-82B9-497A-9A2E-F3F72D0BBDAD}">
  <ds:schemaRefs/>
</ds:datastoreItem>
</file>

<file path=customXml/itemProps2.xml><?xml version="1.0" encoding="utf-8"?>
<ds:datastoreItem xmlns:ds="http://schemas.openxmlformats.org/officeDocument/2006/customXml" ds:itemID="{56F2EE69-0CCA-4F48-BE22-EC4A886C57A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a4814199-04d7-4467-a5fb-afd89878bd1e"/>
    <ds:schemaRef ds:uri="4cfcbd29-8b75-4edf-aba4-2653c2cd5258"/>
    <ds:schemaRef ds:uri="http://www.w3.org/XML/1998/namespace"/>
  </ds:schemaRefs>
</ds:datastoreItem>
</file>

<file path=customXml/itemProps3.xml><?xml version="1.0" encoding="utf-8"?>
<ds:datastoreItem xmlns:ds="http://schemas.openxmlformats.org/officeDocument/2006/customXml" ds:itemID="{B9AEDDE3-EA02-4A8F-B8F8-0606A0AA45FC}">
  <ds:schemaRefs/>
</ds:datastoreItem>
</file>

<file path=customXml/itemProps4.xml><?xml version="1.0" encoding="utf-8"?>
<ds:datastoreItem xmlns:ds="http://schemas.openxmlformats.org/officeDocument/2006/customXml" ds:itemID="{D92C3DF5-A179-4E2D-BD20-07044B39171F}">
  <ds:schemaRefs/>
</ds:datastoreItem>
</file>

<file path=customXml/itemProps5.xml><?xml version="1.0" encoding="utf-8"?>
<ds:datastoreItem xmlns:ds="http://schemas.openxmlformats.org/officeDocument/2006/customXml" ds:itemID="{4EB1540C-152C-498D-928A-4803D12E38E8}">
  <ds:schemaRefs>
    <ds:schemaRef ds:uri="4cfcbd29-8b75-4edf-aba4-2653c2cd5258"/>
    <ds:schemaRef ds:uri="a4814199-04d7-4467-a5fb-afd89878bd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6.xml><?xml version="1.0" encoding="utf-8"?>
<ds:datastoreItem xmlns:ds="http://schemas.openxmlformats.org/officeDocument/2006/customXml" ds:itemID="{C09F197C-6A49-47D0-B877-F88807989676}">
  <ds:schemaRefs/>
</ds:datastoreItem>
</file>

<file path=customXml/itemProps7.xml><?xml version="1.0" encoding="utf-8"?>
<ds:datastoreItem xmlns:ds="http://schemas.openxmlformats.org/officeDocument/2006/customXml" ds:itemID="{07958A4E-FAB1-42E4-B6B5-29B01F63F87B}">
  <ds:schemaRefs/>
</ds:datastoreItem>
</file>

<file path=customXml/itemProps8.xml><?xml version="1.0" encoding="utf-8"?>
<ds:datastoreItem xmlns:ds="http://schemas.openxmlformats.org/officeDocument/2006/customXml" ds:itemID="{32BA7684-6BE4-4F73-B22E-30934AB379B8}">
  <ds:schemaRefs/>
</ds:datastoreItem>
</file>

<file path=customXml/itemProps9.xml><?xml version="1.0" encoding="utf-8"?>
<ds:datastoreItem xmlns:ds="http://schemas.openxmlformats.org/officeDocument/2006/customXml" ds:itemID="{72516535-7702-46AF-9B1F-8623A67A824E}">
  <ds:schemaRefs/>
</ds:datastoreItem>
</file>

<file path=docProps/app.xml><?xml version="1.0" encoding="utf-8"?>
<Properties xmlns="http://schemas.openxmlformats.org/officeDocument/2006/extended-properties" xmlns:vt="http://schemas.openxmlformats.org/officeDocument/2006/docPropsVTypes">
  <Template>Ericsson Presentation Template</Template>
  <TotalTime>5697</TotalTime>
  <Words>1092</Words>
  <Application>Microsoft Office PowerPoint</Application>
  <PresentationFormat>Widescreen</PresentationFormat>
  <Paragraphs>78</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Ericsson Hilda</vt:lpstr>
      <vt:lpstr>Ericsson Technical Icons</vt:lpstr>
      <vt:lpstr>Ericsson Hilda Light</vt:lpstr>
      <vt:lpstr>PresentationTemplate2017</vt:lpstr>
      <vt:lpstr>Visio</vt:lpstr>
      <vt:lpstr>UE identifiers</vt:lpstr>
      <vt:lpstr>Abstract</vt:lpstr>
      <vt:lpstr>Generic Public Subscription Identifier (GPSI)</vt:lpstr>
      <vt:lpstr>External Identifier format of GPSI</vt:lpstr>
      <vt:lpstr>AF-specific UE external identifier</vt:lpstr>
      <vt:lpstr>AF obtaining the AF-specific UE external identifier</vt:lpstr>
      <vt:lpstr>NEF obtaining a SUPI from a UE IP address</vt:lpstr>
      <vt:lpstr>Conclusion</vt:lpstr>
      <vt:lpstr>Proposal</vt:lpstr>
      <vt:lpstr>References</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Miguel Garcia A</dc:creator>
  <cp:keywords/>
  <dc:description> 
Rev </dc:description>
  <cp:lastModifiedBy>Miguel Garcia A</cp:lastModifiedBy>
  <cp:revision>20</cp:revision>
  <dcterms:created xsi:type="dcterms:W3CDTF">2022-02-10T07:14:40Z</dcterms:created>
  <dcterms:modified xsi:type="dcterms:W3CDTF">2022-02-21T08:54:46Z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Category">
    <vt:lpwstr> </vt:lpwstr>
  </property>
  <property fmtid="{D5CDD505-2E9C-101B-9397-08002B2CF9AE}" pid="3" name="TemplateIdentity">
    <vt:lpwstr> </vt:lpwstr>
  </property>
  <property fmtid="{D5CDD505-2E9C-101B-9397-08002B2CF9AE}" pid="4" name="DocName">
    <vt:lpwstr> </vt:lpwstr>
  </property>
  <property fmtid="{D5CDD505-2E9C-101B-9397-08002B2CF9AE}" pid="5" name="ContentTypeId">
    <vt:lpwstr>0x01010041D9FE11354A6647B11B9B120B3EE4F1</vt:lpwstr>
  </property>
  <property fmtid="{D5CDD505-2E9C-101B-9397-08002B2CF9AE}" pid="6" name="DocumentDataTemplate">
    <vt:lpwstr>true</vt:lpwstr>
  </property>
  <property fmtid="{D5CDD505-2E9C-101B-9397-08002B2CF9AE}" pid="7" name="BSubject">
    <vt:lpwstr> </vt:lpwstr>
  </property>
  <property fmtid="{D5CDD505-2E9C-101B-9397-08002B2CF9AE}" pid="8" name="TemplafyTimeStamp">
    <vt:lpwstr>2020-05-25T15:19:59.4129898Z</vt:lpwstr>
  </property>
  <property fmtid="{D5CDD505-2E9C-101B-9397-08002B2CF9AE}" pid="9" name="TemplafyTenantId">
    <vt:lpwstr>ericsson</vt:lpwstr>
  </property>
  <property fmtid="{D5CDD505-2E9C-101B-9397-08002B2CF9AE}" pid="10" name="TemplafyTemplateId">
    <vt:lpwstr>637037983894866703</vt:lpwstr>
  </property>
  <property fmtid="{D5CDD505-2E9C-101B-9397-08002B2CF9AE}" pid="11" name="TemplafyUserProfileId">
    <vt:lpwstr>637105305017731053</vt:lpwstr>
  </property>
  <property fmtid="{D5CDD505-2E9C-101B-9397-08002B2CF9AE}" pid="12" name="TemplafyLanguageCode">
    <vt:lpwstr>en-US</vt:lpwstr>
  </property>
  <property fmtid="{D5CDD505-2E9C-101B-9397-08002B2CF9AE}" pid="13" name="FooterText">
    <vt:lpwstr>true</vt:lpwstr>
  </property>
  <property fmtid="{D5CDD505-2E9C-101B-9397-08002B2CF9AE}" pid="14" name="SecurityClass">
    <vt:lpwstr>Ericsson Internal</vt:lpwstr>
  </property>
  <property fmtid="{D5CDD505-2E9C-101B-9397-08002B2CF9AE}" pid="15" name="ExtConf">
    <vt:lpwstr/>
  </property>
  <property fmtid="{D5CDD505-2E9C-101B-9397-08002B2CF9AE}" pid="16" name="Prepared">
    <vt:lpwstr>EMILGAN Miguel Garcia A</vt:lpwstr>
  </property>
  <property fmtid="{D5CDD505-2E9C-101B-9397-08002B2CF9AE}" pid="17" name="ApprovedBy">
    <vt:lpwstr/>
  </property>
  <property fmtid="{D5CDD505-2E9C-101B-9397-08002B2CF9AE}" pid="18" name="DocNo">
    <vt:lpwstr> </vt:lpwstr>
  </property>
  <property fmtid="{D5CDD505-2E9C-101B-9397-08002B2CF9AE}" pid="19" name="Checked">
    <vt:lpwstr/>
  </property>
  <property fmtid="{D5CDD505-2E9C-101B-9397-08002B2CF9AE}" pid="20" name="Date">
    <vt:lpwstr>2020-11-23</vt:lpwstr>
  </property>
  <property fmtid="{D5CDD505-2E9C-101B-9397-08002B2CF9AE}" pid="21" name="Reference">
    <vt:lpwstr/>
  </property>
  <property fmtid="{D5CDD505-2E9C-101B-9397-08002B2CF9AE}" pid="22" name="Title">
    <vt:lpwstr>Test</vt:lpwstr>
  </property>
  <property fmtid="{D5CDD505-2E9C-101B-9397-08002B2CF9AE}" pid="23" name="Keyword">
    <vt:lpwstr/>
  </property>
  <property fmtid="{D5CDD505-2E9C-101B-9397-08002B2CF9AE}" pid="24" name="DocumentType">
    <vt:lpwstr>Presentation2011</vt:lpwstr>
  </property>
  <property fmtid="{D5CDD505-2E9C-101B-9397-08002B2CF9AE}" pid="25" name="Language">
    <vt:lpwstr>EnglishUS</vt:lpwstr>
  </property>
  <property fmtid="{D5CDD505-2E9C-101B-9397-08002B2CF9AE}" pid="26" name="TemplateID">
    <vt:lpwstr>FALSE</vt:lpwstr>
  </property>
  <property fmtid="{D5CDD505-2E9C-101B-9397-08002B2CF9AE}" pid="27" name="ConfCtrl">
    <vt:lpwstr>FALSE</vt:lpwstr>
  </property>
  <property fmtid="{D5CDD505-2E9C-101B-9397-08002B2CF9AE}" pid="28" name="DocTitle">
    <vt:lpwstr>false</vt:lpwstr>
  </property>
  <property fmtid="{D5CDD505-2E9C-101B-9397-08002B2CF9AE}" pid="29" name="IsDocument">
    <vt:lpwstr>false</vt:lpwstr>
  </property>
  <property fmtid="{D5CDD505-2E9C-101B-9397-08002B2CF9AE}" pid="30" name="IsPresentation">
    <vt:lpwstr>true</vt:lpwstr>
  </property>
  <property fmtid="{D5CDD505-2E9C-101B-9397-08002B2CF9AE}" pid="31" name="PageNumberVisible">
    <vt:lpwstr>PageX</vt:lpwstr>
  </property>
  <property fmtid="{D5CDD505-2E9C-101B-9397-08002B2CF9AE}" pid="32" name="Revision">
    <vt:lpwstr/>
  </property>
  <property fmtid="{D5CDD505-2E9C-101B-9397-08002B2CF9AE}" pid="33" name="DocType">
    <vt:lpwstr/>
  </property>
  <property fmtid="{D5CDD505-2E9C-101B-9397-08002B2CF9AE}" pid="34" name="TemplateVersion">
    <vt:lpwstr>R2A</vt:lpwstr>
  </property>
  <property fmtid="{D5CDD505-2E9C-101B-9397-08002B2CF9AE}" pid="35" name="PackageNo">
    <vt:lpwstr>LXA 119 603</vt:lpwstr>
  </property>
  <property fmtid="{D5CDD505-2E9C-101B-9397-08002B2CF9AE}" pid="36" name="PackageVersion">
    <vt:lpwstr>R6B</vt:lpwstr>
  </property>
  <property fmtid="{D5CDD505-2E9C-101B-9397-08002B2CF9AE}" pid="37" name="TemplateName">
    <vt:lpwstr>CXC 173 2731/1</vt:lpwstr>
  </property>
</Properties>
</file>