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35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4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56E5-F97E-4E24-AC92-306E0C3B9C9C}" type="datetimeFigureOut">
              <a:rPr lang="pt-BR" smtClean="0"/>
              <a:t>10/09/2016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E9A2-83CE-4E15-8D14-AEC43CA76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5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Partiu!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Aplicativo de Turismo/Viagens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10" y="138094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6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Progressive App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76" y="2546252"/>
            <a:ext cx="4238649" cy="956604"/>
          </a:xfrm>
        </p:spPr>
        <p:txBody>
          <a:bodyPr/>
          <a:lstStyle/>
          <a:p>
            <a:r>
              <a:rPr lang="pt-BR" dirty="0" smtClean="0"/>
              <a:t>O progressive App é possível instalar o aplicativo do browser para o celular sem a necessidade do uso de lojas como o Play Store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5" y="1170305"/>
            <a:ext cx="2924175" cy="4873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46" y="1316795"/>
            <a:ext cx="2951366" cy="472713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18989" y="5311240"/>
            <a:ext cx="4867422" cy="73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100" b="1" dirty="0" smtClean="0"/>
              <a:t>http://app-partiu-tourism.firebaseapp.com</a:t>
            </a:r>
            <a:endParaRPr lang="pt-BR" sz="2100" b="1" dirty="0"/>
          </a:p>
        </p:txBody>
      </p:sp>
    </p:spTree>
    <p:extLst>
      <p:ext uri="{BB962C8B-B14F-4D97-AF65-F5344CB8AC3E}">
        <p14:creationId xmlns:p14="http://schemas.microsoft.com/office/powerpoint/2010/main" val="9965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Adicionando o aplicativo através do Browser</a:t>
            </a:r>
            <a:endParaRPr lang="pt-BR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0486"/>
            <a:ext cx="3932237" cy="1603717"/>
          </a:xfrm>
        </p:spPr>
        <p:txBody>
          <a:bodyPr/>
          <a:lstStyle/>
          <a:p>
            <a:r>
              <a:rPr lang="pt-BR" dirty="0" smtClean="0"/>
              <a:t>Ao clicar no botão ADICIONAR À TELA PRINCIPAL o aplicativo será instalado na tela principal do dispositivo móvel.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1" y="457200"/>
            <a:ext cx="3024557" cy="4776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59" y="457200"/>
            <a:ext cx="2996881" cy="4776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9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535264" cy="1174652"/>
          </a:xfrm>
        </p:spPr>
        <p:txBody>
          <a:bodyPr>
            <a:normAutofit/>
          </a:bodyPr>
          <a:lstStyle/>
          <a:p>
            <a:r>
              <a:rPr lang="pt-BR" sz="3000" dirty="0" smtClean="0"/>
              <a:t>Iniciando o aplicativo</a:t>
            </a:r>
            <a:endParaRPr lang="pt-BR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35265" cy="3811588"/>
          </a:xfrm>
        </p:spPr>
        <p:txBody>
          <a:bodyPr/>
          <a:lstStyle/>
          <a:p>
            <a:r>
              <a:rPr lang="pt-BR" dirty="0" smtClean="0"/>
              <a:t>Icone do aplicativo na Tela principal.</a:t>
            </a:r>
          </a:p>
          <a:p>
            <a:endParaRPr lang="pt-BR" dirty="0"/>
          </a:p>
          <a:p>
            <a:r>
              <a:rPr lang="pt-BR" dirty="0" smtClean="0"/>
              <a:t>Página inicial do aplicativo.</a:t>
            </a:r>
          </a:p>
          <a:p>
            <a:r>
              <a:rPr lang="pt-BR" dirty="0" smtClean="0"/>
              <a:t>    Na tela Inicial do aplicativo o usuário pode logar com as seguintes contas:</a:t>
            </a:r>
          </a:p>
          <a:p>
            <a:r>
              <a:rPr lang="pt-BR" dirty="0" smtClean="0"/>
              <a:t>Google</a:t>
            </a:r>
          </a:p>
          <a:p>
            <a:r>
              <a:rPr lang="pt-BR" dirty="0" smtClean="0"/>
              <a:t>Pular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36" y="457201"/>
            <a:ext cx="3375247" cy="5411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136" y="326131"/>
            <a:ext cx="3095238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Efetuar Login 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964" y="601059"/>
            <a:ext cx="3036145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Usuário decide se conectar utilizando conta do Google. </a:t>
            </a:r>
          </a:p>
          <a:p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15" y="601059"/>
            <a:ext cx="284118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Cadastrar agenda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834" y="987425"/>
            <a:ext cx="2762277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Usuário Logado, seleciona o botao de +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72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Partiu!</vt:lpstr>
      <vt:lpstr>Progressive App</vt:lpstr>
      <vt:lpstr>Adicionando o aplicativo através do Browser</vt:lpstr>
      <vt:lpstr>Iniciando o aplicativo</vt:lpstr>
      <vt:lpstr>Efetuar Login </vt:lpstr>
      <vt:lpstr>Cadastrar agenda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Partiu!</dc:title>
  <dc:creator>Jacqueline Avansi Loprete</dc:creator>
  <cp:lastModifiedBy>Jacqueline Avansi Loprete</cp:lastModifiedBy>
  <cp:revision>13</cp:revision>
  <dcterms:created xsi:type="dcterms:W3CDTF">2016-09-01T01:25:59Z</dcterms:created>
  <dcterms:modified xsi:type="dcterms:W3CDTF">2016-09-11T01:03:41Z</dcterms:modified>
</cp:coreProperties>
</file>