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0" r:id="rId3"/>
    <p:sldId id="271" r:id="rId4"/>
    <p:sldId id="275" r:id="rId5"/>
    <p:sldId id="277" r:id="rId6"/>
    <p:sldId id="278" r:id="rId7"/>
    <p:sldId id="279" r:id="rId8"/>
    <p:sldId id="281" r:id="rId9"/>
    <p:sldId id="258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8" autoAdjust="0"/>
    <p:restoredTop sz="97329" autoAdjust="0"/>
  </p:normalViewPr>
  <p:slideViewPr>
    <p:cSldViewPr>
      <p:cViewPr varScale="1">
        <p:scale>
          <a:sx n="87" d="100"/>
          <a:sy n="87" d="100"/>
        </p:scale>
        <p:origin x="71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302EB-B304-431A-8F81-A5177D5BE0B5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8C30E-697F-4D70-B473-25880713D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56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B974C-8D2B-4B76-A921-B3879A61DD5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F69AD-DE1B-4BD5-8E64-414487E7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44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2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2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2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2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F69AD-DE1B-4BD5-8E64-414487E79F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3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6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1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0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1530-EE97-41C8-ABC6-60C21C9A922F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DFD9E-EA81-4572-B736-EBEAFC95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dufe.github.io/BaiduTempla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室项目汇报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73722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刘腾飞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2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程调研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5628" y="-1114486"/>
            <a:ext cx="3932783" cy="7560840"/>
          </a:xfrm>
        </p:spPr>
      </p:pic>
    </p:spTree>
    <p:extLst>
      <p:ext uri="{BB962C8B-B14F-4D97-AF65-F5344CB8AC3E}">
        <p14:creationId xmlns:p14="http://schemas.microsoft.com/office/powerpoint/2010/main" val="38406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程调研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数</a:t>
            </a:r>
            <a:r>
              <a:rPr lang="zh-CN" altLang="en-US" b="1" dirty="0"/>
              <a:t>表三规程个数</a:t>
            </a:r>
            <a:r>
              <a:rPr lang="en-US" altLang="zh-CN" b="1" dirty="0"/>
              <a:t>15/</a:t>
            </a:r>
            <a:r>
              <a:rPr lang="zh-CN" altLang="en-US" b="1" dirty="0"/>
              <a:t>合计</a:t>
            </a:r>
            <a:r>
              <a:rPr lang="en-US" altLang="zh-CN" b="1" dirty="0"/>
              <a:t>37</a:t>
            </a:r>
            <a:r>
              <a:rPr lang="zh-CN" altLang="en-US" b="1" dirty="0"/>
              <a:t>个规程，用时</a:t>
            </a:r>
            <a:r>
              <a:rPr lang="en-US" altLang="zh-CN" b="1" dirty="0"/>
              <a:t>12</a:t>
            </a:r>
            <a:r>
              <a:rPr lang="zh-CN" altLang="en-US" b="1" dirty="0"/>
              <a:t>个工作日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还需</a:t>
            </a:r>
            <a:r>
              <a:rPr lang="en-US" altLang="zh-CN" b="1" dirty="0"/>
              <a:t>9</a:t>
            </a:r>
            <a:r>
              <a:rPr lang="zh-CN" altLang="en-US" b="1" dirty="0"/>
              <a:t>个工作日完成其他实验室规程调研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3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规程检测项方</a:t>
            </a:r>
            <a:r>
              <a:rPr lang="zh-CN" altLang="en-US" b="1" dirty="0"/>
              <a:t>案</a:t>
            </a:r>
            <a:r>
              <a:rPr lang="zh-CN" altLang="en-US" b="1" dirty="0" smtClean="0"/>
              <a:t>模板设计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实</a:t>
            </a:r>
            <a:r>
              <a:rPr lang="zh-CN" altLang="en-US" b="1" dirty="0" smtClean="0"/>
              <a:t>验数据录入设计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/>
              <a:t>不确定</a:t>
            </a:r>
            <a:r>
              <a:rPr lang="zh-CN" altLang="en-US" b="1" dirty="0" smtClean="0"/>
              <a:t>度计算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试验台数据接口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74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规程检测项方案模板设计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计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大基础模板，覆盖所有基础类型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多</a:t>
            </a:r>
            <a:r>
              <a:rPr lang="zh-CN" altLang="en-US" b="1" dirty="0"/>
              <a:t>通</a:t>
            </a:r>
            <a:r>
              <a:rPr lang="zh-CN" altLang="en-US" b="1" dirty="0" smtClean="0"/>
              <a:t>道模板做成单通道模板的重复，打印的时候动态排版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err="1" smtClean="0">
                <a:hlinkClick r:id="rId3"/>
              </a:rPr>
              <a:t>baiduTemplate</a:t>
            </a:r>
            <a:r>
              <a:rPr lang="zh-CN" altLang="en-US" dirty="0" smtClean="0"/>
              <a:t>模板引擎技术</a:t>
            </a:r>
            <a:r>
              <a:rPr lang="en-US" altLang="zh-CN" dirty="0" smtClean="0"/>
              <a:t>(</a:t>
            </a:r>
            <a:r>
              <a:rPr lang="zh-CN" altLang="en-US" dirty="0" smtClean="0"/>
              <a:t>百度开源项目</a:t>
            </a:r>
            <a:r>
              <a:rPr lang="en-US" altLang="zh-CN" dirty="0" smtClean="0"/>
              <a:t>)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6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实验数据录入设计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按照基础模板的设计，将数据分类存储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/>
              <a:t>数</a:t>
            </a:r>
            <a:r>
              <a:rPr lang="zh-CN" altLang="en-US" b="1" dirty="0" smtClean="0"/>
              <a:t>据录入的表单可以跟真实报告不同，所以可以复用模板设计的表单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9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不确定度计算</a:t>
            </a:r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增加动态记忆实验员的选择标准器功能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3960440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试验台数据接口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34888" y="1707654"/>
            <a:ext cx="6645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面向服务的架构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数</a:t>
            </a:r>
            <a:r>
              <a:rPr lang="zh-CN" altLang="en-US" b="1" dirty="0" smtClean="0"/>
              <a:t>据实时从试验台插入数据库，生成报告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/>
              <a:t>技术采用</a:t>
            </a:r>
            <a:r>
              <a:rPr lang="en-US" altLang="zh-CN" b="1" dirty="0"/>
              <a:t>WEBAPI</a:t>
            </a:r>
            <a:r>
              <a:rPr lang="zh-CN" altLang="en-US" b="1" dirty="0"/>
              <a:t>对外提供服务</a:t>
            </a:r>
          </a:p>
        </p:txBody>
      </p:sp>
    </p:spTree>
    <p:extLst>
      <p:ext uri="{BB962C8B-B14F-4D97-AF65-F5344CB8AC3E}">
        <p14:creationId xmlns:p14="http://schemas.microsoft.com/office/powerpoint/2010/main" val="11880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05979"/>
            <a:ext cx="8229600" cy="421555"/>
          </a:xfrm>
        </p:spPr>
        <p:txBody>
          <a:bodyPr>
            <a:normAutofit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谢谢大家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76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309</Words>
  <Application>Microsoft Office PowerPoint</Application>
  <PresentationFormat>全屏显示(16:9)</PresentationFormat>
  <Paragraphs>47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实验室项目汇报</vt:lpstr>
      <vt:lpstr>规程调研</vt:lpstr>
      <vt:lpstr>规程调研</vt:lpstr>
      <vt:lpstr>难点分析</vt:lpstr>
      <vt:lpstr>怎么破</vt:lpstr>
      <vt:lpstr>怎么破</vt:lpstr>
      <vt:lpstr>怎么破</vt:lpstr>
      <vt:lpstr>怎么破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刘腾飞</dc:creator>
  <cp:lastModifiedBy>刘腾飞</cp:lastModifiedBy>
  <cp:revision>38</cp:revision>
  <dcterms:created xsi:type="dcterms:W3CDTF">2015-01-29T04:11:14Z</dcterms:created>
  <dcterms:modified xsi:type="dcterms:W3CDTF">2016-08-22T07:52:15Z</dcterms:modified>
</cp:coreProperties>
</file>