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7033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lang="es-CO" sz="1600"/>
          </a:p>
          <a:p>
            <a:pPr marL="0" indent="0">
              <a:defRPr/>
            </a:pPr>
            <a:r>
              <a:rPr lang="es-CO" sz="1600"/>
              <a:t>git config --global core.editor &lt;neovim,atom.  --wait&gt;</a:t>
            </a:r>
            <a:endParaRPr lang="es-CO"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restore --staged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nombre del archivo que quiero borrar de stage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DIFERENCIAS</a:t>
            </a:r>
            <a:endParaRPr lang="es-CO"/>
          </a:p>
          <a:p>
            <a:pPr>
              <a:defRPr/>
            </a:pPr>
            <a:r>
              <a:rPr lang="es-CO"/>
              <a:t>ver las diferencias de la ubicacion actual con el HASH especificado</a:t>
            </a:r>
            <a:endParaRPr lang="es-CO"/>
          </a:p>
          <a:p>
            <a:pPr>
              <a:defRPr/>
            </a:pPr>
            <a:r>
              <a:rPr lang="es-CO"/>
              <a:t>git diff &lt;SHA1&gt;</a:t>
            </a:r>
            <a:endParaRPr lang="es-CO"/>
          </a:p>
          <a:p>
            <a:pPr>
              <a:defRPr/>
            </a:pPr>
            <a:r>
              <a:rPr lang="es-CO"/>
              <a:t>comparar especificando los dos puntos, se pueden ivertir el orden de comparacion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diff &lt;SHA1&gt;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&lt;SHA1&gt;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SUAVE SOFT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resetear los cambios y dejarlos en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--soft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SHA1,a partir de este punto se van a borrar los comits este SAH1 queda como head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repositorio local al area de trabajo sin pasar por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--mixed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 a partir de este punto se borran los cambios y todo queda en el area de trabajo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RESET DURO PELIGROSO HARD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esto borra definitivamente los archivos que esten en la jurisdiccion e GIT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&lt;a&gt;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SHA1 se va hasta ese punto y borra todo lo demas definitivamente , es mejor antes de utilizarlo listar los SAH1 de los comits antes de ejecutarlo y no cerrarla hasta estar seguros.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2020-06-30T02:57:03Z</dcterms:modified>
  <cp:category/>
  <cp:contentStatus/>
  <cp:version/>
</cp:coreProperties>
</file>