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180168" y="-500464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1053639" y="858861"/>
            <a:ext cx="10246514" cy="6409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s-CO" sz="3200"/>
              <a:t>Comandos mas utilizados en GIT</a:t>
            </a:r>
            <a:endParaRPr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1053639" y="1671287"/>
            <a:ext cx="10377033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defRPr/>
            </a:pPr>
            <a:r>
              <a:rPr lang="es-CO" sz="1600"/>
              <a:t>INICIO</a:t>
            </a:r>
            <a:endParaRPr sz="1600"/>
          </a:p>
          <a:p>
            <a:pPr marL="0" indent="0">
              <a:defRPr/>
            </a:pPr>
            <a:r>
              <a:rPr lang="es-CO" sz="1600"/>
              <a:t>configurar email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user.email “&lt;email&gt;”</a:t>
            </a:r>
            <a:endParaRPr sz="1600"/>
          </a:p>
          <a:p>
            <a:pPr marL="0" indent="0"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configurar nombre de usuario de la computadora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user.name “&lt;nombre del usuario&gt;”</a:t>
            </a:r>
            <a:endParaRPr sz="1600"/>
          </a:p>
          <a:p>
            <a:pPr marL="0" indent="0">
              <a:defRPr/>
            </a:pPr>
            <a:r>
              <a:rPr lang="es-CO" sz="1600"/>
              <a:t>configurar colores de git </a:t>
            </a:r>
            <a:endParaRPr sz="1600"/>
          </a:p>
          <a:p>
            <a:pPr marL="0" indent="0">
              <a:defRPr/>
            </a:pPr>
            <a:r>
              <a:rPr lang="es-CO" sz="1600"/>
              <a:t>git config --global color.ui true</a:t>
            </a:r>
            <a:endParaRPr lang="es-CO" sz="1600"/>
          </a:p>
          <a:p>
            <a:pPr marL="0" indent="0">
              <a:defRPr/>
            </a:pPr>
            <a:r>
              <a:rPr lang="es-CO" sz="1600"/>
              <a:t>git config --global core.editor &lt;neovim,atom.  --wait&gt;</a:t>
            </a:r>
            <a:endParaRPr lang="es-CO" sz="1600"/>
          </a:p>
          <a:p>
            <a:pPr marL="0" indent="0">
              <a:defRPr/>
            </a:pPr>
            <a:endParaRPr sz="1600"/>
          </a:p>
          <a:p>
            <a:pPr marL="0" indent="0">
              <a:defRPr/>
            </a:pPr>
            <a:r>
              <a:rPr lang="es-CO" sz="1600"/>
              <a:t>WORKING DIRECTORY</a:t>
            </a:r>
            <a:endParaRPr sz="1600"/>
          </a:p>
          <a:p>
            <a:pPr marL="0" indent="0">
              <a:defRPr/>
            </a:pPr>
            <a:r>
              <a:rPr lang="es-CO" sz="1600"/>
              <a:t>inicializar un repositorio para trabajar con git</a:t>
            </a:r>
            <a:endParaRPr sz="1600"/>
          </a:p>
          <a:p>
            <a:pPr marL="0" indent="0">
              <a:defRPr/>
            </a:pPr>
            <a:r>
              <a:rPr lang="es-CO" sz="1600"/>
              <a:t>git init</a:t>
            </a:r>
            <a:endParaRPr sz="1600"/>
          </a:p>
          <a:p>
            <a:pPr marL="0" indent="0">
              <a:defRPr/>
            </a:pPr>
            <a:r>
              <a:rPr lang="es-CO" sz="1600"/>
              <a:t>git init &lt;a&gt;</a:t>
            </a:r>
            <a:endParaRPr sz="1600"/>
          </a:p>
          <a:p>
            <a:pPr>
              <a:defRPr/>
            </a:pPr>
            <a:r>
              <a:rPr lang="es-CO" sz="1600"/>
              <a:t>a: nombre de la carpeta donde del proyecto que quiero crear e inicializar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ver el estado del repositorio</a:t>
            </a:r>
            <a:endParaRPr sz="1600"/>
          </a:p>
          <a:p>
            <a:pPr>
              <a:defRPr/>
            </a:pPr>
            <a:r>
              <a:rPr lang="es-CO" sz="1600"/>
              <a:t>git status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a pasar al stage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242160"/>
            <a:ext cx="10548075" cy="59218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./git add -A : guarda todos los archivos que esten listos para pasar al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add -n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mirar si el aechivo existe</a:t>
            </a:r>
            <a:endParaRPr sz="1600" b="0" i="0" u="none" strike="noStrike" cap="none" spc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restore --staged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nombre del archivo que quiero borrar de stage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--cached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del stage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rm -f &lt;a&gt;</a:t>
            </a:r>
            <a:endParaRPr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del archivo que quiero borrar definitivamente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stage al repositorio local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-m "&lt;mensaje del commit&gt;"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corregir el commit anterior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commit --amend -m "&lt;nuevo mensaje&gt;"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la linea de commits resumidos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el grafico de la linea de los commits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--graph/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--oneline --graph --all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 un numero determinado de comits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log -&lt;2&gt;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600"/>
          </a:p>
          <a:p>
            <a:pPr>
              <a:defRPr/>
            </a:pPr>
            <a:endParaRPr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endParaRPr lang="en-US" sz="1800"/>
          </a:p>
          <a:p>
            <a:pPr>
              <a:defRPr/>
            </a:pP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 ETIQUETAS 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ligeras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la version en numeros del proyecto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anotadas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-a &lt;0.5&gt; -m "&lt;a&gt;"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mensaje del etiquetado EJ: Punto de partida del proyecto</a:t>
            </a:r>
            <a:endParaRPr lang="es-CO" sz="16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600"/>
              <a:t>git tag &lt;a&gt;&lt;SHA-1&gt; </a:t>
            </a:r>
            <a:endParaRPr lang="es-CO" sz="1600"/>
          </a:p>
          <a:p>
            <a:pPr>
              <a:defRPr/>
            </a:pPr>
            <a:r>
              <a:rPr lang="es-CO" sz="1600"/>
              <a:t>a: version ej. 1.0.1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tag &lt;a&gt;&lt;SHA-1&gt; </a:t>
            </a:r>
            <a:r>
              <a:rPr lang="es-CO" sz="1600"/>
              <a:t>-m &lt;b&gt;</a:t>
            </a:r>
            <a:endParaRPr lang="es-CO" sz="1600"/>
          </a:p>
          <a:p>
            <a:pPr>
              <a:defRPr/>
            </a:pPr>
            <a:r>
              <a:rPr lang="es-CO" sz="1600"/>
              <a:t>a:</a:t>
            </a:r>
            <a:r>
              <a:rPr lang="es-CO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ej. 1.0.1</a:t>
            </a:r>
            <a:endParaRPr lang="es-CO" sz="1600"/>
          </a:p>
          <a:p>
            <a:pPr>
              <a:defRPr/>
            </a:pPr>
            <a:r>
              <a:rPr lang="es-CO" sz="1600"/>
              <a:t>b:mensaje del tag</a:t>
            </a:r>
            <a:endParaRPr lang="es-CO" sz="1600"/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&lt;0.0&gt; &lt;0907438f08d7ae3fdd87ede12f18837bcc1afa9d&gt; -m "&lt;Punto de partida del proyecto&gt;"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lista los tags</a:t>
            </a:r>
            <a:endParaRPr lang="es-CO" sz="1600"/>
          </a:p>
          <a:p>
            <a:pPr>
              <a:defRPr/>
            </a:pPr>
            <a:r>
              <a:rPr lang="es-CO" sz="1600"/>
              <a:t>git tag -l </a:t>
            </a:r>
            <a:endParaRPr lang="es-CO" sz="1600"/>
          </a:p>
          <a:p>
            <a:pPr>
              <a:defRPr/>
            </a:pPr>
            <a:r>
              <a:rPr lang="es-CO" sz="1600"/>
              <a:t>borrar un tag</a:t>
            </a:r>
            <a:endParaRPr lang="es-CO" sz="1600"/>
          </a:p>
          <a:p>
            <a:pPr>
              <a:defRPr/>
            </a:pPr>
            <a:r>
              <a:rPr lang="es-CO" sz="1600"/>
              <a:t>git tag -d &lt;a&gt;</a:t>
            </a:r>
            <a:endParaRPr lang="es-CO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/>
              <a:t>a:version del tag que quiero borrar</a:t>
            </a:r>
            <a:endParaRPr lang="es-CO"/>
          </a:p>
          <a:p>
            <a:pPr>
              <a:defRPr/>
            </a:pPr>
            <a:r>
              <a:rPr lang="es-CO"/>
              <a:t>renombrar un tag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tag -f -a 0.5 -m "hasta el comando commit" 84fb8bdbce746c5a497714b68ae450fb9fdd54fb</a:t>
            </a: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46366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DIFERENCIAS</a:t>
            </a:r>
            <a:endParaRPr lang="es-CO"/>
          </a:p>
          <a:p>
            <a:pPr>
              <a:defRPr/>
            </a:pPr>
            <a:r>
              <a:rPr lang="es-CO"/>
              <a:t>ver las diferencias de la ubicacion actual con el HASH especificado</a:t>
            </a:r>
            <a:endParaRPr lang="es-CO"/>
          </a:p>
          <a:p>
            <a:pPr>
              <a:defRPr/>
            </a:pPr>
            <a:r>
              <a:rPr lang="es-CO"/>
              <a:t>git diff &lt;SHA1&gt;</a:t>
            </a:r>
            <a:endParaRPr lang="es-CO"/>
          </a:p>
          <a:p>
            <a:pPr>
              <a:defRPr/>
            </a:pPr>
            <a:r>
              <a:rPr lang="es-CO"/>
              <a:t>comparar especificando los dos puntos, se pueden ivertir el orden de comparacion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diff &lt;SHA1&gt;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&lt;SHA1&gt;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 SUAVE SOFT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resetear los cambios y dejarlos en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--soft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SHA1,a partir de este punto se van a borrar los comits este SAH1 queda como head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del repositorio local al area de trabajo sin pasar por el stage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reset --mixed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SHA1 a partir de este punto se borran los cambios y todo queda en el area de trabajo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RESET DURO PELIGROSO HARD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esto borra definitivamente los archivos que esten en la jurisdiccion e GIT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git reset --hard &lt;a&gt;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a: SHA1 se va hasta ese punto y borra todo lo demas definitivamente , es mejor antes de utilizarlo listar los SAH1 de los comits antes de ejecutarlo y no cerrarla hasta estar seguros.</a:t>
            </a: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7"/>
            <a:ext cx="10548076" cy="59151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crear una rama</a:t>
            </a:r>
            <a:endParaRPr lang="es-CO"/>
          </a:p>
          <a:p>
            <a:pPr>
              <a:defRPr/>
            </a:pPr>
            <a:r>
              <a:rPr lang="es-CO"/>
              <a:t>git branch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crear</a:t>
            </a:r>
            <a:endParaRPr lang="es-CO"/>
          </a:p>
          <a:p>
            <a:pPr>
              <a:defRPr/>
            </a:pPr>
            <a:r>
              <a:rPr lang="es-CO"/>
              <a:t>listar las ramas </a:t>
            </a:r>
            <a:endParaRPr lang="es-CO"/>
          </a:p>
          <a:p>
            <a:pPr>
              <a:defRPr/>
            </a:pPr>
            <a:r>
              <a:rPr lang="es-CO"/>
              <a:t>git branch -l</a:t>
            </a:r>
            <a:endParaRPr lang="es-CO"/>
          </a:p>
          <a:p>
            <a:pPr>
              <a:defRPr/>
            </a:pPr>
            <a:r>
              <a:rPr lang="es-CO"/>
              <a:t>borrar rama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a borrar</a:t>
            </a:r>
            <a:endParaRPr lang="es-CO"/>
          </a:p>
          <a:p>
            <a:pPr>
              <a:defRPr/>
            </a:pPr>
            <a:r>
              <a:rPr lang="es-CO"/>
              <a:t>forzar el borrado de una rama </a:t>
            </a:r>
            <a:endParaRPr lang="es-CO"/>
          </a:p>
          <a:p>
            <a:pPr>
              <a:defRPr/>
            </a:pPr>
            <a:r>
              <a:rPr lang="es-CO"/>
              <a:t>git branch -D &lt;a&gt;</a:t>
            </a:r>
            <a:endParaRPr lang="es-CO"/>
          </a:p>
          <a:p>
            <a:pPr>
              <a:defRPr/>
            </a:pPr>
            <a:r>
              <a:rPr lang="es-CO"/>
              <a:t>a: nombre de la rama  borrar</a:t>
            </a:r>
            <a:endParaRPr lang="es-CO"/>
          </a:p>
          <a:p>
            <a:pPr>
              <a:defRPr/>
            </a:pPr>
            <a:r>
              <a:rPr lang="es-CO"/>
              <a:t>renombrar rama </a:t>
            </a:r>
            <a:endParaRPr lang="es-CO"/>
          </a:p>
          <a:p>
            <a:pPr>
              <a:defRPr/>
            </a:pPr>
            <a:r>
              <a:rPr lang="es-CO"/>
              <a:t>git branch -m &lt;a&gt;&lt;b&gt;</a:t>
            </a:r>
            <a:endParaRPr lang="es-CO"/>
          </a:p>
          <a:p>
            <a:pPr>
              <a:defRPr/>
            </a:pPr>
            <a:r>
              <a:rPr lang="es-CO"/>
              <a:t>a:nombre de la rama que quiero renombrar</a:t>
            </a:r>
            <a:endParaRPr lang="es-CO"/>
          </a:p>
          <a:p>
            <a:pPr>
              <a:defRPr/>
            </a:pPr>
            <a:r>
              <a:rPr lang="es-CO"/>
              <a:t>b:nuevo nombre de la rama</a:t>
            </a:r>
            <a:endParaRPr lang="es-CO"/>
          </a:p>
          <a:p>
            <a:pPr>
              <a:defRPr/>
            </a:pPr>
            <a:r>
              <a:rPr lang="es-CO"/>
              <a:t>cambiar entre ramas </a:t>
            </a:r>
            <a:endParaRPr lang="es-CO"/>
          </a:p>
          <a:p>
            <a:pPr>
              <a:defRPr/>
            </a:pPr>
            <a:r>
              <a:rPr lang="es-CO"/>
              <a:t>git checkout &lt;a&gt;</a:t>
            </a:r>
            <a:endParaRPr lang="es-CO"/>
          </a:p>
          <a:p>
            <a:pPr>
              <a:defRPr/>
            </a:pPr>
            <a:r>
              <a:rPr lang="es-CO"/>
              <a:t>a:nombre de la rama a la que quiero ir</a:t>
            </a:r>
            <a:endParaRPr lang="es-CO"/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checkout -b &lt;a&gt;</a:t>
            </a:r>
            <a:endParaRPr lang="es-CO" sz="1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 nombre de la nueva rama a crear y a la que se mueve al mismo tiempo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829521" y="700366"/>
            <a:ext cx="10548075" cy="59151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s-CO"/>
              <a:t>RAMAS </a:t>
            </a:r>
            <a:endParaRPr lang="es-CO"/>
          </a:p>
          <a:p>
            <a:pPr>
              <a:defRPr/>
            </a:pPr>
            <a:r>
              <a:rPr lang="es-CO"/>
              <a:t>para mezclar ramas me ubico en la rama donde quiero que se obtengan los cambios</a:t>
            </a:r>
            <a:r>
              <a:rPr lang="es-CO"/>
              <a:t>, al hacer el merge con conflictos, al resolverlos es mejor solo hacer el commit sin a instruccion -m, para que automaticamente habra un mensaje plantilla.</a:t>
            </a:r>
            <a:endParaRPr lang="es-CO"/>
          </a:p>
          <a:p>
            <a:pPr>
              <a:defRPr/>
            </a:pPr>
            <a:r>
              <a:rPr lang="es-CO"/>
              <a:t>git merge &lt;a&gt;</a:t>
            </a:r>
            <a:endParaRPr lang="es-CO"/>
          </a:p>
          <a:p>
            <a:pPr>
              <a:defRPr/>
            </a:pPr>
            <a:r>
              <a:rPr lang="es-CO"/>
              <a:t>a: nombre de la rama que quiero mezclar con la actual</a:t>
            </a:r>
            <a:endParaRPr lang="es-CO"/>
          </a:p>
          <a:p>
            <a:pPr>
              <a:defRPr/>
            </a:pPr>
            <a:r>
              <a:rPr lang="es-CO"/>
              <a:t>git rebase &lt;a&gt;/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rebase -i &lt;a&gt;</a:t>
            </a:r>
            <a:endParaRPr lang="es-CO"/>
          </a:p>
          <a:p>
            <a:pPr>
              <a:defRPr/>
            </a:pPr>
            <a:r>
              <a:rPr lang="es-CO"/>
              <a:t>a:nombre de la rama que quiero mezclar sin hacer bifurcaciones</a:t>
            </a:r>
            <a:endParaRPr lang="es-CO"/>
          </a:p>
          <a:p>
            <a:pPr>
              <a:defRPr/>
            </a:pPr>
            <a:r>
              <a:rPr lang="es-CO"/>
              <a:t>guardar cambios temporales</a:t>
            </a:r>
            <a:endParaRPr lang="es-CO"/>
          </a:p>
          <a:p>
            <a:pPr>
              <a:defRPr/>
            </a:pPr>
            <a:r>
              <a:rPr lang="es-CO"/>
              <a:t>git stash</a:t>
            </a:r>
            <a:endParaRPr lang="es-CO"/>
          </a:p>
          <a:p>
            <a:pPr>
              <a:defRPr/>
            </a:pPr>
            <a:r>
              <a:rPr lang="es-CO"/>
              <a:t>ver la lista de cambios temporales</a:t>
            </a:r>
            <a:endParaRPr lang="es-CO"/>
          </a:p>
          <a:p>
            <a:pPr>
              <a:defRPr/>
            </a:pPr>
            <a:r>
              <a:rPr lang="es-CO"/>
              <a:t>git stash list</a:t>
            </a:r>
            <a:endParaRPr lang="es-CO"/>
          </a:p>
          <a:p>
            <a:pPr>
              <a:defRPr/>
            </a:pPr>
            <a:r>
              <a:rPr lang="es-CO"/>
              <a:t>retomar un cambio realizado del stash</a:t>
            </a:r>
            <a:endParaRPr lang="es-CO"/>
          </a:p>
          <a:p>
            <a:pPr>
              <a:defRPr/>
            </a:pPr>
            <a:r>
              <a:rPr lang="es-CO"/>
              <a:t>git stash apply stash@{&lt;a&gt;}</a:t>
            </a:r>
            <a:endParaRPr lang="es-CO"/>
          </a:p>
          <a:p>
            <a:pPr>
              <a:defRPr/>
            </a:pPr>
            <a:r>
              <a:rPr lang="es-CO"/>
              <a:t>a:numero del estas en la listas que quiero retomar</a:t>
            </a:r>
            <a:endParaRPr lang="es-CO"/>
          </a:p>
          <a:p>
            <a:pPr>
              <a:defRPr/>
            </a:pPr>
            <a:r>
              <a:rPr lang="es-CO"/>
              <a:t>borrar un stash </a:t>
            </a:r>
            <a:endParaRPr lang="es-CO"/>
          </a:p>
          <a:p>
            <a:pPr>
              <a:defRPr/>
            </a:pPr>
            <a:r>
              <a:rPr lang="es-CO"/>
              <a:t>git stash drop </a:t>
            </a:r>
            <a:r>
              <a:rPr lang="es-CO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stash@{&lt;a&gt;}</a:t>
            </a:r>
            <a:endParaRPr lang="es-CO"/>
          </a:p>
          <a:p>
            <a:pPr>
              <a:defRPr/>
            </a:pPr>
            <a:r>
              <a:rPr lang="es-CO"/>
              <a:t>a:numero del stash que quiero borrar</a:t>
            </a: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/>
          </a:p>
          <a:p>
            <a:pPr>
              <a:defRPr/>
            </a:pPr>
            <a:endParaRPr lang="es-CO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  <a:p>
            <a:pPr>
              <a:defRPr/>
            </a:pPr>
            <a:endParaRPr lang="es-CO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2020-06-30T20:08:53Z</dcterms:modified>
  <cp:category/>
  <cp:contentStatus/>
  <cp:version/>
</cp:coreProperties>
</file>