
<file path=[Content_Types].xml><?xml version="1.0" encoding="utf-8"?>
<Types xmlns="http://schemas.openxmlformats.org/package/2006/content-types"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1180169" y="-500465"/>
            <a:ext cx="914400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5" name="" hidden="0"/>
          <p:cNvSpPr/>
          <p:nvPr isPhoto="0" userDrawn="0"/>
        </p:nvSpPr>
        <p:spPr bwMode="auto">
          <a:xfrm flipH="0" flipV="0">
            <a:off x="1073780" y="858861"/>
            <a:ext cx="10246514" cy="38973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es-CO"/>
              <a:t>Comandos mas utilizados en GIT</a:t>
            </a:r>
            <a:endParaRPr lang="es-CO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ONLYOFFICE/5.5.1.78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2</cp:revision>
  <dcterms:created xsi:type="dcterms:W3CDTF">2012-12-03T06:56:55Z</dcterms:created>
  <dcterms:modified xsi:type="dcterms:W3CDTF">2020-06-29T23:43:53Z</dcterms:modified>
  <cp:category/>
  <cp:contentStatus/>
  <cp:version/>
</cp:coreProperties>
</file>