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7033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lang="es-CO" sz="1600"/>
          </a:p>
          <a:p>
            <a:pPr marL="0" indent="0">
              <a:defRPr/>
            </a:pPr>
            <a:r>
              <a:rPr lang="es-CO" sz="1600"/>
              <a:t>git config --global core.editor &lt;neovim,atom.  --wait&gt;</a:t>
            </a:r>
            <a:endParaRPr lang="es-CO"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RESET DURO PELIGROSO HARD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esto borra definitivamente los archivos que esten en la jurisdiccion e GIT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&lt;a&gt;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SHA1 se va hasta ese punto y borra todo lo demas definitivamente , es mejor antes de utilizarlo listar los SAH1 de los comits antes de ejecutarlo y no cerrarla hasta estar seguros.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crear una rama</a:t>
            </a:r>
            <a:endParaRPr lang="es-CO"/>
          </a:p>
          <a:p>
            <a:pPr>
              <a:defRPr/>
            </a:pPr>
            <a:r>
              <a:rPr lang="es-CO"/>
              <a:t>git branch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crear</a:t>
            </a:r>
            <a:endParaRPr lang="es-CO"/>
          </a:p>
          <a:p>
            <a:pPr>
              <a:defRPr/>
            </a:pPr>
            <a:r>
              <a:rPr lang="es-CO"/>
              <a:t>listar las ramas </a:t>
            </a:r>
            <a:endParaRPr lang="es-CO"/>
          </a:p>
          <a:p>
            <a:pPr>
              <a:defRPr/>
            </a:pPr>
            <a:r>
              <a:rPr lang="es-CO"/>
              <a:t>git branch -l</a:t>
            </a:r>
            <a:endParaRPr lang="es-CO"/>
          </a:p>
          <a:p>
            <a:pPr>
              <a:defRPr/>
            </a:pPr>
            <a:r>
              <a:rPr lang="es-CO"/>
              <a:t>borrar rama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a borrar</a:t>
            </a:r>
            <a:endParaRPr lang="es-CO"/>
          </a:p>
          <a:p>
            <a:pPr>
              <a:defRPr/>
            </a:pPr>
            <a:r>
              <a:rPr lang="es-CO"/>
              <a:t>forzar el borrado de una rama 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 borrar</a:t>
            </a:r>
            <a:endParaRPr lang="es-CO"/>
          </a:p>
          <a:p>
            <a:pPr>
              <a:defRPr/>
            </a:pPr>
            <a:r>
              <a:rPr lang="es-CO"/>
              <a:t>renombrar rama </a:t>
            </a:r>
            <a:endParaRPr lang="es-CO"/>
          </a:p>
          <a:p>
            <a:pPr>
              <a:defRPr/>
            </a:pPr>
            <a:r>
              <a:rPr lang="es-CO"/>
              <a:t>git branch -m &lt;a&gt;&lt;b&gt;</a:t>
            </a:r>
            <a:endParaRPr lang="es-CO"/>
          </a:p>
          <a:p>
            <a:pPr>
              <a:defRPr/>
            </a:pPr>
            <a:r>
              <a:rPr lang="es-CO"/>
              <a:t>a:nombre de la rama que quiero renombrar</a:t>
            </a:r>
            <a:endParaRPr lang="es-CO"/>
          </a:p>
          <a:p>
            <a:pPr>
              <a:defRPr/>
            </a:pPr>
            <a:r>
              <a:rPr lang="es-CO"/>
              <a:t>b:nuevo nombre de la rama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2020-06-30T03:29:39Z</dcterms:modified>
  <cp:category/>
  <cp:contentStatus/>
  <cp:version/>
</cp:coreProperties>
</file>