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1" name="Shape 4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6" name="Shape 4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template can be used as a starter file for a photo album.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8532518" y="0"/>
            <a:ext cx="540775" cy="6858000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13" name="Straight Connector 7"/>
          <p:cNvSpPr/>
          <p:nvPr/>
        </p:nvSpPr>
        <p:spPr>
          <a:xfrm flipH="1">
            <a:off x="9123090" y="635"/>
            <a:ext cx="1" cy="6858001"/>
          </a:xfrm>
          <a:prstGeom prst="line">
            <a:avLst/>
          </a:prstGeom>
          <a:ln w="50800">
            <a:solidFill>
              <a:srgbClr val="FC75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" name="Picture Placeholder 3" descr="Picture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950957" y="1191149"/>
            <a:ext cx="4937760" cy="983432"/>
          </a:xfrm>
          <a:prstGeom prst="rect">
            <a:avLst/>
          </a:prstGeom>
          <a:solidFill>
            <a:srgbClr val="0D0D0D">
              <a:alpha val="64000"/>
            </a:srgbClr>
          </a:solidFill>
        </p:spPr>
        <p:txBody>
          <a:bodyPr anchor="ctr"/>
          <a:lstStyle>
            <a:lvl1pPr algn="ctr">
              <a:buSzTx/>
              <a:buFontTx/>
              <a:buNone/>
              <a:defRPr b="1">
                <a:solidFill>
                  <a:srgbClr val="FFFFFF"/>
                </a:solidFill>
              </a:defRPr>
            </a:lvl1pPr>
            <a:lvl2pPr algn="ctr">
              <a:buFontTx/>
              <a:defRPr b="1">
                <a:solidFill>
                  <a:srgbClr val="FFFFFF"/>
                </a:solidFill>
              </a:defRPr>
            </a:lvl2pPr>
            <a:lvl3pPr algn="ctr">
              <a:buFontTx/>
              <a:defRPr b="1">
                <a:solidFill>
                  <a:srgbClr val="FFFFFF"/>
                </a:solidFill>
              </a:defRPr>
            </a:lvl3pPr>
            <a:lvl4pPr algn="ctr">
              <a:buFontTx/>
              <a:defRPr b="1">
                <a:solidFill>
                  <a:srgbClr val="FFFFFF"/>
                </a:solidFill>
              </a:defRPr>
            </a:lvl4pPr>
            <a:lvl5pPr algn="ctr">
              <a:buFontTx/>
              <a:defRPr b="1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Rectangle 6"/>
          <p:cNvSpPr/>
          <p:nvPr/>
        </p:nvSpPr>
        <p:spPr>
          <a:xfrm>
            <a:off x="2906972" y="1143000"/>
            <a:ext cx="5029201" cy="1066800"/>
          </a:xfrm>
          <a:prstGeom prst="rect">
            <a:avLst/>
          </a:prstGeom>
          <a:ln w="38100">
            <a:solidFill>
              <a:srgbClr val="0D0D0D">
                <a:alpha val="54000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7"/>
          <p:cNvSpPr/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0" name="Rectangle 7"/>
          <p:cNvSpPr/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457200" y="4114800"/>
            <a:ext cx="3962400" cy="1214887"/>
          </a:xfrm>
          <a:prstGeom prst="rect">
            <a:avLst/>
          </a:prstGeom>
        </p:spPr>
        <p:txBody>
          <a:bodyPr lIns="9144" tIns="9144" rIns="9144" bIns="9144"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lvl1pPr>
            <a:lvl2pPr marL="640896" indent="-183696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2pPr>
            <a:lvl3pPr marL="1085850" indent="-171450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3pPr>
            <a:lvl4pPr marL="1577339" indent="-205739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4pPr>
            <a:lvl5pPr marL="2034539" indent="-205739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Rectangle 7"/>
          <p:cNvSpPr/>
          <p:nvPr>
            <p:ph type="body" sz="quarter" idx="15"/>
          </p:nvPr>
        </p:nvSpPr>
        <p:spPr>
          <a:xfrm>
            <a:off x="4800598" y="4114800"/>
            <a:ext cx="3990976" cy="1214887"/>
          </a:xfrm>
          <a:prstGeom prst="rect">
            <a:avLst/>
          </a:prstGeom>
        </p:spPr>
        <p:txBody>
          <a:bodyPr lIns="9144" tIns="9144" rIns="9144" bIns="9144"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pPr>
          </a:p>
        </p:txBody>
      </p:sp>
      <p:grpSp>
        <p:nvGrpSpPr>
          <p:cNvPr id="125" name="Group 9"/>
          <p:cNvGrpSpPr/>
          <p:nvPr/>
        </p:nvGrpSpPr>
        <p:grpSpPr>
          <a:xfrm>
            <a:off x="-1" y="6268063"/>
            <a:ext cx="9144001" cy="591207"/>
            <a:chOff x="0" y="0"/>
            <a:chExt cx="9144000" cy="591206"/>
          </a:xfrm>
        </p:grpSpPr>
        <p:sp>
          <p:nvSpPr>
            <p:cNvPr id="123" name="Rectangle 10"/>
            <p:cNvSpPr/>
            <p:nvPr/>
          </p:nvSpPr>
          <p:spPr>
            <a:xfrm rot="5400000">
              <a:off x="4301613" y="-4301613"/>
              <a:ext cx="540775" cy="9144001"/>
            </a:xfrm>
            <a:prstGeom prst="rect">
              <a:avLst/>
            </a:prstGeom>
            <a:solidFill>
              <a:srgbClr val="FC75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C7500"/>
                  </a:solidFill>
                </a:defRPr>
              </a:pPr>
            </a:p>
          </p:txBody>
        </p:sp>
        <p:sp>
          <p:nvSpPr>
            <p:cNvPr id="124" name="Straight Connector 11"/>
            <p:cNvSpPr/>
            <p:nvPr/>
          </p:nvSpPr>
          <p:spPr>
            <a:xfrm flipH="1" flipV="1">
              <a:off x="0" y="591206"/>
              <a:ext cx="9144001" cy="1"/>
            </a:xfrm>
            <a:prstGeom prst="line">
              <a:avLst/>
            </a:prstGeom>
            <a:noFill/>
            <a:ln w="50800" cap="flat">
              <a:solidFill>
                <a:srgbClr val="FC75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Rectangle 10"/>
          <p:cNvSpPr/>
          <p:nvPr/>
        </p:nvSpPr>
        <p:spPr>
          <a:xfrm rot="1223811">
            <a:off x="4598124" y="530555"/>
            <a:ext cx="2282441" cy="2467505"/>
          </a:xfrm>
          <a:prstGeom prst="rect">
            <a:avLst/>
          </a:prstGeom>
          <a:gradFill>
            <a:gsLst>
              <a:gs pos="0">
                <a:srgbClr val="F2F2F2"/>
              </a:gs>
              <a:gs pos="36000">
                <a:srgbClr val="FFFFFF"/>
              </a:gs>
            </a:gsLst>
            <a:lin ang="14400000"/>
          </a:gradFill>
          <a:ln>
            <a:solidFill>
              <a:srgbClr val="D9D9D9"/>
            </a:solidFill>
          </a:ln>
          <a:effectLst>
            <a:outerShdw sx="100000" sy="100000" kx="0" ky="0" algn="b" rotWithShape="0" blurRad="25400" dist="12700" dir="270000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Picture Placeholder 7"/>
          <p:cNvSpPr/>
          <p:nvPr>
            <p:ph type="pic" sz="quarter" idx="13"/>
          </p:nvPr>
        </p:nvSpPr>
        <p:spPr>
          <a:xfrm rot="1223811">
            <a:off x="4794084" y="657036"/>
            <a:ext cx="2035691" cy="19123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457200" y="5943600"/>
            <a:ext cx="8204200" cy="4572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b="1" sz="2400">
                <a:solidFill>
                  <a:srgbClr val="404040"/>
                </a:solidFill>
              </a:defRPr>
            </a:lvl1pPr>
            <a:lvl2pPr marL="702128" indent="-244928">
              <a:spcBef>
                <a:spcPts val="500"/>
              </a:spcBef>
              <a:buFontTx/>
              <a:defRPr b="1" sz="2400">
                <a:solidFill>
                  <a:srgbClr val="404040"/>
                </a:solidFill>
              </a:defRPr>
            </a:lvl2pPr>
            <a:lvl3pPr marL="1143000" indent="-228600">
              <a:spcBef>
                <a:spcPts val="500"/>
              </a:spcBef>
              <a:buFontTx/>
              <a:defRPr b="1" sz="2400">
                <a:solidFill>
                  <a:srgbClr val="404040"/>
                </a:solidFill>
              </a:defRPr>
            </a:lvl3pPr>
            <a:lvl4pPr marL="1645920" indent="-274320">
              <a:spcBef>
                <a:spcPts val="500"/>
              </a:spcBef>
              <a:buFontTx/>
              <a:defRPr b="1" sz="2400">
                <a:solidFill>
                  <a:srgbClr val="404040"/>
                </a:solidFill>
              </a:defRPr>
            </a:lvl4pPr>
            <a:lvl5pPr marL="2103120" indent="-274320">
              <a:spcBef>
                <a:spcPts val="500"/>
              </a:spcBef>
              <a:buFontTx/>
              <a:defRPr b="1" sz="24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Rectangle 5"/>
          <p:cNvSpPr/>
          <p:nvPr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rgbClr val="F2F2F2"/>
              </a:gs>
              <a:gs pos="36000">
                <a:srgbClr val="FFFFFF"/>
              </a:gs>
            </a:gsLst>
            <a:lin ang="14400000"/>
          </a:gradFill>
          <a:ln>
            <a:solidFill>
              <a:srgbClr val="D9D9D9"/>
            </a:solidFill>
          </a:ln>
          <a:effectLst>
            <a:outerShdw sx="100000" sy="100000" kx="0" ky="0" algn="b" rotWithShape="0" blurRad="25400" dist="12700" dir="270000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Picture Placeholder 7"/>
          <p:cNvSpPr/>
          <p:nvPr>
            <p:ph type="pic" sz="quarter" idx="14"/>
          </p:nvPr>
        </p:nvSpPr>
        <p:spPr>
          <a:xfrm>
            <a:off x="780535" y="1439693"/>
            <a:ext cx="3346623" cy="3175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9" name="Text Placeholder 9"/>
          <p:cNvSpPr/>
          <p:nvPr>
            <p:ph type="body" sz="quarter" idx="15"/>
          </p:nvPr>
        </p:nvSpPr>
        <p:spPr>
          <a:xfrm>
            <a:off x="781050" y="4754393"/>
            <a:ext cx="3333750" cy="317501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300"/>
              </a:spcBef>
              <a:buSzTx/>
              <a:buFontTx/>
              <a:buNone/>
              <a:defRPr sz="1600">
                <a:solidFill>
                  <a:srgbClr val="595959"/>
                </a:solidFill>
              </a:defRPr>
            </a:pPr>
          </a:p>
        </p:txBody>
      </p:sp>
      <p:sp>
        <p:nvSpPr>
          <p:cNvPr id="140" name="Rectangle 16"/>
          <p:cNvSpPr/>
          <p:nvPr/>
        </p:nvSpPr>
        <p:spPr>
          <a:xfrm>
            <a:off x="5985608" y="2877171"/>
            <a:ext cx="2624992" cy="2837830"/>
          </a:xfrm>
          <a:prstGeom prst="rect">
            <a:avLst/>
          </a:prstGeom>
          <a:gradFill>
            <a:gsLst>
              <a:gs pos="0">
                <a:srgbClr val="F2F2F2"/>
              </a:gs>
              <a:gs pos="36000">
                <a:srgbClr val="FFFFFF"/>
              </a:gs>
            </a:gsLst>
            <a:lin ang="14400000"/>
          </a:gradFill>
          <a:ln>
            <a:solidFill>
              <a:srgbClr val="D9D9D9"/>
            </a:solidFill>
          </a:ln>
          <a:effectLst>
            <a:outerShdw sx="100000" sy="100000" kx="0" ky="0" algn="b" rotWithShape="0" blurRad="25400" dist="12700" dir="270000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Picture Placeholder 7"/>
          <p:cNvSpPr/>
          <p:nvPr>
            <p:ph type="pic" sz="quarter" idx="16"/>
          </p:nvPr>
        </p:nvSpPr>
        <p:spPr>
          <a:xfrm>
            <a:off x="6137438" y="3013975"/>
            <a:ext cx="2341210" cy="219931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6"/>
          <p:cNvSpPr/>
          <p:nvPr/>
        </p:nvSpPr>
        <p:spPr>
          <a:xfrm>
            <a:off x="8532518" y="0"/>
            <a:ext cx="540775" cy="6858000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150" name="Straight Connector 7"/>
          <p:cNvSpPr/>
          <p:nvPr/>
        </p:nvSpPr>
        <p:spPr>
          <a:xfrm flipH="1">
            <a:off x="9123090" y="635"/>
            <a:ext cx="1" cy="6858001"/>
          </a:xfrm>
          <a:prstGeom prst="line">
            <a:avLst/>
          </a:prstGeom>
          <a:ln w="50800">
            <a:solidFill>
              <a:srgbClr val="FC75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Picture Placeholder 12"/>
          <p:cNvSpPr/>
          <p:nvPr>
            <p:ph type="pic" sz="quarter" idx="13"/>
          </p:nvPr>
        </p:nvSpPr>
        <p:spPr>
          <a:xfrm>
            <a:off x="1592249" y="2370152"/>
            <a:ext cx="2804823" cy="17883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153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5175" y="685801"/>
            <a:ext cx="2507225" cy="251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Picture Placeholder 12"/>
          <p:cNvSpPr/>
          <p:nvPr>
            <p:ph type="pic" sz="quarter" idx="14"/>
          </p:nvPr>
        </p:nvSpPr>
        <p:spPr>
          <a:xfrm>
            <a:off x="5706474" y="1371600"/>
            <a:ext cx="1600201" cy="10025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15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5175" y="3429001"/>
            <a:ext cx="2507225" cy="251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Picture Placeholder 12"/>
          <p:cNvSpPr/>
          <p:nvPr>
            <p:ph type="pic" sz="quarter" idx="15"/>
          </p:nvPr>
        </p:nvSpPr>
        <p:spPr>
          <a:xfrm>
            <a:off x="5706474" y="4114800"/>
            <a:ext cx="1600201" cy="10025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041818" y="65709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8"/>
          <p:cNvSpPr/>
          <p:nvPr>
            <p:ph type="pic" sz="quarter" idx="13"/>
          </p:nvPr>
        </p:nvSpPr>
        <p:spPr>
          <a:xfrm>
            <a:off x="228600" y="533400"/>
            <a:ext cx="2743200" cy="36576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5" name="Rectangle 8"/>
          <p:cNvSpPr/>
          <p:nvPr>
            <p:ph type="pic" sz="quarter" idx="14"/>
          </p:nvPr>
        </p:nvSpPr>
        <p:spPr>
          <a:xfrm>
            <a:off x="3200400" y="533400"/>
            <a:ext cx="2743200" cy="36576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6" name="Rectangle 8"/>
          <p:cNvSpPr/>
          <p:nvPr>
            <p:ph type="pic" sz="quarter" idx="15"/>
          </p:nvPr>
        </p:nvSpPr>
        <p:spPr>
          <a:xfrm>
            <a:off x="6172200" y="533400"/>
            <a:ext cx="2743200" cy="36576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7" name="Body Level One…"/>
          <p:cNvSpPr txBox="1"/>
          <p:nvPr>
            <p:ph type="body" sz="quarter" idx="1"/>
          </p:nvPr>
        </p:nvSpPr>
        <p:spPr>
          <a:xfrm>
            <a:off x="228600" y="4419600"/>
            <a:ext cx="2743200" cy="144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lvl1pPr>
            <a:lvl2pPr marL="640896" indent="-183696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2pPr>
            <a:lvl3pPr marL="1085850" indent="-171450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3pPr>
            <a:lvl4pPr marL="1577339" indent="-205739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4pPr>
            <a:lvl5pPr marL="2034539" indent="-205739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Rectangle 6"/>
          <p:cNvSpPr/>
          <p:nvPr>
            <p:ph type="body" sz="quarter" idx="16"/>
          </p:nvPr>
        </p:nvSpPr>
        <p:spPr>
          <a:xfrm>
            <a:off x="3200400" y="4419600"/>
            <a:ext cx="2743200" cy="14478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pPr>
          </a:p>
        </p:txBody>
      </p:sp>
      <p:sp>
        <p:nvSpPr>
          <p:cNvPr id="169" name="Rectangle 6"/>
          <p:cNvSpPr/>
          <p:nvPr>
            <p:ph type="body" sz="quarter" idx="17"/>
          </p:nvPr>
        </p:nvSpPr>
        <p:spPr>
          <a:xfrm>
            <a:off x="6172200" y="4419600"/>
            <a:ext cx="2743200" cy="14478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pPr>
          </a:p>
        </p:txBody>
      </p:sp>
      <p:grpSp>
        <p:nvGrpSpPr>
          <p:cNvPr id="172" name="Group 11"/>
          <p:cNvGrpSpPr/>
          <p:nvPr/>
        </p:nvGrpSpPr>
        <p:grpSpPr>
          <a:xfrm>
            <a:off x="-1" y="6268063"/>
            <a:ext cx="9144001" cy="591207"/>
            <a:chOff x="0" y="0"/>
            <a:chExt cx="9144000" cy="591206"/>
          </a:xfrm>
        </p:grpSpPr>
        <p:sp>
          <p:nvSpPr>
            <p:cNvPr id="170" name="Rectangle 12"/>
            <p:cNvSpPr/>
            <p:nvPr/>
          </p:nvSpPr>
          <p:spPr>
            <a:xfrm rot="5400000">
              <a:off x="4301613" y="-4301613"/>
              <a:ext cx="540775" cy="9144001"/>
            </a:xfrm>
            <a:prstGeom prst="rect">
              <a:avLst/>
            </a:prstGeom>
            <a:solidFill>
              <a:srgbClr val="FC75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C7500"/>
                  </a:solidFill>
                </a:defRPr>
              </a:pPr>
            </a:p>
          </p:txBody>
        </p:sp>
        <p:sp>
          <p:nvSpPr>
            <p:cNvPr id="171" name="Straight Connector 13"/>
            <p:cNvSpPr/>
            <p:nvPr/>
          </p:nvSpPr>
          <p:spPr>
            <a:xfrm flipH="1" flipV="1">
              <a:off x="0" y="591206"/>
              <a:ext cx="9144001" cy="1"/>
            </a:xfrm>
            <a:prstGeom prst="line">
              <a:avLst/>
            </a:prstGeom>
            <a:noFill/>
            <a:ln w="50800" cap="flat">
              <a:solidFill>
                <a:srgbClr val="FC75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Rectangle 7"/>
          <p:cNvSpPr/>
          <p:nvPr>
            <p:ph type="pic" sz="quarter" idx="13"/>
          </p:nvPr>
        </p:nvSpPr>
        <p:spPr>
          <a:xfrm>
            <a:off x="4741631" y="3480022"/>
            <a:ext cx="3792769" cy="2844578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2" name="Rectangle 7"/>
          <p:cNvSpPr/>
          <p:nvPr>
            <p:ph type="pic" sz="quarter" idx="14"/>
          </p:nvPr>
        </p:nvSpPr>
        <p:spPr>
          <a:xfrm>
            <a:off x="558800" y="3480022"/>
            <a:ext cx="3792769" cy="2844578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3" name="Picture Placeholder 7"/>
          <p:cNvSpPr/>
          <p:nvPr>
            <p:ph type="pic" sz="quarter" idx="15"/>
          </p:nvPr>
        </p:nvSpPr>
        <p:spPr>
          <a:xfrm>
            <a:off x="4741631" y="355822"/>
            <a:ext cx="3792769" cy="2844578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558800" y="355822"/>
            <a:ext cx="3792769" cy="284457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400"/>
              </a:spcBef>
              <a:buSzTx/>
              <a:buFontTx/>
              <a:buNone/>
              <a:defRPr b="1" sz="1800">
                <a:solidFill>
                  <a:srgbClr val="404040"/>
                </a:solidFill>
              </a:defRPr>
            </a:lvl1pPr>
            <a:lvl2pPr marL="640896" indent="-183696" algn="ctr">
              <a:spcBef>
                <a:spcPts val="400"/>
              </a:spcBef>
              <a:buFontTx/>
              <a:defRPr b="1" sz="1800">
                <a:solidFill>
                  <a:srgbClr val="404040"/>
                </a:solidFill>
              </a:defRPr>
            </a:lvl2pPr>
            <a:lvl3pPr marL="1085850" indent="-171450" algn="ctr">
              <a:spcBef>
                <a:spcPts val="400"/>
              </a:spcBef>
              <a:buFontTx/>
              <a:defRPr b="1" sz="1800">
                <a:solidFill>
                  <a:srgbClr val="404040"/>
                </a:solidFill>
              </a:defRPr>
            </a:lvl3pPr>
            <a:lvl4pPr marL="1577339" indent="-205739" algn="ctr">
              <a:spcBef>
                <a:spcPts val="400"/>
              </a:spcBef>
              <a:buFontTx/>
              <a:defRPr b="1" sz="1800">
                <a:solidFill>
                  <a:srgbClr val="404040"/>
                </a:solidFill>
              </a:defRPr>
            </a:lvl4pPr>
            <a:lvl5pPr marL="2034539" indent="-205739" algn="ctr">
              <a:spcBef>
                <a:spcPts val="400"/>
              </a:spcBef>
              <a:buFontTx/>
              <a:defRPr b="1" sz="18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anorama Mixed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Picture Placeholder 10"/>
          <p:cNvSpPr/>
          <p:nvPr>
            <p:ph type="pic" sz="half" idx="13"/>
          </p:nvPr>
        </p:nvSpPr>
        <p:spPr>
          <a:xfrm>
            <a:off x="592391" y="592391"/>
            <a:ext cx="7391401" cy="2286001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4" name="Picture Placeholder 12"/>
          <p:cNvSpPr/>
          <p:nvPr>
            <p:ph type="pic" sz="quarter" idx="14"/>
          </p:nvPr>
        </p:nvSpPr>
        <p:spPr>
          <a:xfrm>
            <a:off x="609600" y="3352800"/>
            <a:ext cx="2286000" cy="22860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5" name="Picture Placeholder 12"/>
          <p:cNvSpPr/>
          <p:nvPr>
            <p:ph type="pic" sz="quarter" idx="15"/>
          </p:nvPr>
        </p:nvSpPr>
        <p:spPr>
          <a:xfrm>
            <a:off x="3276600" y="3352800"/>
            <a:ext cx="2286000" cy="22860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6" name="Body Level One…"/>
          <p:cNvSpPr txBox="1"/>
          <p:nvPr>
            <p:ph type="body" sz="quarter" idx="1"/>
          </p:nvPr>
        </p:nvSpPr>
        <p:spPr>
          <a:xfrm>
            <a:off x="5791200" y="3352800"/>
            <a:ext cx="2286000" cy="38100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SzTx/>
              <a:buFontTx/>
              <a:buNone/>
              <a:defRPr b="1" sz="1800">
                <a:solidFill>
                  <a:srgbClr val="FC7500"/>
                </a:solidFill>
              </a:defRPr>
            </a:lvl1pPr>
            <a:lvl2pPr marL="640896" indent="-183696">
              <a:spcBef>
                <a:spcPts val="400"/>
              </a:spcBef>
              <a:buFontTx/>
              <a:defRPr b="1" sz="1800">
                <a:solidFill>
                  <a:srgbClr val="FC7500"/>
                </a:solidFill>
              </a:defRPr>
            </a:lvl2pPr>
            <a:lvl3pPr marL="1085850" indent="-171450">
              <a:spcBef>
                <a:spcPts val="400"/>
              </a:spcBef>
              <a:buFontTx/>
              <a:defRPr b="1" sz="1800">
                <a:solidFill>
                  <a:srgbClr val="FC7500"/>
                </a:solidFill>
              </a:defRPr>
            </a:lvl3pPr>
            <a:lvl4pPr marL="1577339" indent="-205739">
              <a:spcBef>
                <a:spcPts val="400"/>
              </a:spcBef>
              <a:buFontTx/>
              <a:defRPr b="1" sz="1800">
                <a:solidFill>
                  <a:srgbClr val="FC7500"/>
                </a:solidFill>
              </a:defRPr>
            </a:lvl4pPr>
            <a:lvl5pPr marL="2034539" indent="-205739">
              <a:spcBef>
                <a:spcPts val="400"/>
              </a:spcBef>
              <a:buFontTx/>
              <a:defRPr b="1" sz="1800">
                <a:solidFill>
                  <a:srgbClr val="FC75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Text Placeholder 17"/>
          <p:cNvSpPr/>
          <p:nvPr>
            <p:ph type="body" sz="quarter" idx="16"/>
          </p:nvPr>
        </p:nvSpPr>
        <p:spPr>
          <a:xfrm>
            <a:off x="5791200" y="3886200"/>
            <a:ext cx="2286000" cy="1752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pPr>
          </a:p>
        </p:txBody>
      </p:sp>
      <p:sp>
        <p:nvSpPr>
          <p:cNvPr id="198" name="Rectangle 11"/>
          <p:cNvSpPr/>
          <p:nvPr/>
        </p:nvSpPr>
        <p:spPr>
          <a:xfrm>
            <a:off x="8524568" y="0"/>
            <a:ext cx="540775" cy="6858000"/>
          </a:xfrm>
          <a:prstGeom prst="rect">
            <a:avLst/>
          </a:prstGeom>
          <a:solidFill>
            <a:srgbClr val="91BED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199" name="Straight Connector 14"/>
          <p:cNvSpPr/>
          <p:nvPr/>
        </p:nvSpPr>
        <p:spPr>
          <a:xfrm flipH="1">
            <a:off x="9123368" y="635"/>
            <a:ext cx="1" cy="6858001"/>
          </a:xfrm>
          <a:prstGeom prst="line">
            <a:avLst/>
          </a:prstGeom>
          <a:ln w="50800">
            <a:solidFill>
              <a:srgbClr val="91BED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8194218" y="65709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-Up Portrait with Colored Captions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7"/>
          <p:cNvSpPr/>
          <p:nvPr>
            <p:ph type="pic" sz="quarter" idx="13"/>
          </p:nvPr>
        </p:nvSpPr>
        <p:spPr>
          <a:xfrm>
            <a:off x="2209800" y="241191"/>
            <a:ext cx="2216936" cy="2883009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8" name="Rectangle 7"/>
          <p:cNvSpPr/>
          <p:nvPr>
            <p:ph type="pic" sz="quarter" idx="14"/>
          </p:nvPr>
        </p:nvSpPr>
        <p:spPr>
          <a:xfrm>
            <a:off x="2209800" y="3365391"/>
            <a:ext cx="2216936" cy="2883009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9" name="Picture Placeholder 7"/>
          <p:cNvSpPr/>
          <p:nvPr>
            <p:ph type="pic" sz="quarter" idx="15"/>
          </p:nvPr>
        </p:nvSpPr>
        <p:spPr>
          <a:xfrm>
            <a:off x="4652719" y="241191"/>
            <a:ext cx="2217699" cy="2883009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0" name="Rectangle 7"/>
          <p:cNvSpPr/>
          <p:nvPr>
            <p:ph type="pic" sz="quarter" idx="16"/>
          </p:nvPr>
        </p:nvSpPr>
        <p:spPr>
          <a:xfrm>
            <a:off x="4648200" y="3365391"/>
            <a:ext cx="2216936" cy="2883009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1" name="Body Level One…"/>
          <p:cNvSpPr txBox="1"/>
          <p:nvPr>
            <p:ph type="body" sz="quarter" idx="1"/>
          </p:nvPr>
        </p:nvSpPr>
        <p:spPr>
          <a:xfrm>
            <a:off x="400496" y="1295400"/>
            <a:ext cx="1676401" cy="1905000"/>
          </a:xfrm>
          <a:prstGeom prst="rect">
            <a:avLst/>
          </a:prstGeom>
          <a:solidFill>
            <a:srgbClr val="91BED4"/>
          </a:solidFill>
        </p:spPr>
        <p:txBody>
          <a:bodyPr anchor="b"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620485" indent="-163285" algn="r">
              <a:spcBef>
                <a:spcPts val="300"/>
              </a:spcBef>
              <a:buFontTx/>
              <a:defRPr sz="1600">
                <a:solidFill>
                  <a:srgbClr val="FFFFFF"/>
                </a:solidFill>
              </a:defRPr>
            </a:lvl2pPr>
            <a:lvl3pPr marL="1066800" indent="-152400" algn="r">
              <a:spcBef>
                <a:spcPts val="300"/>
              </a:spcBef>
              <a:buFontTx/>
              <a:defRPr sz="1600">
                <a:solidFill>
                  <a:srgbClr val="FFFFFF"/>
                </a:solidFill>
              </a:defRPr>
            </a:lvl3pPr>
            <a:lvl4pPr marL="1554480" indent="-182880" algn="r">
              <a:spcBef>
                <a:spcPts val="300"/>
              </a:spcBef>
              <a:buFontTx/>
              <a:defRPr sz="1600">
                <a:solidFill>
                  <a:srgbClr val="FFFFFF"/>
                </a:solidFill>
              </a:defRPr>
            </a:lvl4pPr>
            <a:lvl5pPr marL="2011679" indent="-182879" algn="r">
              <a:spcBef>
                <a:spcPts val="300"/>
              </a:spcBef>
              <a:buFontTx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Rectangle 7"/>
          <p:cNvSpPr/>
          <p:nvPr>
            <p:ph type="body" sz="quarter" idx="17"/>
          </p:nvPr>
        </p:nvSpPr>
        <p:spPr>
          <a:xfrm>
            <a:off x="7086600" y="1295400"/>
            <a:ext cx="1676400" cy="1905000"/>
          </a:xfrm>
          <a:prstGeom prst="rect">
            <a:avLst/>
          </a:prstGeom>
          <a:solidFill>
            <a:srgbClr val="FC7500"/>
          </a:solidFill>
        </p:spPr>
        <p:txBody>
          <a:bodyPr anchor="b"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213" name="Rectangle 7"/>
          <p:cNvSpPr/>
          <p:nvPr>
            <p:ph type="body" sz="quarter" idx="18"/>
          </p:nvPr>
        </p:nvSpPr>
        <p:spPr>
          <a:xfrm>
            <a:off x="400496" y="3352800"/>
            <a:ext cx="1676401" cy="1905000"/>
          </a:xfrm>
          <a:prstGeom prst="rect">
            <a:avLst/>
          </a:prstGeom>
          <a:solidFill>
            <a:srgbClr val="FC7500"/>
          </a:solidFill>
        </p:spPr>
        <p:txBody>
          <a:bodyPr/>
          <a:lstStyle/>
          <a:p>
            <a: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214" name="Rectangle 7"/>
          <p:cNvSpPr/>
          <p:nvPr>
            <p:ph type="body" sz="quarter" idx="19"/>
          </p:nvPr>
        </p:nvSpPr>
        <p:spPr>
          <a:xfrm>
            <a:off x="7086600" y="3352800"/>
            <a:ext cx="1676400" cy="1905000"/>
          </a:xfrm>
          <a:prstGeom prst="rect">
            <a:avLst/>
          </a:prstGeom>
          <a:solidFill>
            <a:srgbClr val="91BED4"/>
          </a:solidFill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7"/>
          <p:cNvSpPr/>
          <p:nvPr>
            <p:ph type="pic" sz="quarter" idx="13"/>
          </p:nvPr>
        </p:nvSpPr>
        <p:spPr>
          <a:xfrm>
            <a:off x="2247900" y="241191"/>
            <a:ext cx="2216936" cy="2883009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3" name="Rectangle 7"/>
          <p:cNvSpPr/>
          <p:nvPr>
            <p:ph type="pic" sz="quarter" idx="14"/>
          </p:nvPr>
        </p:nvSpPr>
        <p:spPr>
          <a:xfrm>
            <a:off x="2247900" y="3365391"/>
            <a:ext cx="2216936" cy="2883009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4" name="Picture Placeholder 7"/>
          <p:cNvSpPr/>
          <p:nvPr>
            <p:ph type="pic" sz="quarter" idx="15"/>
          </p:nvPr>
        </p:nvSpPr>
        <p:spPr>
          <a:xfrm>
            <a:off x="4690819" y="241191"/>
            <a:ext cx="2217699" cy="2883009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5" name="Rectangle 7"/>
          <p:cNvSpPr/>
          <p:nvPr>
            <p:ph type="pic" sz="quarter" idx="16"/>
          </p:nvPr>
        </p:nvSpPr>
        <p:spPr>
          <a:xfrm>
            <a:off x="4686300" y="3365391"/>
            <a:ext cx="2216936" cy="2883009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342900" y="1257300"/>
            <a:ext cx="1676400" cy="1905000"/>
          </a:xfrm>
          <a:prstGeom prst="rect">
            <a:avLst/>
          </a:prstGeom>
        </p:spPr>
        <p:txBody>
          <a:bodyPr anchor="b"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620485" indent="-163285" algn="r">
              <a:spcBef>
                <a:spcPts val="300"/>
              </a:spcBef>
              <a:buFontTx/>
              <a:defRPr sz="1600">
                <a:solidFill>
                  <a:srgbClr val="808080"/>
                </a:solidFill>
              </a:defRPr>
            </a:lvl2pPr>
            <a:lvl3pPr marL="1066800" indent="-152400" algn="r">
              <a:spcBef>
                <a:spcPts val="300"/>
              </a:spcBef>
              <a:buFontTx/>
              <a:defRPr sz="1600">
                <a:solidFill>
                  <a:srgbClr val="808080"/>
                </a:solidFill>
              </a:defRPr>
            </a:lvl3pPr>
            <a:lvl4pPr marL="1554480" indent="-182880" algn="r">
              <a:spcBef>
                <a:spcPts val="300"/>
              </a:spcBef>
              <a:buFontTx/>
              <a:defRPr sz="1600">
                <a:solidFill>
                  <a:srgbClr val="808080"/>
                </a:solidFill>
              </a:defRPr>
            </a:lvl4pPr>
            <a:lvl5pPr marL="2011679" indent="-182879" algn="r">
              <a:spcBef>
                <a:spcPts val="300"/>
              </a:spcBef>
              <a:buFontTx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Rectangle 7"/>
          <p:cNvSpPr/>
          <p:nvPr>
            <p:ph type="body" sz="quarter" idx="17"/>
          </p:nvPr>
        </p:nvSpPr>
        <p:spPr>
          <a:xfrm>
            <a:off x="342900" y="3352800"/>
            <a:ext cx="1676400" cy="1905000"/>
          </a:xfrm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808080"/>
                </a:solidFill>
              </a:defRPr>
            </a:pPr>
          </a:p>
        </p:txBody>
      </p:sp>
      <p:sp>
        <p:nvSpPr>
          <p:cNvPr id="228" name="Rectangle 7"/>
          <p:cNvSpPr/>
          <p:nvPr>
            <p:ph type="body" sz="quarter" idx="18"/>
          </p:nvPr>
        </p:nvSpPr>
        <p:spPr>
          <a:xfrm>
            <a:off x="7124700" y="3352800"/>
            <a:ext cx="1676400" cy="1905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600">
                <a:solidFill>
                  <a:srgbClr val="808080"/>
                </a:solidFill>
              </a:defRPr>
            </a:pPr>
          </a:p>
        </p:txBody>
      </p:sp>
      <p:sp>
        <p:nvSpPr>
          <p:cNvPr id="229" name="Rectangle 7"/>
          <p:cNvSpPr/>
          <p:nvPr>
            <p:ph type="body" sz="quarter" idx="19"/>
          </p:nvPr>
        </p:nvSpPr>
        <p:spPr>
          <a:xfrm>
            <a:off x="7124700" y="1257300"/>
            <a:ext cx="1676400" cy="1905000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600">
                <a:solidFill>
                  <a:srgbClr val="808080"/>
                </a:solidFill>
              </a:defRPr>
            </a:pP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-Up Portrait with Title and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7"/>
          <p:cNvSpPr/>
          <p:nvPr>
            <p:ph type="pic" sz="quarter" idx="13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8" name="Rectangle 7"/>
          <p:cNvSpPr/>
          <p:nvPr>
            <p:ph type="pic" sz="quarter" idx="14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9" name="Picture Placeholder 7"/>
          <p:cNvSpPr/>
          <p:nvPr>
            <p:ph type="pic" sz="quarter" idx="15"/>
          </p:nvPr>
        </p:nvSpPr>
        <p:spPr>
          <a:xfrm>
            <a:off x="2425259" y="838200"/>
            <a:ext cx="2000253" cy="26670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0" name="Rectangle 7"/>
          <p:cNvSpPr/>
          <p:nvPr>
            <p:ph type="pic" sz="quarter" idx="16"/>
          </p:nvPr>
        </p:nvSpPr>
        <p:spPr>
          <a:xfrm>
            <a:off x="6816366" y="838200"/>
            <a:ext cx="2000253" cy="26670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1" name="Body Level One…"/>
          <p:cNvSpPr txBox="1"/>
          <p:nvPr>
            <p:ph type="body" sz="quarter" idx="1"/>
          </p:nvPr>
        </p:nvSpPr>
        <p:spPr>
          <a:xfrm>
            <a:off x="228600" y="3733798"/>
            <a:ext cx="8610600" cy="457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b="1" sz="2600">
                <a:solidFill>
                  <a:srgbClr val="FC7500"/>
                </a:solidFill>
              </a:defRPr>
            </a:lvl1pPr>
            <a:lvl2pPr marL="722539" indent="-265339">
              <a:spcBef>
                <a:spcPts val="600"/>
              </a:spcBef>
              <a:buFontTx/>
              <a:defRPr b="1" sz="2600">
                <a:solidFill>
                  <a:srgbClr val="FC7500"/>
                </a:solidFill>
              </a:defRPr>
            </a:lvl2pPr>
            <a:lvl3pPr marL="1162050" indent="-247650">
              <a:spcBef>
                <a:spcPts val="600"/>
              </a:spcBef>
              <a:buFontTx/>
              <a:defRPr b="1" sz="2600">
                <a:solidFill>
                  <a:srgbClr val="FC7500"/>
                </a:solidFill>
              </a:defRPr>
            </a:lvl3pPr>
            <a:lvl4pPr marL="1668779" indent="-297179">
              <a:spcBef>
                <a:spcPts val="600"/>
              </a:spcBef>
              <a:buFontTx/>
              <a:defRPr b="1" sz="2600">
                <a:solidFill>
                  <a:srgbClr val="FC7500"/>
                </a:solidFill>
              </a:defRPr>
            </a:lvl4pPr>
            <a:lvl5pPr marL="2125979" indent="-297179">
              <a:spcBef>
                <a:spcPts val="600"/>
              </a:spcBef>
              <a:buFontTx/>
              <a:defRPr b="1" sz="2600">
                <a:solidFill>
                  <a:srgbClr val="FC75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" name="Text Placeholder 11"/>
          <p:cNvSpPr/>
          <p:nvPr>
            <p:ph type="body" sz="half" idx="17"/>
          </p:nvPr>
        </p:nvSpPr>
        <p:spPr>
          <a:xfrm>
            <a:off x="228600" y="4343398"/>
            <a:ext cx="8610600" cy="16002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FontTx/>
              <a:buNone/>
              <a:defRPr sz="2000">
                <a:solidFill>
                  <a:srgbClr val="404040"/>
                </a:solidFill>
              </a:defRPr>
            </a:pPr>
          </a:p>
        </p:txBody>
      </p:sp>
      <p:grpSp>
        <p:nvGrpSpPr>
          <p:cNvPr id="245" name="Group 10"/>
          <p:cNvGrpSpPr/>
          <p:nvPr/>
        </p:nvGrpSpPr>
        <p:grpSpPr>
          <a:xfrm>
            <a:off x="-1" y="6268063"/>
            <a:ext cx="9144001" cy="591207"/>
            <a:chOff x="0" y="0"/>
            <a:chExt cx="9144000" cy="591206"/>
          </a:xfrm>
        </p:grpSpPr>
        <p:sp>
          <p:nvSpPr>
            <p:cNvPr id="243" name="Rectangle 12"/>
            <p:cNvSpPr/>
            <p:nvPr/>
          </p:nvSpPr>
          <p:spPr>
            <a:xfrm rot="5400000">
              <a:off x="4301613" y="-4301613"/>
              <a:ext cx="540775" cy="9144001"/>
            </a:xfrm>
            <a:prstGeom prst="rect">
              <a:avLst/>
            </a:prstGeom>
            <a:solidFill>
              <a:srgbClr val="FC75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C7500"/>
                  </a:solidFill>
                </a:defRPr>
              </a:pPr>
            </a:p>
          </p:txBody>
        </p:sp>
        <p:sp>
          <p:nvSpPr>
            <p:cNvPr id="244" name="Straight Connector 13"/>
            <p:cNvSpPr/>
            <p:nvPr/>
          </p:nvSpPr>
          <p:spPr>
            <a:xfrm flipH="1" flipV="1">
              <a:off x="0" y="591206"/>
              <a:ext cx="9144001" cy="1"/>
            </a:xfrm>
            <a:prstGeom prst="line">
              <a:avLst/>
            </a:prstGeom>
            <a:noFill/>
            <a:ln w="50800" cap="flat">
              <a:solidFill>
                <a:srgbClr val="FC75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Rectangle 7"/>
          <p:cNvSpPr/>
          <p:nvPr>
            <p:ph type="pic" idx="13"/>
          </p:nvPr>
        </p:nvSpPr>
        <p:spPr>
          <a:xfrm>
            <a:off x="762000" y="257664"/>
            <a:ext cx="4481958" cy="5990737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5" name="Rectangle 7"/>
          <p:cNvSpPr/>
          <p:nvPr>
            <p:ph type="pic" sz="quarter" idx="14"/>
          </p:nvPr>
        </p:nvSpPr>
        <p:spPr>
          <a:xfrm>
            <a:off x="5655438" y="257664"/>
            <a:ext cx="2366714" cy="1775034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6" name="Picture Placeholder 7"/>
          <p:cNvSpPr/>
          <p:nvPr>
            <p:ph type="pic" sz="quarter" idx="15"/>
          </p:nvPr>
        </p:nvSpPr>
        <p:spPr>
          <a:xfrm>
            <a:off x="5655438" y="2362200"/>
            <a:ext cx="2366714" cy="1775033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7" name="Rectangle 7"/>
          <p:cNvSpPr/>
          <p:nvPr>
            <p:ph type="pic" sz="quarter" idx="16"/>
          </p:nvPr>
        </p:nvSpPr>
        <p:spPr>
          <a:xfrm>
            <a:off x="5655438" y="4495800"/>
            <a:ext cx="2366714" cy="1775033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8" name="Rectangle 14"/>
          <p:cNvSpPr/>
          <p:nvPr/>
        </p:nvSpPr>
        <p:spPr>
          <a:xfrm>
            <a:off x="8524568" y="0"/>
            <a:ext cx="540775" cy="6858000"/>
          </a:xfrm>
          <a:prstGeom prst="rect">
            <a:avLst/>
          </a:prstGeom>
          <a:solidFill>
            <a:srgbClr val="91BED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259" name="Straight Connector 15"/>
          <p:cNvSpPr/>
          <p:nvPr/>
        </p:nvSpPr>
        <p:spPr>
          <a:xfrm flipH="1">
            <a:off x="9123368" y="635"/>
            <a:ext cx="1" cy="6858001"/>
          </a:xfrm>
          <a:prstGeom prst="line">
            <a:avLst/>
          </a:prstGeom>
          <a:ln w="50800">
            <a:solidFill>
              <a:srgbClr val="91BED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xfrm>
            <a:off x="8041818" y="65709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/>
          <p:nvPr/>
        </p:nvSpPr>
        <p:spPr>
          <a:xfrm>
            <a:off x="8532518" y="0"/>
            <a:ext cx="540775" cy="6858000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25" name="Straight Connector 7"/>
          <p:cNvSpPr/>
          <p:nvPr/>
        </p:nvSpPr>
        <p:spPr>
          <a:xfrm flipH="1">
            <a:off x="9123090" y="635"/>
            <a:ext cx="1" cy="6858001"/>
          </a:xfrm>
          <a:prstGeom prst="line">
            <a:avLst/>
          </a:prstGeom>
          <a:ln w="50800">
            <a:solidFill>
              <a:srgbClr val="FC75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/>
          <p:nvPr>
            <p:ph type="title"/>
          </p:nvPr>
        </p:nvSpPr>
        <p:spPr>
          <a:xfrm>
            <a:off x="609600" y="4646838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609600" y="3146651"/>
            <a:ext cx="7772400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8041818" y="65709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6"/>
          <p:cNvSpPr/>
          <p:nvPr/>
        </p:nvSpPr>
        <p:spPr>
          <a:xfrm>
            <a:off x="8532518" y="0"/>
            <a:ext cx="540775" cy="6858000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268" name="Straight Connector 7"/>
          <p:cNvSpPr/>
          <p:nvPr/>
        </p:nvSpPr>
        <p:spPr>
          <a:xfrm flipH="1">
            <a:off x="9123090" y="635"/>
            <a:ext cx="1" cy="6858001"/>
          </a:xfrm>
          <a:prstGeom prst="line">
            <a:avLst/>
          </a:prstGeom>
          <a:ln w="50800">
            <a:solidFill>
              <a:srgbClr val="FC75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Rectangle 7"/>
          <p:cNvSpPr/>
          <p:nvPr>
            <p:ph type="pic" sz="quarter" idx="13"/>
          </p:nvPr>
        </p:nvSpPr>
        <p:spPr>
          <a:xfrm>
            <a:off x="609600" y="3480498"/>
            <a:ext cx="1920957" cy="2757621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0" name="Rectangle 7"/>
          <p:cNvSpPr/>
          <p:nvPr>
            <p:ph type="pic" sz="half" idx="14"/>
          </p:nvPr>
        </p:nvSpPr>
        <p:spPr>
          <a:xfrm>
            <a:off x="2881447" y="228600"/>
            <a:ext cx="5259411" cy="3944559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1" name="Picture Placeholder 7"/>
          <p:cNvSpPr/>
          <p:nvPr>
            <p:ph type="pic" sz="quarter" idx="15"/>
          </p:nvPr>
        </p:nvSpPr>
        <p:spPr>
          <a:xfrm>
            <a:off x="609600" y="228600"/>
            <a:ext cx="1920957" cy="2757622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2" name="Rectangle 7"/>
          <p:cNvSpPr/>
          <p:nvPr>
            <p:ph type="pic" sz="quarter" idx="16"/>
          </p:nvPr>
        </p:nvSpPr>
        <p:spPr>
          <a:xfrm>
            <a:off x="5799894" y="4563305"/>
            <a:ext cx="2429707" cy="1707738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3" name="Rectangle 7"/>
          <p:cNvSpPr/>
          <p:nvPr>
            <p:ph type="pic" sz="quarter" idx="17"/>
          </p:nvPr>
        </p:nvSpPr>
        <p:spPr>
          <a:xfrm>
            <a:off x="2895600" y="4563305"/>
            <a:ext cx="2512020" cy="1707738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xfrm>
            <a:off x="8041818" y="65709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7"/>
          <p:cNvSpPr/>
          <p:nvPr>
            <p:ph type="pic" sz="quarter" idx="13"/>
          </p:nvPr>
        </p:nvSpPr>
        <p:spPr>
          <a:xfrm>
            <a:off x="529105" y="3124200"/>
            <a:ext cx="2518896" cy="3167034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2" name="Rectangle 7"/>
          <p:cNvSpPr/>
          <p:nvPr>
            <p:ph type="pic" sz="quarter" idx="14"/>
          </p:nvPr>
        </p:nvSpPr>
        <p:spPr>
          <a:xfrm>
            <a:off x="511374" y="228600"/>
            <a:ext cx="3829900" cy="265147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3" name="Rectangle 7"/>
          <p:cNvSpPr/>
          <p:nvPr>
            <p:ph type="pic" sz="quarter" idx="15"/>
          </p:nvPr>
        </p:nvSpPr>
        <p:spPr>
          <a:xfrm>
            <a:off x="4780700" y="228600"/>
            <a:ext cx="3829900" cy="265147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4" name="Rectangle 7"/>
          <p:cNvSpPr/>
          <p:nvPr>
            <p:ph type="pic" sz="quarter" idx="16"/>
          </p:nvPr>
        </p:nvSpPr>
        <p:spPr>
          <a:xfrm>
            <a:off x="3310404" y="3124200"/>
            <a:ext cx="2518896" cy="3167034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5" name="Rectangle 7"/>
          <p:cNvSpPr/>
          <p:nvPr>
            <p:ph type="pic" sz="quarter" idx="17"/>
          </p:nvPr>
        </p:nvSpPr>
        <p:spPr>
          <a:xfrm>
            <a:off x="6091704" y="3124200"/>
            <a:ext cx="2518896" cy="3167034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Grid with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64"/>
          <p:cNvSpPr/>
          <p:nvPr/>
        </p:nvSpPr>
        <p:spPr>
          <a:xfrm>
            <a:off x="4648200" y="4558210"/>
            <a:ext cx="2057400" cy="199499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Body Level One…"/>
          <p:cNvSpPr txBox="1"/>
          <p:nvPr>
            <p:ph type="body" sz="quarter" idx="1"/>
          </p:nvPr>
        </p:nvSpPr>
        <p:spPr>
          <a:xfrm>
            <a:off x="4724400" y="4710610"/>
            <a:ext cx="1905000" cy="36689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buSzTx/>
              <a:buFontTx/>
              <a:buNone/>
              <a:defRPr b="1" sz="1600">
                <a:solidFill>
                  <a:srgbClr val="FC7500"/>
                </a:solidFill>
              </a:defRPr>
            </a:lvl1pPr>
            <a:lvl2pPr marL="620485" indent="-163285">
              <a:spcBef>
                <a:spcPts val="300"/>
              </a:spcBef>
              <a:buFontTx/>
              <a:defRPr b="1" sz="1600">
                <a:solidFill>
                  <a:srgbClr val="FC7500"/>
                </a:solidFill>
              </a:defRPr>
            </a:lvl2pPr>
            <a:lvl3pPr marL="1066800" indent="-152400">
              <a:spcBef>
                <a:spcPts val="300"/>
              </a:spcBef>
              <a:buFontTx/>
              <a:defRPr b="1" sz="1600">
                <a:solidFill>
                  <a:srgbClr val="FC7500"/>
                </a:solidFill>
              </a:defRPr>
            </a:lvl3pPr>
            <a:lvl4pPr marL="1554480" indent="-182880">
              <a:spcBef>
                <a:spcPts val="300"/>
              </a:spcBef>
              <a:buFontTx/>
              <a:defRPr b="1" sz="1600">
                <a:solidFill>
                  <a:srgbClr val="FC7500"/>
                </a:solidFill>
              </a:defRPr>
            </a:lvl4pPr>
            <a:lvl5pPr marL="2011679" indent="-182879">
              <a:spcBef>
                <a:spcPts val="300"/>
              </a:spcBef>
              <a:buFontTx/>
              <a:defRPr b="1" sz="1600">
                <a:solidFill>
                  <a:srgbClr val="FC75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Text Placeholder 28"/>
          <p:cNvSpPr/>
          <p:nvPr>
            <p:ph type="body" sz="quarter" idx="13"/>
          </p:nvPr>
        </p:nvSpPr>
        <p:spPr>
          <a:xfrm>
            <a:off x="4724400" y="5167810"/>
            <a:ext cx="1905000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595959"/>
                </a:solidFill>
              </a:defRPr>
            </a:pPr>
          </a:p>
        </p:txBody>
      </p:sp>
      <p:sp>
        <p:nvSpPr>
          <p:cNvPr id="296" name="Rectangle 32"/>
          <p:cNvSpPr/>
          <p:nvPr/>
        </p:nvSpPr>
        <p:spPr>
          <a:xfrm>
            <a:off x="4648200" y="291009"/>
            <a:ext cx="2057400" cy="199499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Text Placeholder 25"/>
          <p:cNvSpPr/>
          <p:nvPr>
            <p:ph type="body" sz="quarter" idx="14"/>
          </p:nvPr>
        </p:nvSpPr>
        <p:spPr>
          <a:xfrm>
            <a:off x="4724400" y="443409"/>
            <a:ext cx="1905000" cy="36689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Tx/>
              <a:buFontTx/>
              <a:buNone/>
              <a:defRPr b="1" sz="1600">
                <a:solidFill>
                  <a:srgbClr val="FC7500"/>
                </a:solidFill>
              </a:defRPr>
            </a:pPr>
          </a:p>
        </p:txBody>
      </p:sp>
      <p:sp>
        <p:nvSpPr>
          <p:cNvPr id="298" name="Text Placeholder 28"/>
          <p:cNvSpPr/>
          <p:nvPr>
            <p:ph type="body" sz="quarter" idx="15"/>
          </p:nvPr>
        </p:nvSpPr>
        <p:spPr>
          <a:xfrm>
            <a:off x="4724400" y="900610"/>
            <a:ext cx="1905000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595959"/>
                </a:solidFill>
              </a:defRPr>
            </a:pPr>
          </a:p>
        </p:txBody>
      </p:sp>
      <p:sp>
        <p:nvSpPr>
          <p:cNvPr id="299" name="Rectangle 26"/>
          <p:cNvSpPr/>
          <p:nvPr/>
        </p:nvSpPr>
        <p:spPr>
          <a:xfrm>
            <a:off x="228600" y="291009"/>
            <a:ext cx="2057400" cy="199499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Picture Placeholder 11"/>
          <p:cNvSpPr/>
          <p:nvPr>
            <p:ph type="pic" sz="quarter" idx="16"/>
          </p:nvPr>
        </p:nvSpPr>
        <p:spPr>
          <a:xfrm>
            <a:off x="2438400" y="291009"/>
            <a:ext cx="2059858" cy="1981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1" name="Picture Placeholder 11"/>
          <p:cNvSpPr/>
          <p:nvPr>
            <p:ph type="pic" sz="quarter" idx="17"/>
          </p:nvPr>
        </p:nvSpPr>
        <p:spPr>
          <a:xfrm>
            <a:off x="6858000" y="291009"/>
            <a:ext cx="2059858" cy="1981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2" name="Text Placeholder 25"/>
          <p:cNvSpPr/>
          <p:nvPr>
            <p:ph type="body" sz="quarter" idx="18"/>
          </p:nvPr>
        </p:nvSpPr>
        <p:spPr>
          <a:xfrm>
            <a:off x="304800" y="443409"/>
            <a:ext cx="1905000" cy="36689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Tx/>
              <a:buFontTx/>
              <a:buNone/>
              <a:defRPr b="1" sz="1600">
                <a:solidFill>
                  <a:srgbClr val="FC7500"/>
                </a:solidFill>
              </a:defRPr>
            </a:pPr>
          </a:p>
        </p:txBody>
      </p:sp>
      <p:sp>
        <p:nvSpPr>
          <p:cNvPr id="303" name="Text Placeholder 28"/>
          <p:cNvSpPr/>
          <p:nvPr>
            <p:ph type="body" sz="quarter" idx="19"/>
          </p:nvPr>
        </p:nvSpPr>
        <p:spPr>
          <a:xfrm>
            <a:off x="304800" y="900610"/>
            <a:ext cx="1905000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595959"/>
                </a:solidFill>
              </a:defRPr>
            </a:pPr>
          </a:p>
        </p:txBody>
      </p:sp>
      <p:sp>
        <p:nvSpPr>
          <p:cNvPr id="304" name="Rectangle 51"/>
          <p:cNvSpPr/>
          <p:nvPr/>
        </p:nvSpPr>
        <p:spPr>
          <a:xfrm>
            <a:off x="2440857" y="2424609"/>
            <a:ext cx="2057401" cy="199499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Picture Placeholder 11"/>
          <p:cNvSpPr/>
          <p:nvPr>
            <p:ph type="pic" sz="quarter" idx="20"/>
          </p:nvPr>
        </p:nvSpPr>
        <p:spPr>
          <a:xfrm>
            <a:off x="228600" y="2424609"/>
            <a:ext cx="2059858" cy="1981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6" name="Picture Placeholder 11"/>
          <p:cNvSpPr/>
          <p:nvPr>
            <p:ph type="pic" sz="quarter" idx="21"/>
          </p:nvPr>
        </p:nvSpPr>
        <p:spPr>
          <a:xfrm>
            <a:off x="4650656" y="2424609"/>
            <a:ext cx="2059859" cy="1981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7" name="Text Placeholder 25"/>
          <p:cNvSpPr/>
          <p:nvPr>
            <p:ph type="body" sz="quarter" idx="22"/>
          </p:nvPr>
        </p:nvSpPr>
        <p:spPr>
          <a:xfrm>
            <a:off x="2517057" y="2577009"/>
            <a:ext cx="1905001" cy="36689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Tx/>
              <a:buFontTx/>
              <a:buNone/>
              <a:defRPr b="1" sz="1600">
                <a:solidFill>
                  <a:srgbClr val="FC7500"/>
                </a:solidFill>
              </a:defRPr>
            </a:pPr>
          </a:p>
        </p:txBody>
      </p:sp>
      <p:sp>
        <p:nvSpPr>
          <p:cNvPr id="308" name="Text Placeholder 28"/>
          <p:cNvSpPr/>
          <p:nvPr>
            <p:ph type="body" sz="quarter" idx="23"/>
          </p:nvPr>
        </p:nvSpPr>
        <p:spPr>
          <a:xfrm>
            <a:off x="2517057" y="3034209"/>
            <a:ext cx="1905001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595959"/>
                </a:solidFill>
              </a:defRPr>
            </a:pPr>
          </a:p>
        </p:txBody>
      </p:sp>
      <p:sp>
        <p:nvSpPr>
          <p:cNvPr id="309" name="Rectangle 56"/>
          <p:cNvSpPr/>
          <p:nvPr/>
        </p:nvSpPr>
        <p:spPr>
          <a:xfrm>
            <a:off x="6860457" y="2424609"/>
            <a:ext cx="2057401" cy="199499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Text Placeholder 25"/>
          <p:cNvSpPr/>
          <p:nvPr>
            <p:ph type="body" sz="quarter" idx="24"/>
          </p:nvPr>
        </p:nvSpPr>
        <p:spPr>
          <a:xfrm>
            <a:off x="6936657" y="2577009"/>
            <a:ext cx="1905001" cy="36689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Tx/>
              <a:buFontTx/>
              <a:buNone/>
              <a:defRPr b="1" sz="1600">
                <a:solidFill>
                  <a:srgbClr val="FC7500"/>
                </a:solidFill>
              </a:defRPr>
            </a:pPr>
          </a:p>
        </p:txBody>
      </p:sp>
      <p:sp>
        <p:nvSpPr>
          <p:cNvPr id="311" name="Text Placeholder 28"/>
          <p:cNvSpPr/>
          <p:nvPr>
            <p:ph type="body" sz="quarter" idx="25"/>
          </p:nvPr>
        </p:nvSpPr>
        <p:spPr>
          <a:xfrm>
            <a:off x="6936657" y="3034209"/>
            <a:ext cx="1905001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595959"/>
                </a:solidFill>
              </a:defRPr>
            </a:pPr>
          </a:p>
        </p:txBody>
      </p:sp>
      <p:sp>
        <p:nvSpPr>
          <p:cNvPr id="312" name="Rectangle 59"/>
          <p:cNvSpPr/>
          <p:nvPr/>
        </p:nvSpPr>
        <p:spPr>
          <a:xfrm>
            <a:off x="228600" y="4558210"/>
            <a:ext cx="2057400" cy="199499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Picture Placeholder 11"/>
          <p:cNvSpPr/>
          <p:nvPr>
            <p:ph type="pic" sz="quarter" idx="26"/>
          </p:nvPr>
        </p:nvSpPr>
        <p:spPr>
          <a:xfrm>
            <a:off x="2435942" y="4558210"/>
            <a:ext cx="2059858" cy="1981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4" name="Picture Placeholder 11"/>
          <p:cNvSpPr/>
          <p:nvPr>
            <p:ph type="pic" sz="quarter" idx="27"/>
          </p:nvPr>
        </p:nvSpPr>
        <p:spPr>
          <a:xfrm>
            <a:off x="6855542" y="4558210"/>
            <a:ext cx="2059858" cy="1981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5" name="Text Placeholder 25"/>
          <p:cNvSpPr/>
          <p:nvPr>
            <p:ph type="body" sz="quarter" idx="28"/>
          </p:nvPr>
        </p:nvSpPr>
        <p:spPr>
          <a:xfrm>
            <a:off x="304800" y="4710610"/>
            <a:ext cx="1905000" cy="36689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Tx/>
              <a:buFontTx/>
              <a:buNone/>
              <a:defRPr b="1" sz="1600">
                <a:solidFill>
                  <a:srgbClr val="FC7500"/>
                </a:solidFill>
              </a:defRPr>
            </a:pPr>
          </a:p>
        </p:txBody>
      </p:sp>
      <p:sp>
        <p:nvSpPr>
          <p:cNvPr id="316" name="Text Placeholder 28"/>
          <p:cNvSpPr/>
          <p:nvPr>
            <p:ph type="body" sz="quarter" idx="29"/>
          </p:nvPr>
        </p:nvSpPr>
        <p:spPr>
          <a:xfrm>
            <a:off x="304800" y="5167810"/>
            <a:ext cx="1905000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595959"/>
                </a:solidFill>
              </a:defRPr>
            </a:pP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Grid with Colored Captio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50"/>
          <p:cNvSpPr/>
          <p:nvPr/>
        </p:nvSpPr>
        <p:spPr>
          <a:xfrm>
            <a:off x="4648200" y="4558210"/>
            <a:ext cx="2057400" cy="1994991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5" name="Body Level One…"/>
          <p:cNvSpPr txBox="1"/>
          <p:nvPr>
            <p:ph type="body" sz="quarter" idx="1"/>
          </p:nvPr>
        </p:nvSpPr>
        <p:spPr>
          <a:xfrm>
            <a:off x="4724400" y="4710610"/>
            <a:ext cx="1905000" cy="36689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buSzTx/>
              <a:buFontTx/>
              <a:buNone/>
              <a:defRPr b="1" sz="1600">
                <a:solidFill>
                  <a:srgbClr val="FFFFFF"/>
                </a:solidFill>
              </a:defRPr>
            </a:lvl1pPr>
            <a:lvl2pPr marL="620485" indent="-163285">
              <a:spcBef>
                <a:spcPts val="300"/>
              </a:spcBef>
              <a:buFontTx/>
              <a:defRPr b="1" sz="1600">
                <a:solidFill>
                  <a:srgbClr val="FFFFFF"/>
                </a:solidFill>
              </a:defRPr>
            </a:lvl2pPr>
            <a:lvl3pPr marL="1066800" indent="-152400">
              <a:spcBef>
                <a:spcPts val="300"/>
              </a:spcBef>
              <a:buFontTx/>
              <a:defRPr b="1" sz="1600">
                <a:solidFill>
                  <a:srgbClr val="FFFFFF"/>
                </a:solidFill>
              </a:defRPr>
            </a:lvl3pPr>
            <a:lvl4pPr marL="1554480" indent="-182880">
              <a:spcBef>
                <a:spcPts val="300"/>
              </a:spcBef>
              <a:buFontTx/>
              <a:defRPr b="1" sz="1600">
                <a:solidFill>
                  <a:srgbClr val="FFFFFF"/>
                </a:solidFill>
              </a:defRPr>
            </a:lvl4pPr>
            <a:lvl5pPr marL="2011679" indent="-182879">
              <a:spcBef>
                <a:spcPts val="300"/>
              </a:spcBef>
              <a:buFontTx/>
              <a:defRPr b="1"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Text Placeholder 28"/>
          <p:cNvSpPr/>
          <p:nvPr>
            <p:ph type="body" sz="quarter" idx="13"/>
          </p:nvPr>
        </p:nvSpPr>
        <p:spPr>
          <a:xfrm>
            <a:off x="4724400" y="5167810"/>
            <a:ext cx="1905000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27" name="Rectangle 34"/>
          <p:cNvSpPr/>
          <p:nvPr/>
        </p:nvSpPr>
        <p:spPr>
          <a:xfrm>
            <a:off x="4648200" y="291009"/>
            <a:ext cx="2057400" cy="1994992"/>
          </a:xfrm>
          <a:prstGeom prst="rect">
            <a:avLst/>
          </a:prstGeom>
          <a:solidFill>
            <a:srgbClr val="D9E8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8" name="Text Placeholder 25"/>
          <p:cNvSpPr/>
          <p:nvPr>
            <p:ph type="body" sz="quarter" idx="14"/>
          </p:nvPr>
        </p:nvSpPr>
        <p:spPr>
          <a:xfrm>
            <a:off x="4724400" y="443409"/>
            <a:ext cx="1905000" cy="36689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Tx/>
              <a:buFontTx/>
              <a:buNone/>
              <a:defRPr b="1" sz="1600">
                <a:solidFill>
                  <a:srgbClr val="376092"/>
                </a:solidFill>
              </a:defRPr>
            </a:pPr>
          </a:p>
        </p:txBody>
      </p:sp>
      <p:sp>
        <p:nvSpPr>
          <p:cNvPr id="329" name="Text Placeholder 28"/>
          <p:cNvSpPr/>
          <p:nvPr>
            <p:ph type="body" sz="quarter" idx="15"/>
          </p:nvPr>
        </p:nvSpPr>
        <p:spPr>
          <a:xfrm>
            <a:off x="4724400" y="900610"/>
            <a:ext cx="1905000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595959"/>
                </a:solidFill>
              </a:defRPr>
            </a:pPr>
          </a:p>
        </p:txBody>
      </p:sp>
      <p:sp>
        <p:nvSpPr>
          <p:cNvPr id="330" name="Rectangle 29"/>
          <p:cNvSpPr/>
          <p:nvPr/>
        </p:nvSpPr>
        <p:spPr>
          <a:xfrm>
            <a:off x="228600" y="291009"/>
            <a:ext cx="2057400" cy="1994992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331" name="Picture Placeholder 11"/>
          <p:cNvSpPr/>
          <p:nvPr>
            <p:ph type="pic" sz="quarter" idx="16"/>
          </p:nvPr>
        </p:nvSpPr>
        <p:spPr>
          <a:xfrm>
            <a:off x="2435942" y="295275"/>
            <a:ext cx="2059858" cy="19812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2" name="Picture Placeholder 11"/>
          <p:cNvSpPr/>
          <p:nvPr>
            <p:ph type="pic" sz="quarter" idx="17"/>
          </p:nvPr>
        </p:nvSpPr>
        <p:spPr>
          <a:xfrm>
            <a:off x="6855542" y="291009"/>
            <a:ext cx="2059858" cy="1981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3" name="Text Placeholder 25"/>
          <p:cNvSpPr/>
          <p:nvPr>
            <p:ph type="body" sz="quarter" idx="18"/>
          </p:nvPr>
        </p:nvSpPr>
        <p:spPr>
          <a:xfrm>
            <a:off x="304800" y="443409"/>
            <a:ext cx="1905000" cy="36689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Tx/>
              <a:buFontTx/>
              <a:buNone/>
              <a:defRPr b="1" sz="1600">
                <a:solidFill>
                  <a:srgbClr val="FFFFFF"/>
                </a:solidFill>
              </a:defRPr>
            </a:pPr>
          </a:p>
        </p:txBody>
      </p:sp>
      <p:sp>
        <p:nvSpPr>
          <p:cNvPr id="334" name="Text Placeholder 28"/>
          <p:cNvSpPr/>
          <p:nvPr>
            <p:ph type="body" sz="quarter" idx="19"/>
          </p:nvPr>
        </p:nvSpPr>
        <p:spPr>
          <a:xfrm>
            <a:off x="304800" y="900610"/>
            <a:ext cx="1905000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35" name="Rectangle 37"/>
          <p:cNvSpPr/>
          <p:nvPr/>
        </p:nvSpPr>
        <p:spPr>
          <a:xfrm>
            <a:off x="2440857" y="2424609"/>
            <a:ext cx="2057401" cy="1994991"/>
          </a:xfrm>
          <a:prstGeom prst="rect">
            <a:avLst/>
          </a:prstGeom>
          <a:solidFill>
            <a:srgbClr val="91BED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Picture Placeholder 11"/>
          <p:cNvSpPr/>
          <p:nvPr>
            <p:ph type="pic" sz="quarter" idx="20"/>
          </p:nvPr>
        </p:nvSpPr>
        <p:spPr>
          <a:xfrm>
            <a:off x="228600" y="2424609"/>
            <a:ext cx="2059858" cy="1981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7" name="Picture Placeholder 11"/>
          <p:cNvSpPr/>
          <p:nvPr>
            <p:ph type="pic" sz="quarter" idx="21"/>
          </p:nvPr>
        </p:nvSpPr>
        <p:spPr>
          <a:xfrm>
            <a:off x="4650656" y="2424609"/>
            <a:ext cx="2059859" cy="1981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8" name="Text Placeholder 25"/>
          <p:cNvSpPr/>
          <p:nvPr>
            <p:ph type="body" sz="quarter" idx="22"/>
          </p:nvPr>
        </p:nvSpPr>
        <p:spPr>
          <a:xfrm>
            <a:off x="2517057" y="2577009"/>
            <a:ext cx="1905001" cy="36689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Tx/>
              <a:buFontTx/>
              <a:buNone/>
              <a:defRPr b="1" sz="1600">
                <a:solidFill>
                  <a:srgbClr val="FFFFFF"/>
                </a:solidFill>
              </a:defRPr>
            </a:pPr>
          </a:p>
        </p:txBody>
      </p:sp>
      <p:sp>
        <p:nvSpPr>
          <p:cNvPr id="339" name="Text Placeholder 28"/>
          <p:cNvSpPr/>
          <p:nvPr>
            <p:ph type="body" sz="quarter" idx="23"/>
          </p:nvPr>
        </p:nvSpPr>
        <p:spPr>
          <a:xfrm>
            <a:off x="2517057" y="3034209"/>
            <a:ext cx="1905001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40" name="Rectangle 42"/>
          <p:cNvSpPr/>
          <p:nvPr/>
        </p:nvSpPr>
        <p:spPr>
          <a:xfrm>
            <a:off x="6860457" y="2424609"/>
            <a:ext cx="2057401" cy="199499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1" name="Text Placeholder 25"/>
          <p:cNvSpPr/>
          <p:nvPr>
            <p:ph type="body" sz="quarter" idx="24"/>
          </p:nvPr>
        </p:nvSpPr>
        <p:spPr>
          <a:xfrm>
            <a:off x="6936657" y="2577009"/>
            <a:ext cx="1905001" cy="36689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Tx/>
              <a:buFontTx/>
              <a:buNone/>
              <a:defRPr b="1" sz="1600">
                <a:solidFill>
                  <a:srgbClr val="FFFFFF"/>
                </a:solidFill>
              </a:defRPr>
            </a:pPr>
          </a:p>
        </p:txBody>
      </p:sp>
      <p:sp>
        <p:nvSpPr>
          <p:cNvPr id="342" name="Text Placeholder 28"/>
          <p:cNvSpPr/>
          <p:nvPr>
            <p:ph type="body" sz="quarter" idx="25"/>
          </p:nvPr>
        </p:nvSpPr>
        <p:spPr>
          <a:xfrm>
            <a:off x="6936657" y="3034209"/>
            <a:ext cx="1905001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43" name="Rectangle 45"/>
          <p:cNvSpPr/>
          <p:nvPr/>
        </p:nvSpPr>
        <p:spPr>
          <a:xfrm>
            <a:off x="228600" y="4558210"/>
            <a:ext cx="2057400" cy="1994991"/>
          </a:xfrm>
          <a:prstGeom prst="rect">
            <a:avLst/>
          </a:prstGeom>
          <a:solidFill>
            <a:srgbClr val="D9E8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4" name="Picture Placeholder 11"/>
          <p:cNvSpPr/>
          <p:nvPr>
            <p:ph type="pic" sz="quarter" idx="26"/>
          </p:nvPr>
        </p:nvSpPr>
        <p:spPr>
          <a:xfrm>
            <a:off x="2438400" y="4558210"/>
            <a:ext cx="2059858" cy="1981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5" name="Picture Placeholder 11"/>
          <p:cNvSpPr/>
          <p:nvPr>
            <p:ph type="pic" sz="quarter" idx="27"/>
          </p:nvPr>
        </p:nvSpPr>
        <p:spPr>
          <a:xfrm>
            <a:off x="6858000" y="4558210"/>
            <a:ext cx="2059858" cy="1981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6" name="Text Placeholder 25"/>
          <p:cNvSpPr/>
          <p:nvPr>
            <p:ph type="body" sz="quarter" idx="28"/>
          </p:nvPr>
        </p:nvSpPr>
        <p:spPr>
          <a:xfrm>
            <a:off x="304800" y="4710610"/>
            <a:ext cx="1905000" cy="36689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Tx/>
              <a:buFontTx/>
              <a:buNone/>
              <a:defRPr b="1" sz="1600">
                <a:solidFill>
                  <a:srgbClr val="376092"/>
                </a:solidFill>
              </a:defRPr>
            </a:pPr>
          </a:p>
        </p:txBody>
      </p:sp>
      <p:sp>
        <p:nvSpPr>
          <p:cNvPr id="347" name="Text Placeholder 28"/>
          <p:cNvSpPr/>
          <p:nvPr>
            <p:ph type="body" sz="quarter" idx="29"/>
          </p:nvPr>
        </p:nvSpPr>
        <p:spPr>
          <a:xfrm>
            <a:off x="304800" y="5167810"/>
            <a:ext cx="1905000" cy="124742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595959"/>
                </a:solidFill>
              </a:defRPr>
            </a:pPr>
          </a:p>
        </p:txBody>
      </p:sp>
      <p:sp>
        <p:nvSpPr>
          <p:cNvPr id="3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anoramic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W¥ل云玗İαЂôÁûÂÚ丫:Pïçtúrê Plå¢éhõlðér 表¥鷗字㌍ 表_W 2"/>
          <p:cNvSpPr/>
          <p:nvPr>
            <p:ph type="pic" sz="half" idx="13"/>
          </p:nvPr>
        </p:nvSpPr>
        <p:spPr>
          <a:xfrm>
            <a:off x="466723" y="1371599"/>
            <a:ext cx="8191502" cy="2771776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7" name="Body Level One…"/>
          <p:cNvSpPr txBox="1"/>
          <p:nvPr>
            <p:ph type="body" sz="quarter" idx="1"/>
          </p:nvPr>
        </p:nvSpPr>
        <p:spPr>
          <a:xfrm>
            <a:off x="457200" y="4343400"/>
            <a:ext cx="8229600" cy="1447800"/>
          </a:xfrm>
          <a:prstGeom prst="rect">
            <a:avLst/>
          </a:prstGeom>
          <a:solidFill>
            <a:srgbClr val="FFFFFF"/>
          </a:solidFill>
        </p:spPr>
        <p:txBody>
          <a:bodyPr lIns="9144" tIns="9144" rIns="9144" bIns="9144"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lvl1pPr>
            <a:lvl2pPr marL="640896" indent="-183696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2pPr>
            <a:lvl3pPr marL="1085850" indent="-171450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3pPr>
            <a:lvl4pPr marL="1577339" indent="-205739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4pPr>
            <a:lvl5pPr marL="2034539" indent="-205739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60" name="Group 8"/>
          <p:cNvGrpSpPr/>
          <p:nvPr/>
        </p:nvGrpSpPr>
        <p:grpSpPr>
          <a:xfrm>
            <a:off x="-1" y="6268063"/>
            <a:ext cx="9144001" cy="591207"/>
            <a:chOff x="0" y="0"/>
            <a:chExt cx="9144000" cy="591206"/>
          </a:xfrm>
        </p:grpSpPr>
        <p:sp>
          <p:nvSpPr>
            <p:cNvPr id="358" name="Rectangle 9"/>
            <p:cNvSpPr/>
            <p:nvPr/>
          </p:nvSpPr>
          <p:spPr>
            <a:xfrm rot="5400000">
              <a:off x="4301613" y="-4301613"/>
              <a:ext cx="540775" cy="9144001"/>
            </a:xfrm>
            <a:prstGeom prst="rect">
              <a:avLst/>
            </a:prstGeom>
            <a:solidFill>
              <a:srgbClr val="FC75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C7500"/>
                  </a:solidFill>
                </a:defRPr>
              </a:pPr>
            </a:p>
          </p:txBody>
        </p:sp>
        <p:sp>
          <p:nvSpPr>
            <p:cNvPr id="359" name="Straight Connector 10"/>
            <p:cNvSpPr/>
            <p:nvPr/>
          </p:nvSpPr>
          <p:spPr>
            <a:xfrm flipH="1" flipV="1">
              <a:off x="0" y="591206"/>
              <a:ext cx="9144001" cy="1"/>
            </a:xfrm>
            <a:prstGeom prst="line">
              <a:avLst/>
            </a:prstGeom>
            <a:noFill/>
            <a:ln w="50800" cap="flat">
              <a:solidFill>
                <a:srgbClr val="FC75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ctangle 7"/>
          <p:cNvSpPr/>
          <p:nvPr/>
        </p:nvSpPr>
        <p:spPr>
          <a:xfrm rot="5400000">
            <a:off x="4301613" y="1966451"/>
            <a:ext cx="540775" cy="9144001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369" name="Straight Connector 8"/>
          <p:cNvSpPr/>
          <p:nvPr/>
        </p:nvSpPr>
        <p:spPr>
          <a:xfrm flipH="1" flipV="1">
            <a:off x="-1" y="6859269"/>
            <a:ext cx="9144001" cy="1"/>
          </a:xfrm>
          <a:prstGeom prst="line">
            <a:avLst/>
          </a:prstGeom>
          <a:ln w="50800">
            <a:solidFill>
              <a:srgbClr val="FC75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W¥ل云玗İαЂôÁûÂÚ丫:Pïçtúrê Plå¢éhõlðér 表¥鷗字㌍ 表_W 3"/>
          <p:cNvSpPr/>
          <p:nvPr>
            <p:ph type="pic" sz="quarter" idx="13"/>
          </p:nvPr>
        </p:nvSpPr>
        <p:spPr>
          <a:xfrm>
            <a:off x="2974072" y="609600"/>
            <a:ext cx="3198128" cy="32004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1" name="Body Level One…"/>
          <p:cNvSpPr txBox="1"/>
          <p:nvPr>
            <p:ph type="body" sz="quarter" idx="1"/>
          </p:nvPr>
        </p:nvSpPr>
        <p:spPr>
          <a:xfrm>
            <a:off x="2971800" y="4038600"/>
            <a:ext cx="3200400" cy="1600200"/>
          </a:xfrm>
          <a:prstGeom prst="rect">
            <a:avLst/>
          </a:prstGeom>
        </p:spPr>
        <p:txBody>
          <a:bodyPr lIns="9144" tIns="9144" rIns="9144" bIns="9144"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lvl1pPr>
            <a:lvl2pPr marL="640896" indent="-183696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2pPr>
            <a:lvl3pPr marL="1085850" indent="-171450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3pPr>
            <a:lvl4pPr marL="1577339" indent="-205739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4pPr>
            <a:lvl5pPr marL="2034539" indent="-205739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8"/>
          <p:cNvSpPr/>
          <p:nvPr>
            <p:ph type="pic" sz="half" idx="13"/>
          </p:nvPr>
        </p:nvSpPr>
        <p:spPr>
          <a:xfrm>
            <a:off x="645700" y="290539"/>
            <a:ext cx="4307301" cy="5729261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80" name="Body Level One…"/>
          <p:cNvSpPr txBox="1"/>
          <p:nvPr>
            <p:ph type="body" sz="quarter" idx="1"/>
          </p:nvPr>
        </p:nvSpPr>
        <p:spPr>
          <a:xfrm>
            <a:off x="5343525" y="2859715"/>
            <a:ext cx="3181350" cy="3181351"/>
          </a:xfrm>
          <a:prstGeom prst="rect">
            <a:avLst/>
          </a:prstGeom>
        </p:spPr>
        <p:txBody>
          <a:bodyPr lIns="91439" tIns="91439" rIns="91439" bIns="91439" anchor="b"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lvl1pPr>
            <a:lvl2pPr marL="640896" indent="-183696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2pPr>
            <a:lvl3pPr marL="1085850" indent="-171450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3pPr>
            <a:lvl4pPr marL="1577339" indent="-205739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4pPr>
            <a:lvl5pPr marL="2034539" indent="-205739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83" name="Group 12"/>
          <p:cNvGrpSpPr/>
          <p:nvPr/>
        </p:nvGrpSpPr>
        <p:grpSpPr>
          <a:xfrm>
            <a:off x="-1" y="6268063"/>
            <a:ext cx="9144001" cy="591207"/>
            <a:chOff x="0" y="0"/>
            <a:chExt cx="9144000" cy="591206"/>
          </a:xfrm>
        </p:grpSpPr>
        <p:sp>
          <p:nvSpPr>
            <p:cNvPr id="381" name="Rectangle 13"/>
            <p:cNvSpPr/>
            <p:nvPr/>
          </p:nvSpPr>
          <p:spPr>
            <a:xfrm rot="5400000">
              <a:off x="4301613" y="-4301613"/>
              <a:ext cx="540775" cy="9144001"/>
            </a:xfrm>
            <a:prstGeom prst="rect">
              <a:avLst/>
            </a:prstGeom>
            <a:solidFill>
              <a:srgbClr val="FC75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C7500"/>
                  </a:solidFill>
                </a:defRPr>
              </a:pPr>
            </a:p>
          </p:txBody>
        </p:sp>
        <p:sp>
          <p:nvSpPr>
            <p:cNvPr id="382" name="Straight Connector 14"/>
            <p:cNvSpPr/>
            <p:nvPr/>
          </p:nvSpPr>
          <p:spPr>
            <a:xfrm flipH="1" flipV="1">
              <a:off x="0" y="591206"/>
              <a:ext cx="9144001" cy="1"/>
            </a:xfrm>
            <a:prstGeom prst="line">
              <a:avLst/>
            </a:prstGeom>
            <a:noFill/>
            <a:ln w="50800" cap="flat">
              <a:solidFill>
                <a:srgbClr val="FC75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 6"/>
          <p:cNvSpPr/>
          <p:nvPr/>
        </p:nvSpPr>
        <p:spPr>
          <a:xfrm>
            <a:off x="8532518" y="0"/>
            <a:ext cx="540775" cy="6858000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392" name="Straight Connector 7"/>
          <p:cNvSpPr/>
          <p:nvPr/>
        </p:nvSpPr>
        <p:spPr>
          <a:xfrm flipH="1">
            <a:off x="9123090" y="635"/>
            <a:ext cx="1" cy="6858001"/>
          </a:xfrm>
          <a:prstGeom prst="line">
            <a:avLst/>
          </a:prstGeom>
          <a:ln w="50800">
            <a:solidFill>
              <a:srgbClr val="FC75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Rectangle 7"/>
          <p:cNvSpPr/>
          <p:nvPr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Picture Placeholder 6"/>
          <p:cNvSpPr/>
          <p:nvPr>
            <p:ph type="pic" idx="13"/>
          </p:nvPr>
        </p:nvSpPr>
        <p:spPr>
          <a:xfrm>
            <a:off x="0" y="0"/>
            <a:ext cx="8534400" cy="609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5" name="Title Text"/>
          <p:cNvSpPr txBox="1"/>
          <p:nvPr>
            <p:ph type="title"/>
          </p:nvPr>
        </p:nvSpPr>
        <p:spPr>
          <a:xfrm>
            <a:off x="152400" y="6172200"/>
            <a:ext cx="8229600" cy="571500"/>
          </a:xfrm>
          <a:prstGeom prst="rect">
            <a:avLst/>
          </a:prstGeom>
        </p:spPr>
        <p:txBody>
          <a:bodyPr/>
          <a:lstStyle>
            <a:lvl1pPr algn="l">
              <a:defRPr b="1" sz="36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Rectangle 6"/>
          <p:cNvSpPr/>
          <p:nvPr>
            <p:ph type="pic" idx="13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04" name="Body Level One…"/>
          <p:cNvSpPr txBox="1"/>
          <p:nvPr>
            <p:ph type="body" sz="quarter" idx="1"/>
          </p:nvPr>
        </p:nvSpPr>
        <p:spPr>
          <a:xfrm>
            <a:off x="5105400" y="5257800"/>
            <a:ext cx="4038600" cy="505047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/>
          <a:lstStyle>
            <a:lvl1pPr>
              <a:spcBef>
                <a:spcPts val="600"/>
              </a:spcBef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742950" indent="-285750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2pPr>
            <a:lvl3pPr marL="1181100" indent="-266700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3pPr>
            <a:lvl4pPr marL="1691639" indent="-320039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4pPr>
            <a:lvl5pPr marL="2148839" indent="-320039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6"/>
          <p:cNvSpPr/>
          <p:nvPr/>
        </p:nvSpPr>
        <p:spPr>
          <a:xfrm>
            <a:off x="8532518" y="0"/>
            <a:ext cx="540775" cy="6858000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413" name="Straight Connector 7"/>
          <p:cNvSpPr/>
          <p:nvPr/>
        </p:nvSpPr>
        <p:spPr>
          <a:xfrm flipH="1">
            <a:off x="9123090" y="635"/>
            <a:ext cx="1" cy="6858001"/>
          </a:xfrm>
          <a:prstGeom prst="line">
            <a:avLst/>
          </a:prstGeom>
          <a:ln w="50800">
            <a:solidFill>
              <a:srgbClr val="FC75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Slide Number"/>
          <p:cNvSpPr txBox="1"/>
          <p:nvPr>
            <p:ph type="sldNum" sz="quarter" idx="2"/>
          </p:nvPr>
        </p:nvSpPr>
        <p:spPr>
          <a:xfrm>
            <a:off x="8041818" y="65709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lbum Section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457200" y="3390900"/>
            <a:ext cx="7781730" cy="990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b="1">
                <a:solidFill>
                  <a:srgbClr val="FC75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457200" y="4572000"/>
            <a:ext cx="7772400" cy="838200"/>
          </a:xfrm>
          <a:prstGeom prst="rect">
            <a:avLst/>
          </a:prstGeom>
        </p:spPr>
        <p:txBody>
          <a:bodyPr lIns="0" tIns="0" rIns="0" bIns="0"/>
          <a:lstStyle>
            <a:lvl1pPr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lvl1pPr>
            <a:lvl2pPr marL="640896" indent="-183696" algn="ctr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2pPr>
            <a:lvl3pPr marL="1085850" indent="-171450" algn="ctr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3pPr>
            <a:lvl4pPr marL="1577339" indent="-205739" algn="ctr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4pPr>
            <a:lvl5pPr marL="2034539" indent="-205739" algn="ctr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Rectangle 6"/>
          <p:cNvSpPr/>
          <p:nvPr>
            <p:ph type="pic" sz="quarter" idx="13"/>
          </p:nvPr>
        </p:nvSpPr>
        <p:spPr>
          <a:xfrm>
            <a:off x="490868" y="807195"/>
            <a:ext cx="2286001" cy="2286001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" name="Rectangle 6"/>
          <p:cNvSpPr/>
          <p:nvPr>
            <p:ph type="pic" sz="quarter" idx="14"/>
          </p:nvPr>
        </p:nvSpPr>
        <p:spPr>
          <a:xfrm>
            <a:off x="3179134" y="807195"/>
            <a:ext cx="2286001" cy="2286001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0" name="Rectangle 6"/>
          <p:cNvSpPr/>
          <p:nvPr>
            <p:ph type="pic" sz="quarter" idx="15"/>
          </p:nvPr>
        </p:nvSpPr>
        <p:spPr>
          <a:xfrm>
            <a:off x="5867400" y="807195"/>
            <a:ext cx="2286000" cy="2286001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" name="Rectangle 20"/>
          <p:cNvSpPr/>
          <p:nvPr/>
        </p:nvSpPr>
        <p:spPr>
          <a:xfrm>
            <a:off x="8524568" y="0"/>
            <a:ext cx="540775" cy="6858000"/>
          </a:xfrm>
          <a:prstGeom prst="rect">
            <a:avLst/>
          </a:prstGeom>
          <a:solidFill>
            <a:srgbClr val="91BED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42" name="Straight Connector 21"/>
          <p:cNvSpPr/>
          <p:nvPr/>
        </p:nvSpPr>
        <p:spPr>
          <a:xfrm flipH="1">
            <a:off x="9123368" y="635"/>
            <a:ext cx="1" cy="6858001"/>
          </a:xfrm>
          <a:prstGeom prst="line">
            <a:avLst/>
          </a:prstGeom>
          <a:ln w="50800">
            <a:solidFill>
              <a:srgbClr val="91BED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8041818" y="65709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"/>
          <p:cNvSpPr/>
          <p:nvPr/>
        </p:nvSpPr>
        <p:spPr>
          <a:xfrm>
            <a:off x="8532518" y="0"/>
            <a:ext cx="540775" cy="6858000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51" name="Straight Connector 7"/>
          <p:cNvSpPr/>
          <p:nvPr/>
        </p:nvSpPr>
        <p:spPr>
          <a:xfrm flipH="1">
            <a:off x="9123090" y="635"/>
            <a:ext cx="1" cy="6858001"/>
          </a:xfrm>
          <a:prstGeom prst="line">
            <a:avLst/>
          </a:prstGeom>
          <a:ln w="50800">
            <a:solidFill>
              <a:srgbClr val="FC75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Rectangle 9"/>
          <p:cNvSpPr/>
          <p:nvPr>
            <p:ph type="pic" idx="13"/>
          </p:nvPr>
        </p:nvSpPr>
        <p:spPr>
          <a:xfrm>
            <a:off x="1143000" y="762000"/>
            <a:ext cx="6299200" cy="47244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" name="Rectangle 11"/>
          <p:cNvSpPr/>
          <p:nvPr/>
        </p:nvSpPr>
        <p:spPr>
          <a:xfrm>
            <a:off x="1170165" y="5669279"/>
            <a:ext cx="6297436" cy="731521"/>
          </a:xfrm>
          <a:prstGeom prst="rect">
            <a:avLst/>
          </a:prstGeom>
          <a:ln w="38100">
            <a:solidFill>
              <a:srgbClr val="0D0D0D">
                <a:alpha val="54000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219199" y="5715000"/>
            <a:ext cx="6191694" cy="632638"/>
          </a:xfrm>
          <a:prstGeom prst="rect">
            <a:avLst/>
          </a:prstGeom>
          <a:solidFill>
            <a:srgbClr val="000000">
              <a:alpha val="35000"/>
            </a:srgbClr>
          </a:solidFill>
        </p:spPr>
        <p:txBody>
          <a:bodyPr/>
          <a:lstStyle>
            <a:lvl1pPr algn="ctr">
              <a:buSzTx/>
              <a:buFontTx/>
              <a:buNone/>
              <a:defRPr b="1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63360" indent="-306160" algn="ctr">
              <a:buFontTx/>
              <a:defRPr b="1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indent="-285750" algn="ctr">
              <a:buFontTx/>
              <a:defRPr b="1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indent="-342900" algn="ctr">
              <a:buFontTx/>
              <a:defRPr b="1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indent="-342900" algn="ctr">
              <a:buFontTx/>
              <a:defRPr b="1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8041818" y="65709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"/>
          <p:cNvSpPr/>
          <p:nvPr/>
        </p:nvSpPr>
        <p:spPr>
          <a:xfrm>
            <a:off x="8532518" y="0"/>
            <a:ext cx="540775" cy="6858000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63" name="Straight Connector 7"/>
          <p:cNvSpPr/>
          <p:nvPr/>
        </p:nvSpPr>
        <p:spPr>
          <a:xfrm flipH="1">
            <a:off x="9123090" y="635"/>
            <a:ext cx="1" cy="6858001"/>
          </a:xfrm>
          <a:prstGeom prst="line">
            <a:avLst/>
          </a:prstGeom>
          <a:ln w="50800">
            <a:solidFill>
              <a:srgbClr val="FC75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4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1676400" y="4800600"/>
            <a:ext cx="5486400" cy="566738"/>
          </a:xfrm>
          <a:prstGeom prst="rect">
            <a:avLst/>
          </a:prstGeom>
          <a:solidFill>
            <a:srgbClr val="FC7500"/>
          </a:solidFill>
        </p:spPr>
        <p:txBody>
          <a:bodyPr anchor="b"/>
          <a:lstStyle>
            <a:lvl1pPr algn="l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Picture Placeholder 2"/>
          <p:cNvSpPr/>
          <p:nvPr>
            <p:ph type="pic" sz="half" idx="13"/>
          </p:nvPr>
        </p:nvSpPr>
        <p:spPr>
          <a:xfrm>
            <a:off x="1676400" y="612775"/>
            <a:ext cx="5486400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676400" y="544353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solidFill>
                  <a:srgbClr val="262626"/>
                </a:solidFill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solidFill>
                  <a:srgbClr val="262626"/>
                </a:solidFill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600">
                <a:solidFill>
                  <a:srgbClr val="262626"/>
                </a:solidFill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600">
                <a:solidFill>
                  <a:srgbClr val="262626"/>
                </a:solidFill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6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041818" y="65709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/>
          <p:cNvSpPr/>
          <p:nvPr/>
        </p:nvSpPr>
        <p:spPr>
          <a:xfrm>
            <a:off x="8532518" y="0"/>
            <a:ext cx="540775" cy="6858000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76" name="Straight Connector 7"/>
          <p:cNvSpPr/>
          <p:nvPr/>
        </p:nvSpPr>
        <p:spPr>
          <a:xfrm flipH="1">
            <a:off x="9123090" y="635"/>
            <a:ext cx="1" cy="6858001"/>
          </a:xfrm>
          <a:prstGeom prst="line">
            <a:avLst/>
          </a:prstGeom>
          <a:ln w="50800">
            <a:solidFill>
              <a:srgbClr val="FC75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Rectangle 9"/>
          <p:cNvSpPr/>
          <p:nvPr>
            <p:ph type="pic" idx="13"/>
          </p:nvPr>
        </p:nvSpPr>
        <p:spPr>
          <a:xfrm>
            <a:off x="1244600" y="304800"/>
            <a:ext cx="6299200" cy="4724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457200" y="5181600"/>
            <a:ext cx="7848600" cy="4572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b="1" sz="2400">
                <a:solidFill>
                  <a:srgbClr val="FC7500"/>
                </a:solidFill>
              </a:defRPr>
            </a:lvl1pPr>
            <a:lvl2pPr marL="702128" indent="-244928">
              <a:spcBef>
                <a:spcPts val="500"/>
              </a:spcBef>
              <a:buFontTx/>
              <a:defRPr b="1" sz="2400">
                <a:solidFill>
                  <a:srgbClr val="FC7500"/>
                </a:solidFill>
              </a:defRPr>
            </a:lvl2pPr>
            <a:lvl3pPr marL="1143000" indent="-228600">
              <a:spcBef>
                <a:spcPts val="500"/>
              </a:spcBef>
              <a:buFontTx/>
              <a:defRPr b="1" sz="2400">
                <a:solidFill>
                  <a:srgbClr val="FC7500"/>
                </a:solidFill>
              </a:defRPr>
            </a:lvl3pPr>
            <a:lvl4pPr marL="1645920" indent="-274320">
              <a:spcBef>
                <a:spcPts val="500"/>
              </a:spcBef>
              <a:buFontTx/>
              <a:defRPr b="1" sz="2400">
                <a:solidFill>
                  <a:srgbClr val="FC7500"/>
                </a:solidFill>
              </a:defRPr>
            </a:lvl4pPr>
            <a:lvl5pPr marL="2103120" indent="-274320">
              <a:spcBef>
                <a:spcPts val="500"/>
              </a:spcBef>
              <a:buFontTx/>
              <a:defRPr b="1" sz="2400">
                <a:solidFill>
                  <a:srgbClr val="FC75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 Placeholder 15"/>
          <p:cNvSpPr/>
          <p:nvPr>
            <p:ph type="body" sz="quarter" idx="14"/>
          </p:nvPr>
        </p:nvSpPr>
        <p:spPr>
          <a:xfrm>
            <a:off x="457200" y="5715000"/>
            <a:ext cx="7848600" cy="685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8041818" y="65709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9"/>
          <p:cNvSpPr/>
          <p:nvPr>
            <p:ph type="pic" idx="13"/>
          </p:nvPr>
        </p:nvSpPr>
        <p:spPr>
          <a:xfrm>
            <a:off x="551994" y="299695"/>
            <a:ext cx="8040014" cy="60300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ndscape with Title">
    <p:bg>
      <p:bgPr>
        <a:solidFill>
          <a:srgbClr val="91B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9"/>
          <p:cNvSpPr/>
          <p:nvPr>
            <p:ph type="pic" idx="13"/>
          </p:nvPr>
        </p:nvSpPr>
        <p:spPr>
          <a:xfrm>
            <a:off x="533400" y="370789"/>
            <a:ext cx="8040014" cy="6030011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5105400" y="5257800"/>
            <a:ext cx="4038600" cy="505047"/>
          </a:xfrm>
          <a:prstGeom prst="rect">
            <a:avLst/>
          </a:prstGeom>
          <a:solidFill>
            <a:srgbClr val="000000">
              <a:alpha val="46000"/>
            </a:srgbClr>
          </a:solidFill>
        </p:spPr>
        <p:txBody>
          <a:bodyPr/>
          <a:lstStyle>
            <a:lvl1pPr>
              <a:spcBef>
                <a:spcPts val="600"/>
              </a:spcBef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742950" indent="-285750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2pPr>
            <a:lvl3pPr marL="1181100" indent="-266700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3pPr>
            <a:lvl4pPr marL="1691639" indent="-320039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4pPr>
            <a:lvl5pPr marL="2148839" indent="-320039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6"/>
          <p:cNvSpPr/>
          <p:nvPr/>
        </p:nvSpPr>
        <p:spPr>
          <a:xfrm>
            <a:off x="8532518" y="0"/>
            <a:ext cx="540775" cy="6858000"/>
          </a:xfrm>
          <a:prstGeom prst="rect">
            <a:avLst/>
          </a:prstGeom>
          <a:solidFill>
            <a:srgbClr val="FC75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C7500"/>
                </a:solidFill>
              </a:defRPr>
            </a:pPr>
          </a:p>
        </p:txBody>
      </p:sp>
      <p:sp>
        <p:nvSpPr>
          <p:cNvPr id="107" name="Straight Connector 7"/>
          <p:cNvSpPr/>
          <p:nvPr/>
        </p:nvSpPr>
        <p:spPr>
          <a:xfrm flipH="1">
            <a:off x="9123090" y="635"/>
            <a:ext cx="1" cy="6858001"/>
          </a:xfrm>
          <a:prstGeom prst="line">
            <a:avLst/>
          </a:prstGeom>
          <a:ln w="50800">
            <a:solidFill>
              <a:srgbClr val="FC75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Rectangle 8"/>
          <p:cNvSpPr/>
          <p:nvPr>
            <p:ph type="pic" sz="half" idx="13"/>
          </p:nvPr>
        </p:nvSpPr>
        <p:spPr>
          <a:xfrm>
            <a:off x="4512497" y="381000"/>
            <a:ext cx="3431353" cy="4575141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9" name="Rectangle 8"/>
          <p:cNvSpPr/>
          <p:nvPr>
            <p:ph type="pic" sz="half" idx="14"/>
          </p:nvPr>
        </p:nvSpPr>
        <p:spPr>
          <a:xfrm>
            <a:off x="857250" y="381000"/>
            <a:ext cx="3429000" cy="4572000"/>
          </a:xfrm>
          <a:prstGeom prst="rect">
            <a:avLst/>
          </a:prstGeom>
          <a:ln w="57150">
            <a:solidFill>
              <a:srgbClr val="FFFFFF"/>
            </a:solidFill>
            <a:round/>
          </a:ln>
          <a:effectLst>
            <a:outerShdw sx="100000" sy="100000" kx="0" ky="0" algn="b" rotWithShape="0" blurRad="0" dist="38100" dir="2700000">
              <a:srgbClr val="000000">
                <a:alpha val="17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838200" y="5181600"/>
            <a:ext cx="3476627" cy="1066800"/>
          </a:xfrm>
          <a:prstGeom prst="rect">
            <a:avLst/>
          </a:prstGeom>
        </p:spPr>
        <p:txBody>
          <a:bodyPr lIns="9144" tIns="9144" rIns="9144" bIns="9144"/>
          <a:lstStyle>
            <a:lvl1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lvl1pPr>
            <a:lvl2pPr marL="640896" indent="-183696" algn="ctr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2pPr>
            <a:lvl3pPr marL="1085850" indent="-171450" algn="ctr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3pPr>
            <a:lvl4pPr marL="1577339" indent="-205739" algn="ctr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4pPr>
            <a:lvl5pPr marL="2034539" indent="-205739" algn="ctr">
              <a:spcBef>
                <a:spcPts val="400"/>
              </a:spcBef>
              <a:buFontTx/>
              <a:defRPr sz="18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Rectangle 7"/>
          <p:cNvSpPr/>
          <p:nvPr>
            <p:ph type="body" sz="quarter" idx="15"/>
          </p:nvPr>
        </p:nvSpPr>
        <p:spPr>
          <a:xfrm>
            <a:off x="4505323" y="5181600"/>
            <a:ext cx="3476626" cy="1066800"/>
          </a:xfrm>
          <a:prstGeom prst="rect">
            <a:avLst/>
          </a:prstGeom>
        </p:spPr>
        <p:txBody>
          <a:bodyPr lIns="9144" tIns="9144" rIns="9144" bIns="9144"/>
          <a:lstStyle/>
          <a:p>
            <a: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404040"/>
                </a:solidFill>
              </a:defRPr>
            </a:pP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041818" y="65709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77078" y="228600"/>
            <a:ext cx="8189846" cy="6172200"/>
          </a:xfrm>
          <a:prstGeom prst="rect">
            <a:avLst/>
          </a:prstGeom>
          <a:ln w="117475">
            <a:solidFill>
              <a:srgbClr val="FC75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2818" y="6570980"/>
            <a:ext cx="26398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3.png"/><Relationship Id="rId8" Type="http://schemas.openxmlformats.org/officeDocument/2006/relationships/image" Target="../media/image7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login_background.jpg" descr="login_backgroun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1255" y="-277604"/>
            <a:ext cx="9266510" cy="7413208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TextBox 4"/>
          <p:cNvSpPr txBox="1"/>
          <p:nvPr/>
        </p:nvSpPr>
        <p:spPr>
          <a:xfrm>
            <a:off x="2324099" y="2297774"/>
            <a:ext cx="4495801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42423E"/>
                </a:solidFill>
                <a:latin typeface="GTWalsheimBold"/>
                <a:ea typeface="GTWalsheimBold"/>
                <a:cs typeface="GTWalsheimBold"/>
                <a:sym typeface="GTWalsheimBold"/>
              </a:defRPr>
            </a:pPr>
            <a:r>
              <a:t>Team HaCaCam</a:t>
            </a:r>
          </a:p>
          <a:p>
            <a:pPr algn="ctr">
              <a:defRPr sz="2400">
                <a:solidFill>
                  <a:srgbClr val="42423E"/>
                </a:solidFill>
                <a:latin typeface="GTWalsheimBold"/>
                <a:ea typeface="GTWalsheimBold"/>
                <a:cs typeface="GTWalsheimBold"/>
                <a:sym typeface="GTWalsheimBold"/>
              </a:defRPr>
            </a:pPr>
            <a:r>
              <a:t>Project 3 </a:t>
            </a:r>
          </a:p>
          <a:p>
            <a:pPr algn="ctr">
              <a:defRPr sz="2400">
                <a:solidFill>
                  <a:srgbClr val="42423E"/>
                </a:solidFill>
                <a:latin typeface="GTWalsheimBold"/>
                <a:ea typeface="GTWalsheimBold"/>
                <a:cs typeface="GTWalsheimBold"/>
                <a:sym typeface="GTWalsheimBold"/>
              </a:defRPr>
            </a:pPr>
            <a:r>
              <a:t>WDI-30</a:t>
            </a:r>
          </a:p>
          <a:p>
            <a:pPr algn="ctr">
              <a:defRPr sz="2400">
                <a:solidFill>
                  <a:srgbClr val="42423E"/>
                </a:solidFill>
                <a:latin typeface="GTWalsheimBold"/>
                <a:ea typeface="GTWalsheimBold"/>
                <a:cs typeface="GTWalsheimBold"/>
                <a:sym typeface="GTWalsheimBold"/>
              </a:defRPr>
            </a:pPr>
            <a:r>
              <a:t>Web Development Immersive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login_background.jpg" descr="login_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6964" y="-282172"/>
            <a:ext cx="9277928" cy="74223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7" name="Group"/>
          <p:cNvGrpSpPr/>
          <p:nvPr/>
        </p:nvGrpSpPr>
        <p:grpSpPr>
          <a:xfrm>
            <a:off x="1346200" y="781302"/>
            <a:ext cx="6715055" cy="4882898"/>
            <a:chOff x="0" y="0"/>
            <a:chExt cx="6715054" cy="4882897"/>
          </a:xfrm>
        </p:grpSpPr>
        <p:grpSp>
          <p:nvGrpSpPr>
            <p:cNvPr id="431" name="Picture 2"/>
            <p:cNvGrpSpPr/>
            <p:nvPr/>
          </p:nvGrpSpPr>
          <p:grpSpPr>
            <a:xfrm>
              <a:off x="3858026" y="250403"/>
              <a:ext cx="2857029" cy="2378850"/>
              <a:chOff x="0" y="0"/>
              <a:chExt cx="2857028" cy="2378848"/>
            </a:xfrm>
          </p:grpSpPr>
          <p:sp>
            <p:nvSpPr>
              <p:cNvPr id="429" name="Rectangle"/>
              <p:cNvSpPr/>
              <p:nvPr/>
            </p:nvSpPr>
            <p:spPr>
              <a:xfrm rot="447682">
                <a:off x="122504" y="160885"/>
                <a:ext cx="2612019" cy="2057078"/>
              </a:xfrm>
              <a:prstGeom prst="rect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430" name="image5.jpeg" descr="image5.jpe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447682">
                <a:off x="122504" y="160885"/>
                <a:ext cx="2612019" cy="2057078"/>
              </a:xfrm>
              <a:prstGeom prst="rect">
                <a:avLst/>
              </a:prstGeom>
              <a:ln w="5715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0" dist="38100" dir="2700000">
                  <a:srgbClr val="000000">
                    <a:alpha val="17000"/>
                  </a:srgbClr>
                </a:outerShdw>
              </a:effectLst>
            </p:spPr>
          </p:pic>
        </p:grpSp>
        <p:grpSp>
          <p:nvGrpSpPr>
            <p:cNvPr id="434" name="Picture 3"/>
            <p:cNvGrpSpPr/>
            <p:nvPr/>
          </p:nvGrpSpPr>
          <p:grpSpPr>
            <a:xfrm>
              <a:off x="1878037" y="0"/>
              <a:ext cx="2710372" cy="3229509"/>
              <a:chOff x="0" y="0"/>
              <a:chExt cx="2710370" cy="3229508"/>
            </a:xfrm>
          </p:grpSpPr>
          <p:sp>
            <p:nvSpPr>
              <p:cNvPr id="432" name="Rectangle"/>
              <p:cNvSpPr/>
              <p:nvPr/>
            </p:nvSpPr>
            <p:spPr>
              <a:xfrm rot="20591102">
                <a:off x="358197" y="229168"/>
                <a:ext cx="1993977" cy="2771173"/>
              </a:xfrm>
              <a:prstGeom prst="rect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433" name="image6.jpeg" descr="image6.jpe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0591102">
                <a:off x="358197" y="229168"/>
                <a:ext cx="1993977" cy="2771173"/>
              </a:xfrm>
              <a:prstGeom prst="rect">
                <a:avLst/>
              </a:prstGeom>
              <a:ln w="5715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0" dist="38100" dir="2700000">
                  <a:srgbClr val="000000">
                    <a:alpha val="17000"/>
                  </a:srgbClr>
                </a:outerShdw>
              </a:effectLst>
            </p:spPr>
          </p:pic>
        </p:grpSp>
        <p:grpSp>
          <p:nvGrpSpPr>
            <p:cNvPr id="437" name="Picture 6"/>
            <p:cNvGrpSpPr/>
            <p:nvPr/>
          </p:nvGrpSpPr>
          <p:grpSpPr>
            <a:xfrm>
              <a:off x="125202" y="187804"/>
              <a:ext cx="2253647" cy="2930103"/>
              <a:chOff x="0" y="0"/>
              <a:chExt cx="2253645" cy="2930102"/>
            </a:xfrm>
          </p:grpSpPr>
          <p:sp>
            <p:nvSpPr>
              <p:cNvPr id="435" name="Rectangle"/>
              <p:cNvSpPr/>
              <p:nvPr/>
            </p:nvSpPr>
            <p:spPr>
              <a:xfrm rot="21325269">
                <a:off x="107561" y="76938"/>
                <a:ext cx="2038523" cy="2776226"/>
              </a:xfrm>
              <a:prstGeom prst="rect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436" name="image7.jpeg" descr="image7.jpe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rot="21325269">
                <a:off x="107561" y="76938"/>
                <a:ext cx="2038523" cy="2776226"/>
              </a:xfrm>
              <a:prstGeom prst="rect">
                <a:avLst/>
              </a:prstGeom>
              <a:ln w="5715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0" dist="38100" dir="2700000">
                  <a:srgbClr val="000000">
                    <a:alpha val="17000"/>
                  </a:srgbClr>
                </a:outerShdw>
              </a:effectLst>
            </p:spPr>
          </p:pic>
        </p:grpSp>
        <p:grpSp>
          <p:nvGrpSpPr>
            <p:cNvPr id="440" name="Picture 16"/>
            <p:cNvGrpSpPr/>
            <p:nvPr/>
          </p:nvGrpSpPr>
          <p:grpSpPr>
            <a:xfrm>
              <a:off x="0" y="2441448"/>
              <a:ext cx="2754455" cy="2253646"/>
              <a:chOff x="0" y="0"/>
              <a:chExt cx="2754454" cy="2253644"/>
            </a:xfrm>
          </p:grpSpPr>
          <p:sp>
            <p:nvSpPr>
              <p:cNvPr id="438" name="Rectangle"/>
              <p:cNvSpPr/>
              <p:nvPr/>
            </p:nvSpPr>
            <p:spPr>
              <a:xfrm rot="16200000">
                <a:off x="250404" y="-250405"/>
                <a:ext cx="2253646" cy="2754455"/>
              </a:xfrm>
              <a:prstGeom prst="rect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439" name="image8.jpeg" descr="image8.jpe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 rot="16200000">
                <a:off x="250404" y="-250405"/>
                <a:ext cx="2253646" cy="2754455"/>
              </a:xfrm>
              <a:prstGeom prst="rect">
                <a:avLst/>
              </a:prstGeom>
              <a:ln w="5715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0" dist="38100" dir="2700000">
                  <a:srgbClr val="000000">
                    <a:alpha val="17000"/>
                  </a:srgbClr>
                </a:outerShdw>
              </a:effectLst>
            </p:spPr>
          </p:pic>
        </p:grpSp>
        <p:grpSp>
          <p:nvGrpSpPr>
            <p:cNvPr id="443" name="Picture 5"/>
            <p:cNvGrpSpPr/>
            <p:nvPr/>
          </p:nvGrpSpPr>
          <p:grpSpPr>
            <a:xfrm>
              <a:off x="1502429" y="2191043"/>
              <a:ext cx="3072193" cy="2642855"/>
              <a:chOff x="0" y="0"/>
              <a:chExt cx="3072191" cy="2642853"/>
            </a:xfrm>
          </p:grpSpPr>
          <p:sp>
            <p:nvSpPr>
              <p:cNvPr id="441" name="Rectangle"/>
              <p:cNvSpPr/>
              <p:nvPr/>
            </p:nvSpPr>
            <p:spPr>
              <a:xfrm rot="20977714">
                <a:off x="174749" y="227203"/>
                <a:ext cx="2722694" cy="2188448"/>
              </a:xfrm>
              <a:prstGeom prst="rect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442" name="image9.png" descr="image9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 rot="20977714">
                <a:off x="174749" y="227203"/>
                <a:ext cx="2722694" cy="2188448"/>
              </a:xfrm>
              <a:prstGeom prst="rect">
                <a:avLst/>
              </a:prstGeom>
              <a:ln w="5715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0" dist="38100" dir="2700000">
                  <a:srgbClr val="000000">
                    <a:alpha val="17000"/>
                  </a:srgbClr>
                </a:outerShdw>
              </a:effectLst>
            </p:spPr>
          </p:pic>
        </p:grpSp>
        <p:grpSp>
          <p:nvGrpSpPr>
            <p:cNvPr id="446" name="Picture 15"/>
            <p:cNvGrpSpPr/>
            <p:nvPr/>
          </p:nvGrpSpPr>
          <p:grpSpPr>
            <a:xfrm>
              <a:off x="4194283" y="2128442"/>
              <a:ext cx="2128443" cy="2754456"/>
              <a:chOff x="0" y="0"/>
              <a:chExt cx="2128442" cy="2754454"/>
            </a:xfrm>
          </p:grpSpPr>
          <p:sp>
            <p:nvSpPr>
              <p:cNvPr id="444" name="Rectangle"/>
              <p:cNvSpPr/>
              <p:nvPr/>
            </p:nvSpPr>
            <p:spPr>
              <a:xfrm>
                <a:off x="0" y="0"/>
                <a:ext cx="2128443" cy="2754455"/>
              </a:xfrm>
              <a:prstGeom prst="rect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445" name="image10.jpeg" descr="image10.jpe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2128443" cy="2754455"/>
              </a:xfrm>
              <a:prstGeom prst="rect">
                <a:avLst/>
              </a:prstGeom>
              <a:ln w="5715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0" dist="38100" dir="2700000">
                  <a:srgbClr val="000000">
                    <a:alpha val="17000"/>
                  </a:srgbClr>
                </a:outerShdw>
              </a:effectLst>
            </p:spPr>
          </p:pic>
        </p:grpSp>
      </p:grpSp>
      <p:sp>
        <p:nvSpPr>
          <p:cNvPr id="448" name="Team HaCaCam at work.."/>
          <p:cNvSpPr txBox="1"/>
          <p:nvPr/>
        </p:nvSpPr>
        <p:spPr>
          <a:xfrm>
            <a:off x="448042" y="170180"/>
            <a:ext cx="3822853" cy="485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F413D"/>
                </a:solidFill>
                <a:latin typeface="GTWalsheimBold"/>
                <a:ea typeface="GTWalsheimBold"/>
                <a:cs typeface="GTWalsheimBold"/>
                <a:sym typeface="GTWalsheimBold"/>
              </a:defRPr>
            </a:pPr>
            <a:r>
              <a:t>Team HaCaCam at work.</a:t>
            </a:r>
            <a:r>
              <a:rPr sz="18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Rectangle 14"/>
          <p:cNvSpPr/>
          <p:nvPr/>
        </p:nvSpPr>
        <p:spPr>
          <a:xfrm>
            <a:off x="-52874" y="-16639"/>
            <a:ext cx="9249749" cy="68912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1" name="Rectangle 15"/>
          <p:cNvSpPr/>
          <p:nvPr/>
        </p:nvSpPr>
        <p:spPr>
          <a:xfrm>
            <a:off x="188258" y="188258"/>
            <a:ext cx="8776450" cy="6490450"/>
          </a:xfrm>
          <a:prstGeom prst="rect">
            <a:avLst/>
          </a:prstGeom>
          <a:ln w="3175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2" name="Screen Shot 2017-11-17 at 11.36.20.png" descr="Screen Shot 2017-11-17 at 11.36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385" y="1275263"/>
            <a:ext cx="8184980" cy="4636024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Why did we create our app?"/>
          <p:cNvSpPr txBox="1"/>
          <p:nvPr/>
        </p:nvSpPr>
        <p:spPr>
          <a:xfrm>
            <a:off x="2460993" y="458664"/>
            <a:ext cx="424576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EF4F3D"/>
                </a:solidFill>
                <a:latin typeface="GTWalsheimBold"/>
                <a:ea typeface="GTWalsheimBold"/>
                <a:cs typeface="GTWalsheimBold"/>
                <a:sym typeface="GTWalsheimBold"/>
              </a:defRPr>
            </a:lvl1pPr>
          </a:lstStyle>
          <a:p>
            <a:pPr/>
            <a:r>
              <a:t>Why did we create our app?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blind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 Placeholder 2"/>
          <p:cNvSpPr txBox="1"/>
          <p:nvPr>
            <p:ph type="body" sz="quarter" idx="1"/>
          </p:nvPr>
        </p:nvSpPr>
        <p:spPr>
          <a:xfrm>
            <a:off x="4724399" y="4710610"/>
            <a:ext cx="1905001" cy="16901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defRPr b="0" sz="2000">
                <a:solidFill>
                  <a:srgbClr val="000000"/>
                </a:solidFill>
                <a:latin typeface="Amerigo BT"/>
                <a:ea typeface="Amerigo BT"/>
                <a:cs typeface="Amerigo BT"/>
                <a:sym typeface="Amerigo BT"/>
              </a:defRPr>
            </a:lvl1pPr>
          </a:lstStyle>
          <a:p>
            <a:pPr/>
            <a:r>
              <a:t>Provide charity shops with the opportunity to advertise for free</a:t>
            </a:r>
          </a:p>
        </p:txBody>
      </p:sp>
      <p:sp>
        <p:nvSpPr>
          <p:cNvPr id="456" name="Text Placeholder 4"/>
          <p:cNvSpPr/>
          <p:nvPr>
            <p:ph type="body" idx="15"/>
          </p:nvPr>
        </p:nvSpPr>
        <p:spPr>
          <a:xfrm>
            <a:off x="4724400" y="457842"/>
            <a:ext cx="1905000" cy="16901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80000"/>
              </a:lnSpc>
              <a:spcBef>
                <a:spcPts val="300"/>
              </a:spcBef>
              <a:buSzTx/>
              <a:buFontTx/>
              <a:buNone/>
              <a:defRPr sz="2100">
                <a:latin typeface="Amerigo BT"/>
                <a:ea typeface="Amerigo BT"/>
                <a:cs typeface="Amerigo BT"/>
                <a:sym typeface="Amerigo BT"/>
              </a:defRPr>
            </a:lvl1pPr>
          </a:lstStyle>
          <a:p>
            <a:pPr/>
            <a:r>
              <a:t>Give customers an opportunity to find shops that tailor to their clothing needs</a:t>
            </a:r>
          </a:p>
        </p:txBody>
      </p:sp>
      <p:pic>
        <p:nvPicPr>
          <p:cNvPr id="457" name="Picture Placeholder 11" descr="Picture Placeholder 11"/>
          <p:cNvPicPr>
            <a:picLocks noChangeAspect="1"/>
          </p:cNvPicPr>
          <p:nvPr>
            <p:ph type="pic" idx="16"/>
          </p:nvPr>
        </p:nvPicPr>
        <p:blipFill>
          <a:blip r:embed="rId2">
            <a:extLst/>
          </a:blip>
          <a:srcRect l="0" t="1909" r="0" b="190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58" name="Picture Placeholder 11" descr="Picture Placeholder 11"/>
          <p:cNvPicPr>
            <a:picLocks noChangeAspect="1"/>
          </p:cNvPicPr>
          <p:nvPr>
            <p:ph type="pic" idx="17"/>
          </p:nvPr>
        </p:nvPicPr>
        <p:blipFill>
          <a:blip r:embed="rId3">
            <a:extLst/>
          </a:blip>
          <a:srcRect l="0" t="1909" r="0" b="190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59" name="Text Placeholder 8"/>
          <p:cNvSpPr/>
          <p:nvPr>
            <p:ph type="body" idx="19"/>
          </p:nvPr>
        </p:nvSpPr>
        <p:spPr>
          <a:xfrm>
            <a:off x="304800" y="620763"/>
            <a:ext cx="1905000" cy="15272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896111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2058">
                <a:latin typeface="Amerigo BT"/>
                <a:ea typeface="Amerigo BT"/>
                <a:cs typeface="Amerigo BT"/>
                <a:sym typeface="Amerigo BT"/>
              </a:defRPr>
            </a:lvl1pPr>
          </a:lstStyle>
          <a:p>
            <a:pPr/>
            <a:r>
              <a:t>Give charity shops a platform to connect with customers</a:t>
            </a:r>
          </a:p>
        </p:txBody>
      </p:sp>
      <p:pic>
        <p:nvPicPr>
          <p:cNvPr id="460" name="Picture Placeholder 11" descr="Picture Placeholder 11"/>
          <p:cNvPicPr>
            <a:picLocks noChangeAspect="1"/>
          </p:cNvPicPr>
          <p:nvPr>
            <p:ph type="pic" idx="20"/>
          </p:nvPr>
        </p:nvPicPr>
        <p:blipFill>
          <a:blip r:embed="rId4">
            <a:extLst/>
          </a:blip>
          <a:srcRect l="0" t="1909" r="0" b="190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61" name="Picture Placeholder 11" descr="Picture Placeholder 11"/>
          <p:cNvPicPr>
            <a:picLocks noChangeAspect="1"/>
          </p:cNvPicPr>
          <p:nvPr>
            <p:ph type="pic" idx="21"/>
          </p:nvPr>
        </p:nvPicPr>
        <p:blipFill>
          <a:blip r:embed="rId5">
            <a:extLst/>
          </a:blip>
          <a:srcRect l="0" t="1909" r="0" b="190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62" name="Text Placeholder 12"/>
          <p:cNvSpPr/>
          <p:nvPr>
            <p:ph type="body" idx="23"/>
          </p:nvPr>
        </p:nvSpPr>
        <p:spPr>
          <a:xfrm>
            <a:off x="2517056" y="3006135"/>
            <a:ext cx="1905001" cy="16901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100">
                <a:latin typeface="Amerigo BT"/>
                <a:ea typeface="Amerigo BT"/>
                <a:cs typeface="Amerigo BT"/>
                <a:sym typeface="Amerigo BT"/>
              </a:defRPr>
            </a:lvl1pPr>
          </a:lstStyle>
          <a:p>
            <a:pPr/>
            <a:r>
              <a:t>Why did we create our app?</a:t>
            </a:r>
          </a:p>
        </p:txBody>
      </p:sp>
      <p:sp>
        <p:nvSpPr>
          <p:cNvPr id="463" name="Text Placeholder 14"/>
          <p:cNvSpPr/>
          <p:nvPr>
            <p:ph type="body" idx="25"/>
          </p:nvPr>
        </p:nvSpPr>
        <p:spPr>
          <a:xfrm>
            <a:off x="6936657" y="2576368"/>
            <a:ext cx="1905001" cy="17052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813816">
              <a:lnSpc>
                <a:spcPct val="80000"/>
              </a:lnSpc>
              <a:spcBef>
                <a:spcPts val="200"/>
              </a:spcBef>
              <a:buSzTx/>
              <a:buFontTx/>
              <a:buNone/>
              <a:defRPr sz="1869">
                <a:latin typeface="Amerigo BT"/>
                <a:ea typeface="Amerigo BT"/>
                <a:cs typeface="Amerigo BT"/>
                <a:sym typeface="Amerigo BT"/>
              </a:defRPr>
            </a:lvl1pPr>
          </a:lstStyle>
          <a:p>
            <a:pPr/>
            <a:r>
              <a:t>Ensure charity shops receive more of the goods the customers want to buy, and less of the rest</a:t>
            </a:r>
          </a:p>
        </p:txBody>
      </p:sp>
      <p:pic>
        <p:nvPicPr>
          <p:cNvPr id="464" name="Picture Placeholder 11" descr="Picture Placeholder 11"/>
          <p:cNvPicPr>
            <a:picLocks noChangeAspect="1"/>
          </p:cNvPicPr>
          <p:nvPr>
            <p:ph type="pic" idx="26"/>
          </p:nvPr>
        </p:nvPicPr>
        <p:blipFill>
          <a:blip r:embed="rId6">
            <a:extLst/>
          </a:blip>
          <a:srcRect l="0" t="1909" r="0" b="190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65" name="Picture Placeholder 11" descr="Picture Placeholder 11"/>
          <p:cNvPicPr>
            <a:picLocks noChangeAspect="1"/>
          </p:cNvPicPr>
          <p:nvPr>
            <p:ph type="pic" idx="27"/>
          </p:nvPr>
        </p:nvPicPr>
        <p:blipFill>
          <a:blip r:embed="rId7">
            <a:extLst/>
          </a:blip>
          <a:srcRect l="0" t="1909" r="0" b="190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66" name="Text Placeholder 18"/>
          <p:cNvSpPr/>
          <p:nvPr>
            <p:ph type="body" idx="29"/>
          </p:nvPr>
        </p:nvSpPr>
        <p:spPr>
          <a:xfrm>
            <a:off x="304799" y="4696178"/>
            <a:ext cx="1905001" cy="17190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850391">
              <a:lnSpc>
                <a:spcPct val="80000"/>
              </a:lnSpc>
              <a:spcBef>
                <a:spcPts val="200"/>
              </a:spcBef>
              <a:buSzTx/>
              <a:buFontTx/>
              <a:buNone/>
              <a:defRPr sz="1953">
                <a:latin typeface="Amerigo BT"/>
                <a:ea typeface="Amerigo BT"/>
                <a:cs typeface="Amerigo BT"/>
                <a:sym typeface="Amerigo BT"/>
              </a:defRPr>
            </a:lvl1pPr>
          </a:lstStyle>
          <a:p>
            <a:pPr/>
            <a:r>
              <a:t>Provide a scalable platform for communication between charity shops and their customers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hecker dir="horz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250" fill="hold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6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6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25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5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250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Class="entr" nodeType="after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Class="entr" nodeType="with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250" fill="hold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10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Class="entr" nodeType="withEffect" presetSubtype="10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25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Class="entr" nodeType="afterEffect" presetSubtype="10" presetID="1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6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6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Class="entr" nodeType="withEffect" presetSubtype="10" presetID="1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250" fill="hold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62" grpId="6"/>
      <p:bldP build="p" bldLvl="1" animBg="1" rev="0" advAuto="0" spid="463" grpId="2"/>
      <p:bldP build="p" bldLvl="1" animBg="1" rev="0" advAuto="0" spid="459" grpId="1"/>
      <p:bldP build="p" bldLvl="1" animBg="1" rev="0" advAuto="0" spid="456" grpId="3"/>
      <p:bldP build="p" bldLvl="1" animBg="1" rev="0" advAuto="0" spid="455" grpId="4"/>
      <p:bldP build="p" bldLvl="1" animBg="1" rev="0" advAuto="0" spid="466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Box 3"/>
          <p:cNvSpPr txBox="1"/>
          <p:nvPr/>
        </p:nvSpPr>
        <p:spPr>
          <a:xfrm>
            <a:off x="762000" y="2514599"/>
            <a:ext cx="3200400" cy="640082"/>
          </a:xfrm>
          <a:prstGeom prst="rect">
            <a:avLst/>
          </a:prstGeom>
          <a:solidFill>
            <a:srgbClr val="0D0D0D">
              <a:alpha val="5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68680">
              <a:defRPr b="1" sz="2090">
                <a:solidFill>
                  <a:srgbClr val="FFFFFF"/>
                </a:solidFill>
              </a:defRPr>
            </a:lvl1pPr>
          </a:lstStyle>
          <a:p>
            <a:pPr/>
            <a:r>
              <a:t>Things we struggled with</a:t>
            </a:r>
          </a:p>
        </p:txBody>
      </p:sp>
      <p:pic>
        <p:nvPicPr>
          <p:cNvPr id="4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800" y="0"/>
            <a:ext cx="2893979" cy="548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login_background.jpg" descr="login_backgroun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85" y="-230188"/>
            <a:ext cx="9148033" cy="7318427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Things we struggled with.."/>
          <p:cNvSpPr txBox="1"/>
          <p:nvPr/>
        </p:nvSpPr>
        <p:spPr>
          <a:xfrm>
            <a:off x="2366860" y="3161030"/>
            <a:ext cx="441028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434340"/>
                </a:solidFill>
                <a:latin typeface="GTWalsheimBold"/>
                <a:ea typeface="GTWalsheimBold"/>
                <a:cs typeface="GTWalsheimBold"/>
                <a:sym typeface="GTWalsheimBold"/>
              </a:defRPr>
            </a:lvl1pPr>
          </a:lstStyle>
          <a:p>
            <a:pPr/>
            <a:r>
              <a:t>Things we struggled with..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3"/>
          <p:cNvSpPr txBox="1"/>
          <p:nvPr/>
        </p:nvSpPr>
        <p:spPr>
          <a:xfrm>
            <a:off x="762000" y="2514600"/>
            <a:ext cx="3200400" cy="640081"/>
          </a:xfrm>
          <a:prstGeom prst="rect">
            <a:avLst/>
          </a:prstGeom>
          <a:solidFill>
            <a:srgbClr val="0D0D0D">
              <a:alpha val="5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68680">
              <a:defRPr b="1" sz="2090">
                <a:solidFill>
                  <a:srgbClr val="FFFFFF"/>
                </a:solidFill>
              </a:defRPr>
            </a:lvl1pPr>
          </a:lstStyle>
          <a:p>
            <a:pPr/>
            <a:r>
              <a:t>Things we struggled with</a:t>
            </a:r>
          </a:p>
        </p:txBody>
      </p:sp>
      <p:pic>
        <p:nvPicPr>
          <p:cNvPr id="4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800" y="0"/>
            <a:ext cx="2893979" cy="548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login_background.jpg" descr="login_backgroun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85" y="-230188"/>
            <a:ext cx="9148033" cy="7318427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The easy(ish) bits…"/>
          <p:cNvSpPr txBox="1"/>
          <p:nvPr/>
        </p:nvSpPr>
        <p:spPr>
          <a:xfrm>
            <a:off x="2894069" y="3161029"/>
            <a:ext cx="335586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434340"/>
                </a:solidFill>
                <a:latin typeface="GTWalsheimBold"/>
                <a:ea typeface="GTWalsheimBold"/>
                <a:cs typeface="GTWalsheimBold"/>
                <a:sym typeface="GTWalsheimBold"/>
              </a:defRPr>
            </a:lvl1pPr>
          </a:lstStyle>
          <a:p>
            <a:pPr/>
            <a:r>
              <a:t>The easy(ish) bits…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Box 3"/>
          <p:cNvSpPr txBox="1"/>
          <p:nvPr/>
        </p:nvSpPr>
        <p:spPr>
          <a:xfrm>
            <a:off x="762000" y="2514600"/>
            <a:ext cx="3200400" cy="640081"/>
          </a:xfrm>
          <a:prstGeom prst="rect">
            <a:avLst/>
          </a:prstGeom>
          <a:solidFill>
            <a:srgbClr val="0D0D0D">
              <a:alpha val="5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68680">
              <a:defRPr b="1" sz="2090">
                <a:solidFill>
                  <a:srgbClr val="FFFFFF"/>
                </a:solidFill>
              </a:defRPr>
            </a:lvl1pPr>
          </a:lstStyle>
          <a:p>
            <a:pPr/>
            <a:r>
              <a:t>Things we struggled with</a:t>
            </a:r>
          </a:p>
        </p:txBody>
      </p:sp>
      <p:pic>
        <p:nvPicPr>
          <p:cNvPr id="4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800" y="0"/>
            <a:ext cx="2893979" cy="548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login_background.jpg" descr="login_backgroun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85" y="-230188"/>
            <a:ext cx="9148033" cy="7318427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Learning points"/>
          <p:cNvSpPr txBox="1"/>
          <p:nvPr/>
        </p:nvSpPr>
        <p:spPr>
          <a:xfrm>
            <a:off x="3241941" y="2566670"/>
            <a:ext cx="2660118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434340"/>
                </a:solidFill>
                <a:latin typeface="GTWalsheimBold"/>
                <a:ea typeface="GTWalsheimBold"/>
                <a:cs typeface="GTWalsheimBold"/>
                <a:sym typeface="GTWalsheimBold"/>
              </a:defRPr>
            </a:lvl1pPr>
          </a:lstStyle>
          <a:p>
            <a:pPr/>
            <a:r>
              <a:t>Learning points</a:t>
            </a:r>
          </a:p>
        </p:txBody>
      </p:sp>
      <p:sp>
        <p:nvSpPr>
          <p:cNvPr id="482" name="Its all about communication"/>
          <p:cNvSpPr txBox="1"/>
          <p:nvPr/>
        </p:nvSpPr>
        <p:spPr>
          <a:xfrm>
            <a:off x="2511838" y="3424737"/>
            <a:ext cx="4120324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434340"/>
                </a:solidFill>
                <a:latin typeface="Amerigo BT"/>
                <a:ea typeface="Amerigo BT"/>
                <a:cs typeface="Amerigo BT"/>
                <a:sym typeface="Amerigo BT"/>
              </a:defRPr>
            </a:lvl1pPr>
          </a:lstStyle>
          <a:p>
            <a:pPr/>
            <a:r>
              <a:t>Its all about 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Box 3"/>
          <p:cNvSpPr txBox="1"/>
          <p:nvPr/>
        </p:nvSpPr>
        <p:spPr>
          <a:xfrm>
            <a:off x="762000" y="2514600"/>
            <a:ext cx="3200400" cy="640081"/>
          </a:xfrm>
          <a:prstGeom prst="rect">
            <a:avLst/>
          </a:prstGeom>
          <a:solidFill>
            <a:srgbClr val="0D0D0D">
              <a:alpha val="55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68680">
              <a:defRPr b="1" sz="2090">
                <a:solidFill>
                  <a:srgbClr val="FFFFFF"/>
                </a:solidFill>
              </a:defRPr>
            </a:lvl1pPr>
          </a:lstStyle>
          <a:p>
            <a:pPr/>
            <a:r>
              <a:t>Things we struggled with</a:t>
            </a:r>
          </a:p>
        </p:txBody>
      </p:sp>
      <p:pic>
        <p:nvPicPr>
          <p:cNvPr id="4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800" y="0"/>
            <a:ext cx="2893979" cy="548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login_background.jpg" descr="login_backgroun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85" y="-230188"/>
            <a:ext cx="9148033" cy="7318427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Any questions?"/>
          <p:cNvSpPr txBox="1"/>
          <p:nvPr/>
        </p:nvSpPr>
        <p:spPr>
          <a:xfrm>
            <a:off x="3257200" y="3161030"/>
            <a:ext cx="262960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434340"/>
                </a:solidFill>
                <a:latin typeface="GTWalsheimBold"/>
                <a:ea typeface="GTWalsheimBold"/>
                <a:cs typeface="GTWalsheimBold"/>
                <a:sym typeface="GTWalsheimBold"/>
              </a:defRPr>
            </a:lvl1pPr>
          </a:lstStyle>
          <a:p>
            <a:pPr/>
            <a: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Urban Photo Album">
  <a:themeElements>
    <a:clrScheme name="Urban Photo Album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rban Photo Albu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rban Photo Alb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rban Photo Album">
  <a:themeElements>
    <a:clrScheme name="Urban Photo Albu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rban Photo Albu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rban Photo Alb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