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  <p:sldId id="263" r:id="rId9"/>
    <p:sldId id="266" r:id="rId10"/>
    <p:sldId id="264" r:id="rId11"/>
    <p:sldId id="267" r:id="rId12"/>
    <p:sldId id="271" r:id="rId13"/>
    <p:sldId id="268" r:id="rId14"/>
    <p:sldId id="269" r:id="rId15"/>
    <p:sldId id="273" r:id="rId16"/>
    <p:sldId id="274" r:id="rId17"/>
    <p:sldId id="272" r:id="rId18"/>
    <p:sldId id="278" r:id="rId19"/>
    <p:sldId id="279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 CL" initials="DC" lastIdx="3" clrIdx="0">
    <p:extLst>
      <p:ext uri="{19B8F6BF-5375-455C-9EA6-DF929625EA0E}">
        <p15:presenceInfo xmlns:p15="http://schemas.microsoft.com/office/powerpoint/2012/main" userId="f97d05550f4384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9D"/>
    <a:srgbClr val="ED7E33"/>
    <a:srgbClr val="007068"/>
    <a:srgbClr val="808080"/>
    <a:srgbClr val="F19E65"/>
    <a:srgbClr val="F2A36E"/>
    <a:srgbClr val="EDF3F3"/>
    <a:srgbClr val="F5F8F8"/>
    <a:srgbClr val="DEF4F2"/>
    <a:srgbClr val="E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1077" autoAdjust="0"/>
  </p:normalViewPr>
  <p:slideViewPr>
    <p:cSldViewPr snapToGrid="0">
      <p:cViewPr varScale="1">
        <p:scale>
          <a:sx n="82" d="100"/>
          <a:sy n="82" d="100"/>
        </p:scale>
        <p:origin x="1387" y="77"/>
      </p:cViewPr>
      <p:guideLst>
        <p:guide orient="horz" pos="238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C7BE0-639C-4280-A4A0-16AA3ACE5518}" type="datetimeFigureOut">
              <a:rPr lang="es-ES" smtClean="0"/>
              <a:t>13/06/2017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058C4-4F92-4474-810A-080F5FF4F4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580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058C4-4F92-4474-810A-080F5FF4F44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611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058C4-4F92-4474-810A-080F5FF4F44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1505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058C4-4F92-4474-810A-080F5FF4F44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074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058C4-4F92-4474-810A-080F5FF4F44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373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058C4-4F92-4474-810A-080F5FF4F44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9813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058C4-4F92-4474-810A-080F5FF4F44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4993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058C4-4F92-4474-810A-080F5FF4F44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991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058C4-4F92-4474-810A-080F5FF4F44F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517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058C4-4F92-4474-810A-080F5FF4F44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8324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058C4-4F92-4474-810A-080F5FF4F44F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026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058C4-4F92-4474-810A-080F5FF4F44F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926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058C4-4F92-4474-810A-080F5FF4F44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815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058C4-4F92-4474-810A-080F5FF4F44F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87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058C4-4F92-4474-810A-080F5FF4F44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010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058C4-4F92-4474-810A-080F5FF4F44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9374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058C4-4F92-4474-810A-080F5FF4F44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052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058C4-4F92-4474-810A-080F5FF4F44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8516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058C4-4F92-4474-810A-080F5FF4F44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791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058C4-4F92-4474-810A-080F5FF4F44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646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058C4-4F92-4474-810A-080F5FF4F44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082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086-FD4A-4F52-B512-4C1C5F665D54}" type="datetimeFigureOut">
              <a:rPr lang="es-ES" smtClean="0"/>
              <a:t>13/06/2017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8D2-3AAE-4319-83F8-E64B75A56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28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086-FD4A-4F52-B512-4C1C5F665D54}" type="datetimeFigureOut">
              <a:rPr lang="es-ES" smtClean="0"/>
              <a:t>13/06/2017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8D2-3AAE-4319-83F8-E64B75A56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766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086-FD4A-4F52-B512-4C1C5F665D54}" type="datetimeFigureOut">
              <a:rPr lang="es-ES" smtClean="0"/>
              <a:t>13/06/2017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8D2-3AAE-4319-83F8-E64B75A56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1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086-FD4A-4F52-B512-4C1C5F665D54}" type="datetimeFigureOut">
              <a:rPr lang="es-ES" smtClean="0"/>
              <a:t>13/06/2017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8D2-3AAE-4319-83F8-E64B75A56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74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086-FD4A-4F52-B512-4C1C5F665D54}" type="datetimeFigureOut">
              <a:rPr lang="es-ES" smtClean="0"/>
              <a:t>13/06/2017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8D2-3AAE-4319-83F8-E64B75A56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63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086-FD4A-4F52-B512-4C1C5F665D54}" type="datetimeFigureOut">
              <a:rPr lang="es-ES" smtClean="0"/>
              <a:t>13/06/2017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8D2-3AAE-4319-83F8-E64B75A56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71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086-FD4A-4F52-B512-4C1C5F665D54}" type="datetimeFigureOut">
              <a:rPr lang="es-ES" smtClean="0"/>
              <a:t>13/06/2017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8D2-3AAE-4319-83F8-E64B75A56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70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086-FD4A-4F52-B512-4C1C5F665D54}" type="datetimeFigureOut">
              <a:rPr lang="es-ES" smtClean="0"/>
              <a:t>13/06/2017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8D2-3AAE-4319-83F8-E64B75A56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26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086-FD4A-4F52-B512-4C1C5F665D54}" type="datetimeFigureOut">
              <a:rPr lang="es-ES" smtClean="0"/>
              <a:t>13/06/2017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8D2-3AAE-4319-83F8-E64B75A56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748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086-FD4A-4F52-B512-4C1C5F665D54}" type="datetimeFigureOut">
              <a:rPr lang="es-ES" smtClean="0"/>
              <a:t>13/06/2017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8D2-3AAE-4319-83F8-E64B75A56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8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2086-FD4A-4F52-B512-4C1C5F665D54}" type="datetimeFigureOut">
              <a:rPr lang="es-ES" smtClean="0"/>
              <a:t>13/06/2017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48D2-3AAE-4319-83F8-E64B75A56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388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D2086-FD4A-4F52-B512-4C1C5F665D54}" type="datetimeFigureOut">
              <a:rPr lang="es-ES" smtClean="0"/>
              <a:t>13/06/2017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348D2-3AAE-4319-83F8-E64B75A56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270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-130272"/>
            <a:ext cx="3429000" cy="34290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31625" y="3298728"/>
            <a:ext cx="76807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i="1" dirty="0">
                <a:solidFill>
                  <a:srgbClr val="00AA9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Herramienta gráfica para el diseño de componentes simples y estados estáticos de una interfaz gráfica de usuario.</a:t>
            </a:r>
            <a:r>
              <a:rPr lang="es-ES" sz="2800" dirty="0">
                <a:solidFill>
                  <a:srgbClr val="00AA9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02" y="5855086"/>
            <a:ext cx="2078697" cy="364913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3143147" y="5473124"/>
            <a:ext cx="2857705" cy="1123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 algn="ctr" fontAlgn="base"/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Daniel Camba Lamas</a:t>
            </a:r>
          </a:p>
          <a:p>
            <a:pPr lvl="0" algn="ctr" fontAlgn="base"/>
            <a:endParaRPr lang="es-ES" sz="6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 fontAlgn="base"/>
            <a:r>
              <a:rPr lang="es-ES" i="1" dirty="0">
                <a:solidFill>
                  <a:schemeClr val="accent2">
                    <a:lumMod val="75000"/>
                  </a:schemeClr>
                </a:solidFill>
              </a:rPr>
              <a:t>EI 16/17-023</a:t>
            </a:r>
          </a:p>
          <a:p>
            <a:pPr algn="ctr" fontAlgn="base"/>
            <a:r>
              <a:rPr lang="es-ES" sz="1900" i="1" dirty="0">
                <a:solidFill>
                  <a:schemeClr val="accent2">
                    <a:lumMod val="75000"/>
                  </a:schemeClr>
                </a:solidFill>
              </a:rPr>
              <a:t>Javier Rodeiro Iglesias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900" y="5903107"/>
            <a:ext cx="1908102" cy="2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9380" y="3114"/>
            <a:ext cx="9153380" cy="648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/>
          <p:cNvSpPr/>
          <p:nvPr/>
        </p:nvSpPr>
        <p:spPr>
          <a:xfrm>
            <a:off x="-85727" y="-485084"/>
            <a:ext cx="1545771" cy="1545771"/>
          </a:xfrm>
          <a:prstGeom prst="ellipse">
            <a:avLst/>
          </a:prstGeom>
          <a:solidFill>
            <a:srgbClr val="F2A36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00" y="-12233"/>
            <a:ext cx="979716" cy="979716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3026451" y="4357"/>
            <a:ext cx="455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PLANIFICACIÓN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200"/>
                    </a14:imgEffect>
                    <a14:imgEffect>
                      <a14:saturation sa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00" y="575072"/>
            <a:ext cx="5991248" cy="62829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619" y="966885"/>
            <a:ext cx="2100009" cy="279632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619" y="3979555"/>
            <a:ext cx="2087621" cy="277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14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9380" y="3114"/>
            <a:ext cx="9153380" cy="648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/>
          <p:cNvSpPr/>
          <p:nvPr/>
        </p:nvSpPr>
        <p:spPr>
          <a:xfrm>
            <a:off x="-85727" y="-485084"/>
            <a:ext cx="1545771" cy="1545771"/>
          </a:xfrm>
          <a:prstGeom prst="ellipse">
            <a:avLst/>
          </a:prstGeom>
          <a:solidFill>
            <a:srgbClr val="F2A36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00" y="-12233"/>
            <a:ext cx="979716" cy="979716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2705764" y="4357"/>
            <a:ext cx="5192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EXPERIENCIA DE USUARIO</a:t>
            </a:r>
          </a:p>
        </p:txBody>
      </p:sp>
      <p:pic>
        <p:nvPicPr>
          <p:cNvPr id="8" name="Imagen 7" descr="Imagen que contiene imágenes prediseñadas&#10;&#10;Descripción generada con confianza alt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82" y="1390392"/>
            <a:ext cx="7464056" cy="479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7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9380" y="3114"/>
            <a:ext cx="9153380" cy="648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/>
          <p:cNvSpPr/>
          <p:nvPr/>
        </p:nvSpPr>
        <p:spPr>
          <a:xfrm>
            <a:off x="-85727" y="-485084"/>
            <a:ext cx="1545771" cy="1545771"/>
          </a:xfrm>
          <a:prstGeom prst="ellipse">
            <a:avLst/>
          </a:prstGeom>
          <a:solidFill>
            <a:srgbClr val="F2A36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00" y="-12233"/>
            <a:ext cx="979716" cy="979716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2705764" y="4357"/>
            <a:ext cx="5192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EXPERIENCIA DE USUARIO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45" y="1060687"/>
            <a:ext cx="4760754" cy="5600886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2705764" y="5590119"/>
            <a:ext cx="28539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19E65"/>
                </a:solidFill>
              </a:rPr>
              <a:t>Interacciones</a:t>
            </a:r>
          </a:p>
          <a:p>
            <a:pPr algn="ctr"/>
            <a:r>
              <a:rPr lang="es-ES" sz="3600" i="1" dirty="0">
                <a:solidFill>
                  <a:srgbClr val="00AA9D"/>
                </a:solidFill>
              </a:rPr>
              <a:t>De Usuario</a:t>
            </a:r>
          </a:p>
        </p:txBody>
      </p:sp>
    </p:spTree>
    <p:extLst>
      <p:ext uri="{BB962C8B-B14F-4D97-AF65-F5344CB8AC3E}">
        <p14:creationId xmlns:p14="http://schemas.microsoft.com/office/powerpoint/2010/main" val="207505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9380" y="3114"/>
            <a:ext cx="9153380" cy="648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/>
          <p:cNvSpPr/>
          <p:nvPr/>
        </p:nvSpPr>
        <p:spPr>
          <a:xfrm>
            <a:off x="-85727" y="-485084"/>
            <a:ext cx="1545771" cy="1545771"/>
          </a:xfrm>
          <a:prstGeom prst="ellipse">
            <a:avLst/>
          </a:prstGeom>
          <a:solidFill>
            <a:srgbClr val="F2A36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00" y="-12233"/>
            <a:ext cx="979716" cy="979716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2705764" y="4357"/>
            <a:ext cx="5192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EXPERIENCIA DE USUARIO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0" y="1036288"/>
            <a:ext cx="8621278" cy="4657909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839606" y="5850211"/>
            <a:ext cx="74648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800" b="1" dirty="0">
                <a:solidFill>
                  <a:srgbClr val="F19E65"/>
                </a:solidFill>
              </a:rPr>
              <a:t>Historial</a:t>
            </a:r>
            <a:r>
              <a:rPr lang="es-ES" sz="4800" dirty="0">
                <a:solidFill>
                  <a:srgbClr val="00AA9D"/>
                </a:solidFill>
              </a:rPr>
              <a:t> </a:t>
            </a:r>
            <a:r>
              <a:rPr lang="es-ES" sz="4800" i="1" dirty="0">
                <a:solidFill>
                  <a:srgbClr val="00AA9D"/>
                </a:solidFill>
              </a:rPr>
              <a:t>de Acciones </a:t>
            </a:r>
            <a:r>
              <a:rPr lang="es-ES" sz="4800" b="1" i="1" dirty="0">
                <a:solidFill>
                  <a:srgbClr val="ED7E33"/>
                </a:solidFill>
              </a:rPr>
              <a:t>(UNDO)</a:t>
            </a:r>
          </a:p>
        </p:txBody>
      </p:sp>
    </p:spTree>
    <p:extLst>
      <p:ext uri="{BB962C8B-B14F-4D97-AF65-F5344CB8AC3E}">
        <p14:creationId xmlns:p14="http://schemas.microsoft.com/office/powerpoint/2010/main" val="833982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9380" y="3114"/>
            <a:ext cx="9153380" cy="648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/>
          <p:cNvSpPr/>
          <p:nvPr/>
        </p:nvSpPr>
        <p:spPr>
          <a:xfrm>
            <a:off x="-85727" y="-485084"/>
            <a:ext cx="1545771" cy="1545771"/>
          </a:xfrm>
          <a:prstGeom prst="ellipse">
            <a:avLst/>
          </a:prstGeom>
          <a:solidFill>
            <a:srgbClr val="F2A36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00" y="-12233"/>
            <a:ext cx="979716" cy="979716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2476308" y="4357"/>
            <a:ext cx="5651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DETALLES IMPLEMENTACIÓN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44" y="981509"/>
            <a:ext cx="5875949" cy="5546799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607308" y="5334938"/>
            <a:ext cx="3501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19E65"/>
                </a:solidFill>
              </a:rPr>
              <a:t>Diagrama</a:t>
            </a:r>
            <a:endParaRPr lang="es-ES" sz="3600" b="1" dirty="0">
              <a:solidFill>
                <a:srgbClr val="00AA9D"/>
              </a:solidFill>
            </a:endParaRPr>
          </a:p>
          <a:p>
            <a:pPr algn="ctr"/>
            <a:r>
              <a:rPr lang="es-ES" sz="3600" i="1" dirty="0">
                <a:solidFill>
                  <a:srgbClr val="00AA9D"/>
                </a:solidFill>
              </a:rPr>
              <a:t>Capa Modelo</a:t>
            </a:r>
          </a:p>
        </p:txBody>
      </p:sp>
    </p:spTree>
    <p:extLst>
      <p:ext uri="{BB962C8B-B14F-4D97-AF65-F5344CB8AC3E}">
        <p14:creationId xmlns:p14="http://schemas.microsoft.com/office/powerpoint/2010/main" val="2673638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9380" y="3114"/>
            <a:ext cx="9153380" cy="648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/>
          <p:cNvSpPr/>
          <p:nvPr/>
        </p:nvSpPr>
        <p:spPr>
          <a:xfrm>
            <a:off x="-85727" y="-485084"/>
            <a:ext cx="1545771" cy="1545771"/>
          </a:xfrm>
          <a:prstGeom prst="ellipse">
            <a:avLst/>
          </a:prstGeom>
          <a:solidFill>
            <a:srgbClr val="F2A36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00" y="-12233"/>
            <a:ext cx="979716" cy="979716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2476308" y="4357"/>
            <a:ext cx="5651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OTRAS CARACTERÍSTICAS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177016" y="1247623"/>
            <a:ext cx="6791603" cy="4260077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400" b="1" i="1" dirty="0">
                <a:solidFill>
                  <a:schemeClr val="bg1"/>
                </a:solidFill>
              </a:rPr>
              <a:t>(04:34:45.160110)   </a:t>
            </a:r>
            <a:r>
              <a:rPr lang="es-ES" sz="1400" b="1" i="1" dirty="0" err="1">
                <a:solidFill>
                  <a:schemeClr val="bg1"/>
                </a:solidFill>
              </a:rPr>
              <a:t>Loading</a:t>
            </a:r>
            <a:r>
              <a:rPr lang="es-ES" sz="1400" b="1" i="1" dirty="0">
                <a:solidFill>
                  <a:schemeClr val="bg1"/>
                </a:solidFill>
              </a:rPr>
              <a:t> </a:t>
            </a:r>
            <a:r>
              <a:rPr lang="es-ES" sz="1400" b="1" i="1" dirty="0" err="1">
                <a:solidFill>
                  <a:schemeClr val="bg1"/>
                </a:solidFill>
              </a:rPr>
              <a:t>project</a:t>
            </a:r>
            <a:r>
              <a:rPr lang="es-ES" sz="1400" b="1" i="1" dirty="0">
                <a:solidFill>
                  <a:schemeClr val="bg1"/>
                </a:solidFill>
              </a:rPr>
              <a:t> </a:t>
            </a:r>
            <a:r>
              <a:rPr lang="es-ES" sz="1400" b="1" i="1" dirty="0" err="1">
                <a:solidFill>
                  <a:schemeClr val="bg1"/>
                </a:solidFill>
              </a:rPr>
              <a:t>from</a:t>
            </a:r>
            <a:r>
              <a:rPr lang="es-ES" sz="1400" b="1" i="1" dirty="0">
                <a:solidFill>
                  <a:schemeClr val="bg1"/>
                </a:solidFill>
              </a:rPr>
              <a:t> D:/devbox/py/prototypist/Demos/youtube.xml</a:t>
            </a:r>
          </a:p>
          <a:p>
            <a:pPr>
              <a:lnSpc>
                <a:spcPct val="150000"/>
              </a:lnSpc>
            </a:pPr>
            <a:r>
              <a:rPr lang="es-ES" sz="1400" b="1" i="1" dirty="0">
                <a:solidFill>
                  <a:schemeClr val="bg1"/>
                </a:solidFill>
              </a:rPr>
              <a:t>(04:34:45.166654)   XML </a:t>
            </a:r>
            <a:r>
              <a:rPr lang="es-ES" sz="1400" b="1" i="1" dirty="0" err="1">
                <a:solidFill>
                  <a:schemeClr val="bg1"/>
                </a:solidFill>
              </a:rPr>
              <a:t>validation</a:t>
            </a:r>
            <a:r>
              <a:rPr lang="es-ES" sz="1400" b="1" i="1" dirty="0">
                <a:solidFill>
                  <a:schemeClr val="bg1"/>
                </a:solidFill>
              </a:rPr>
              <a:t> </a:t>
            </a:r>
            <a:r>
              <a:rPr lang="es-ES" sz="1400" b="1" i="1" dirty="0" err="1">
                <a:solidFill>
                  <a:schemeClr val="bg1"/>
                </a:solidFill>
              </a:rPr>
              <a:t>against</a:t>
            </a:r>
            <a:r>
              <a:rPr lang="es-ES" sz="1400" b="1" i="1" dirty="0">
                <a:solidFill>
                  <a:schemeClr val="bg1"/>
                </a:solidFill>
              </a:rPr>
              <a:t> DTD: True</a:t>
            </a:r>
          </a:p>
          <a:p>
            <a:pPr>
              <a:lnSpc>
                <a:spcPct val="150000"/>
              </a:lnSpc>
            </a:pPr>
            <a:r>
              <a:rPr lang="es-ES" sz="1400" b="1" i="1" dirty="0">
                <a:solidFill>
                  <a:schemeClr val="bg1"/>
                </a:solidFill>
              </a:rPr>
              <a:t>(04:34:49.847242)   </a:t>
            </a:r>
            <a:r>
              <a:rPr lang="es-ES" sz="1400" b="1" i="1" dirty="0" err="1">
                <a:solidFill>
                  <a:schemeClr val="bg1"/>
                </a:solidFill>
              </a:rPr>
              <a:t>Decremented</a:t>
            </a:r>
            <a:r>
              <a:rPr lang="es-ES" sz="1400" b="1" i="1" dirty="0">
                <a:solidFill>
                  <a:schemeClr val="bg1"/>
                </a:solidFill>
              </a:rPr>
              <a:t> </a:t>
            </a:r>
            <a:r>
              <a:rPr lang="es-ES" sz="1400" b="1" i="1" dirty="0" err="1">
                <a:solidFill>
                  <a:schemeClr val="bg1"/>
                </a:solidFill>
              </a:rPr>
              <a:t>viewport</a:t>
            </a:r>
            <a:r>
              <a:rPr lang="es-ES" sz="1400" b="1" i="1" dirty="0">
                <a:solidFill>
                  <a:schemeClr val="bg1"/>
                </a:solidFill>
              </a:rPr>
              <a:t> zoom </a:t>
            </a:r>
            <a:r>
              <a:rPr lang="es-ES" sz="1400" b="1" i="1" dirty="0" err="1">
                <a:solidFill>
                  <a:schemeClr val="bg1"/>
                </a:solidFill>
              </a:rPr>
              <a:t>to</a:t>
            </a:r>
            <a:r>
              <a:rPr lang="es-ES" sz="1400" b="1" i="1" dirty="0">
                <a:solidFill>
                  <a:schemeClr val="bg1"/>
                </a:solidFill>
              </a:rPr>
              <a:t> 62.09%</a:t>
            </a:r>
          </a:p>
          <a:p>
            <a:pPr>
              <a:lnSpc>
                <a:spcPct val="150000"/>
              </a:lnSpc>
            </a:pPr>
            <a:r>
              <a:rPr lang="es-ES" sz="1400" b="1" i="1" dirty="0">
                <a:solidFill>
                  <a:schemeClr val="bg1"/>
                </a:solidFill>
              </a:rPr>
              <a:t>(04:34:52.398041)   </a:t>
            </a:r>
            <a:r>
              <a:rPr lang="es-ES" sz="1400" b="1" i="1" dirty="0" err="1">
                <a:solidFill>
                  <a:schemeClr val="bg1"/>
                </a:solidFill>
              </a:rPr>
              <a:t>Increment</a:t>
            </a:r>
            <a:r>
              <a:rPr lang="es-ES" sz="1400" b="1" i="1" dirty="0">
                <a:solidFill>
                  <a:schemeClr val="bg1"/>
                </a:solidFill>
              </a:rPr>
              <a:t> </a:t>
            </a:r>
            <a:r>
              <a:rPr lang="es-ES" sz="1400" b="1" i="1" dirty="0" err="1">
                <a:solidFill>
                  <a:schemeClr val="bg1"/>
                </a:solidFill>
              </a:rPr>
              <a:t>viewport</a:t>
            </a:r>
            <a:r>
              <a:rPr lang="es-ES" sz="1400" b="1" i="1" dirty="0">
                <a:solidFill>
                  <a:schemeClr val="bg1"/>
                </a:solidFill>
              </a:rPr>
              <a:t> zoom </a:t>
            </a:r>
            <a:r>
              <a:rPr lang="es-ES" sz="1400" b="1" i="1" dirty="0" err="1">
                <a:solidFill>
                  <a:schemeClr val="bg1"/>
                </a:solidFill>
              </a:rPr>
              <a:t>to</a:t>
            </a:r>
            <a:r>
              <a:rPr lang="es-ES" sz="1400" b="1" i="1" dirty="0">
                <a:solidFill>
                  <a:schemeClr val="bg1"/>
                </a:solidFill>
              </a:rPr>
              <a:t> 68.3%</a:t>
            </a:r>
          </a:p>
          <a:p>
            <a:pPr>
              <a:lnSpc>
                <a:spcPct val="150000"/>
              </a:lnSpc>
            </a:pPr>
            <a:r>
              <a:rPr lang="es-ES" sz="1400" b="1" i="1" dirty="0">
                <a:solidFill>
                  <a:schemeClr val="bg1"/>
                </a:solidFill>
              </a:rPr>
              <a:t>(04:35:05.986414)   Moved </a:t>
            </a:r>
            <a:r>
              <a:rPr lang="es-ES" sz="1400" b="1" i="1" dirty="0" err="1">
                <a:solidFill>
                  <a:schemeClr val="bg1"/>
                </a:solidFill>
              </a:rPr>
              <a:t>item</a:t>
            </a:r>
            <a:r>
              <a:rPr lang="es-ES" sz="1400" b="1" i="1" dirty="0">
                <a:solidFill>
                  <a:schemeClr val="bg1"/>
                </a:solidFill>
              </a:rPr>
              <a:t> SC_x0v, 3.221020000000253 </a:t>
            </a:r>
            <a:r>
              <a:rPr lang="es-ES" sz="1400" b="1" i="1" dirty="0" err="1">
                <a:solidFill>
                  <a:schemeClr val="bg1"/>
                </a:solidFill>
              </a:rPr>
              <a:t>pos</a:t>
            </a:r>
            <a:r>
              <a:rPr lang="es-ES" sz="1400" b="1" i="1" dirty="0">
                <a:solidFill>
                  <a:schemeClr val="bg1"/>
                </a:solidFill>
              </a:rPr>
              <a:t> </a:t>
            </a:r>
            <a:r>
              <a:rPr lang="es-ES" sz="1400" b="1" i="1" dirty="0" err="1">
                <a:solidFill>
                  <a:schemeClr val="bg1"/>
                </a:solidFill>
              </a:rPr>
              <a:t>on</a:t>
            </a:r>
            <a:r>
              <a:rPr lang="es-ES" sz="1400" b="1" i="1" dirty="0">
                <a:solidFill>
                  <a:schemeClr val="bg1"/>
                </a:solidFill>
              </a:rPr>
              <a:t> X, 0.0 </a:t>
            </a:r>
            <a:r>
              <a:rPr lang="es-ES" sz="1400" b="1" i="1" dirty="0" err="1">
                <a:solidFill>
                  <a:schemeClr val="bg1"/>
                </a:solidFill>
              </a:rPr>
              <a:t>pos</a:t>
            </a:r>
            <a:r>
              <a:rPr lang="es-ES" sz="1400" b="1" i="1" dirty="0">
                <a:solidFill>
                  <a:schemeClr val="bg1"/>
                </a:solidFill>
              </a:rPr>
              <a:t> </a:t>
            </a:r>
            <a:r>
              <a:rPr lang="es-ES" sz="1400" b="1" i="1" dirty="0" err="1">
                <a:solidFill>
                  <a:schemeClr val="bg1"/>
                </a:solidFill>
              </a:rPr>
              <a:t>on</a:t>
            </a:r>
            <a:r>
              <a:rPr lang="es-ES" sz="1400" b="1" i="1" dirty="0">
                <a:solidFill>
                  <a:schemeClr val="bg1"/>
                </a:solidFill>
              </a:rPr>
              <a:t> Y</a:t>
            </a:r>
          </a:p>
          <a:p>
            <a:pPr>
              <a:lnSpc>
                <a:spcPct val="150000"/>
              </a:lnSpc>
            </a:pPr>
            <a:r>
              <a:rPr lang="es-ES" sz="1400" b="1" i="1" dirty="0">
                <a:solidFill>
                  <a:schemeClr val="bg1"/>
                </a:solidFill>
              </a:rPr>
              <a:t>(04:35:08.885463)   </a:t>
            </a:r>
            <a:r>
              <a:rPr lang="es-ES" sz="1400" b="1" i="1" dirty="0" err="1">
                <a:solidFill>
                  <a:schemeClr val="bg1"/>
                </a:solidFill>
              </a:rPr>
              <a:t>Deleted</a:t>
            </a:r>
            <a:r>
              <a:rPr lang="es-ES" sz="1400" b="1" i="1" dirty="0">
                <a:solidFill>
                  <a:schemeClr val="bg1"/>
                </a:solidFill>
              </a:rPr>
              <a:t> a </a:t>
            </a:r>
            <a:r>
              <a:rPr lang="es-ES" sz="1400" b="1" i="1" dirty="0" err="1">
                <a:solidFill>
                  <a:schemeClr val="bg1"/>
                </a:solidFill>
              </a:rPr>
              <a:t>batch</a:t>
            </a:r>
            <a:r>
              <a:rPr lang="es-ES" sz="1400" b="1" i="1" dirty="0">
                <a:solidFill>
                  <a:schemeClr val="bg1"/>
                </a:solidFill>
              </a:rPr>
              <a:t> of </a:t>
            </a:r>
            <a:r>
              <a:rPr lang="es-ES" sz="1400" b="1" i="1" dirty="0" err="1">
                <a:solidFill>
                  <a:schemeClr val="bg1"/>
                </a:solidFill>
              </a:rPr>
              <a:t>components</a:t>
            </a:r>
            <a:endParaRPr lang="es-ES" sz="1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400" b="1" i="1" dirty="0">
                <a:solidFill>
                  <a:schemeClr val="bg1"/>
                </a:solidFill>
              </a:rPr>
              <a:t>(04:35:19.890949)   </a:t>
            </a:r>
            <a:r>
              <a:rPr lang="es-ES" sz="1400" b="1" i="1" dirty="0" err="1">
                <a:solidFill>
                  <a:schemeClr val="bg1"/>
                </a:solidFill>
              </a:rPr>
              <a:t>Undone</a:t>
            </a:r>
            <a:r>
              <a:rPr lang="es-ES" sz="1400" b="1" i="1" dirty="0">
                <a:solidFill>
                  <a:schemeClr val="bg1"/>
                </a:solidFill>
              </a:rPr>
              <a:t> </a:t>
            </a:r>
            <a:r>
              <a:rPr lang="es-ES" sz="1400" b="1" i="1" dirty="0" err="1">
                <a:solidFill>
                  <a:schemeClr val="bg1"/>
                </a:solidFill>
              </a:rPr>
              <a:t>previous</a:t>
            </a:r>
            <a:r>
              <a:rPr lang="es-ES" sz="1400" b="1" i="1" dirty="0">
                <a:solidFill>
                  <a:schemeClr val="bg1"/>
                </a:solidFill>
              </a:rPr>
              <a:t> </a:t>
            </a:r>
            <a:r>
              <a:rPr lang="es-ES" sz="1400" b="1" i="1" dirty="0" err="1">
                <a:solidFill>
                  <a:schemeClr val="bg1"/>
                </a:solidFill>
              </a:rPr>
              <a:t>action</a:t>
            </a:r>
            <a:endParaRPr lang="es-ES" sz="1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400" b="1" i="1" dirty="0">
                <a:solidFill>
                  <a:schemeClr val="bg1"/>
                </a:solidFill>
              </a:rPr>
              <a:t>(04:35:21.042222)   </a:t>
            </a:r>
            <a:r>
              <a:rPr lang="es-ES" sz="1400" b="1" i="1" dirty="0" err="1">
                <a:solidFill>
                  <a:schemeClr val="bg1"/>
                </a:solidFill>
              </a:rPr>
              <a:t>Redone</a:t>
            </a:r>
            <a:r>
              <a:rPr lang="es-ES" sz="1400" b="1" i="1" dirty="0">
                <a:solidFill>
                  <a:schemeClr val="bg1"/>
                </a:solidFill>
              </a:rPr>
              <a:t> </a:t>
            </a:r>
            <a:r>
              <a:rPr lang="es-ES" sz="1400" b="1" i="1" dirty="0" err="1">
                <a:solidFill>
                  <a:schemeClr val="bg1"/>
                </a:solidFill>
              </a:rPr>
              <a:t>subsequent</a:t>
            </a:r>
            <a:r>
              <a:rPr lang="es-ES" sz="1400" b="1" i="1" dirty="0">
                <a:solidFill>
                  <a:schemeClr val="bg1"/>
                </a:solidFill>
              </a:rPr>
              <a:t> </a:t>
            </a:r>
            <a:r>
              <a:rPr lang="es-ES" sz="1400" b="1" i="1" dirty="0" err="1">
                <a:solidFill>
                  <a:schemeClr val="bg1"/>
                </a:solidFill>
              </a:rPr>
              <a:t>action</a:t>
            </a:r>
            <a:endParaRPr lang="es-ES" sz="1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400" b="1" i="1" dirty="0">
                <a:solidFill>
                  <a:schemeClr val="bg1"/>
                </a:solidFill>
              </a:rPr>
              <a:t>(04:35:26.090219)   </a:t>
            </a:r>
            <a:r>
              <a:rPr lang="es-ES" sz="1400" b="1" i="1" dirty="0" err="1">
                <a:solidFill>
                  <a:schemeClr val="bg1"/>
                </a:solidFill>
              </a:rPr>
              <a:t>State</a:t>
            </a:r>
            <a:r>
              <a:rPr lang="es-ES" sz="1400" b="1" i="1" dirty="0">
                <a:solidFill>
                  <a:schemeClr val="bg1"/>
                </a:solidFill>
              </a:rPr>
              <a:t> </a:t>
            </a:r>
            <a:r>
              <a:rPr lang="es-ES" sz="1400" b="1" i="1" dirty="0" err="1">
                <a:solidFill>
                  <a:schemeClr val="bg1"/>
                </a:solidFill>
              </a:rPr>
              <a:t>switched</a:t>
            </a:r>
            <a:r>
              <a:rPr lang="es-ES" sz="1400" b="1" i="1" dirty="0">
                <a:solidFill>
                  <a:schemeClr val="bg1"/>
                </a:solidFill>
              </a:rPr>
              <a:t> </a:t>
            </a:r>
            <a:r>
              <a:rPr lang="es-ES" sz="1400" b="1" i="1" dirty="0" err="1">
                <a:solidFill>
                  <a:schemeClr val="bg1"/>
                </a:solidFill>
              </a:rPr>
              <a:t>to</a:t>
            </a:r>
            <a:r>
              <a:rPr lang="es-ES" sz="1400" b="1" i="1" dirty="0">
                <a:solidFill>
                  <a:schemeClr val="bg1"/>
                </a:solidFill>
              </a:rPr>
              <a:t>: 1</a:t>
            </a:r>
          </a:p>
          <a:p>
            <a:pPr>
              <a:lnSpc>
                <a:spcPct val="150000"/>
              </a:lnSpc>
            </a:pPr>
            <a:r>
              <a:rPr lang="es-ES" sz="1400" b="1" i="1" dirty="0">
                <a:solidFill>
                  <a:schemeClr val="bg1"/>
                </a:solidFill>
              </a:rPr>
              <a:t>(04:35:27.361843)   </a:t>
            </a:r>
            <a:r>
              <a:rPr lang="es-ES" sz="1400" b="1" i="1" dirty="0" err="1">
                <a:solidFill>
                  <a:schemeClr val="bg1"/>
                </a:solidFill>
              </a:rPr>
              <a:t>Clonated</a:t>
            </a:r>
            <a:r>
              <a:rPr lang="es-ES" sz="1400" b="1" i="1" dirty="0">
                <a:solidFill>
                  <a:schemeClr val="bg1"/>
                </a:solidFill>
              </a:rPr>
              <a:t> </a:t>
            </a:r>
            <a:r>
              <a:rPr lang="es-ES" sz="1400" b="1" i="1" dirty="0" err="1">
                <a:solidFill>
                  <a:schemeClr val="bg1"/>
                </a:solidFill>
              </a:rPr>
              <a:t>state</a:t>
            </a:r>
            <a:r>
              <a:rPr lang="es-ES" sz="1400" b="1" i="1" dirty="0">
                <a:solidFill>
                  <a:schemeClr val="bg1"/>
                </a:solidFill>
              </a:rPr>
              <a:t> </a:t>
            </a:r>
            <a:r>
              <a:rPr lang="es-ES" sz="1400" b="1" i="1" dirty="0" err="1">
                <a:solidFill>
                  <a:schemeClr val="bg1"/>
                </a:solidFill>
              </a:rPr>
              <a:t>to</a:t>
            </a:r>
            <a:r>
              <a:rPr lang="es-ES" sz="1400" b="1" i="1" dirty="0">
                <a:solidFill>
                  <a:schemeClr val="bg1"/>
                </a:solidFill>
              </a:rPr>
              <a:t> </a:t>
            </a:r>
            <a:r>
              <a:rPr lang="es-ES" sz="1400" b="1" i="1" dirty="0" err="1">
                <a:solidFill>
                  <a:schemeClr val="bg1"/>
                </a:solidFill>
              </a:rPr>
              <a:t>the</a:t>
            </a:r>
            <a:r>
              <a:rPr lang="es-ES" sz="1400" b="1" i="1" dirty="0">
                <a:solidFill>
                  <a:schemeClr val="bg1"/>
                </a:solidFill>
              </a:rPr>
              <a:t> </a:t>
            </a:r>
            <a:r>
              <a:rPr lang="es-ES" sz="1400" b="1" i="1" dirty="0" err="1">
                <a:solidFill>
                  <a:schemeClr val="bg1"/>
                </a:solidFill>
              </a:rPr>
              <a:t>end</a:t>
            </a:r>
            <a:endParaRPr lang="es-ES" sz="1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400" b="1" i="1" dirty="0">
                <a:solidFill>
                  <a:schemeClr val="bg1"/>
                </a:solidFill>
              </a:rPr>
              <a:t>(04:35:27.366335)   </a:t>
            </a:r>
            <a:r>
              <a:rPr lang="es-ES" sz="1400" b="1" i="1" dirty="0" err="1">
                <a:solidFill>
                  <a:schemeClr val="bg1"/>
                </a:solidFill>
              </a:rPr>
              <a:t>Context</a:t>
            </a:r>
            <a:r>
              <a:rPr lang="es-ES" sz="1400" b="1" i="1" dirty="0">
                <a:solidFill>
                  <a:schemeClr val="bg1"/>
                </a:solidFill>
              </a:rPr>
              <a:t> </a:t>
            </a:r>
            <a:r>
              <a:rPr lang="es-ES" sz="1400" b="1" i="1" dirty="0" err="1">
                <a:solidFill>
                  <a:schemeClr val="bg1"/>
                </a:solidFill>
              </a:rPr>
              <a:t>menu</a:t>
            </a:r>
            <a:r>
              <a:rPr lang="es-ES" sz="1400" b="1" i="1" dirty="0">
                <a:solidFill>
                  <a:schemeClr val="bg1"/>
                </a:solidFill>
              </a:rPr>
              <a:t> </a:t>
            </a:r>
            <a:r>
              <a:rPr lang="es-ES" sz="1400" b="1" i="1" dirty="0" err="1">
                <a:solidFill>
                  <a:schemeClr val="bg1"/>
                </a:solidFill>
              </a:rPr>
              <a:t>over</a:t>
            </a:r>
            <a:r>
              <a:rPr lang="es-ES" sz="1400" b="1" i="1" dirty="0">
                <a:solidFill>
                  <a:schemeClr val="bg1"/>
                </a:solidFill>
              </a:rPr>
              <a:t> </a:t>
            </a:r>
            <a:r>
              <a:rPr lang="es-ES" sz="1400" b="1" i="1" dirty="0" err="1">
                <a:solidFill>
                  <a:schemeClr val="bg1"/>
                </a:solidFill>
              </a:rPr>
              <a:t>states</a:t>
            </a:r>
            <a:r>
              <a:rPr lang="es-ES" sz="1400" b="1" i="1" dirty="0">
                <a:solidFill>
                  <a:schemeClr val="bg1"/>
                </a:solidFill>
              </a:rPr>
              <a:t> </a:t>
            </a:r>
            <a:r>
              <a:rPr lang="es-ES" sz="1400" b="1" i="1" dirty="0" err="1">
                <a:solidFill>
                  <a:schemeClr val="bg1"/>
                </a:solidFill>
              </a:rPr>
              <a:t>tree</a:t>
            </a:r>
            <a:endParaRPr lang="es-ES" sz="1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400" b="1" i="1" dirty="0">
                <a:solidFill>
                  <a:schemeClr val="bg1"/>
                </a:solidFill>
              </a:rPr>
              <a:t>(04:35:57.873281)   </a:t>
            </a:r>
            <a:r>
              <a:rPr lang="es-ES" sz="1400" b="1" i="1" dirty="0" err="1">
                <a:solidFill>
                  <a:schemeClr val="bg1"/>
                </a:solidFill>
              </a:rPr>
              <a:t>Saving</a:t>
            </a:r>
            <a:r>
              <a:rPr lang="es-ES" sz="1400" b="1" i="1" dirty="0">
                <a:solidFill>
                  <a:schemeClr val="bg1"/>
                </a:solidFill>
              </a:rPr>
              <a:t> </a:t>
            </a:r>
            <a:r>
              <a:rPr lang="es-ES" sz="1400" b="1" i="1" dirty="0" err="1">
                <a:solidFill>
                  <a:schemeClr val="bg1"/>
                </a:solidFill>
              </a:rPr>
              <a:t>project</a:t>
            </a:r>
            <a:r>
              <a:rPr lang="es-ES" sz="1400" b="1" i="1" dirty="0">
                <a:solidFill>
                  <a:schemeClr val="bg1"/>
                </a:solidFill>
              </a:rPr>
              <a:t> </a:t>
            </a:r>
            <a:r>
              <a:rPr lang="es-ES" sz="1400" b="1" i="1" dirty="0" err="1">
                <a:solidFill>
                  <a:schemeClr val="bg1"/>
                </a:solidFill>
              </a:rPr>
              <a:t>on</a:t>
            </a:r>
            <a:r>
              <a:rPr lang="es-ES" sz="1400" b="1" i="1" dirty="0">
                <a:solidFill>
                  <a:schemeClr val="bg1"/>
                </a:solidFill>
              </a:rPr>
              <a:t> C:/Users/camba/Desktop/yt_xml/yt.xml</a:t>
            </a:r>
          </a:p>
          <a:p>
            <a:pPr>
              <a:lnSpc>
                <a:spcPct val="150000"/>
              </a:lnSpc>
            </a:pPr>
            <a:r>
              <a:rPr lang="es-ES" sz="1400" b="1" i="1" dirty="0">
                <a:solidFill>
                  <a:schemeClr val="bg1"/>
                </a:solidFill>
              </a:rPr>
              <a:t>(04:36:04.466416)   SESSION ENDED !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422308" y="5803556"/>
            <a:ext cx="42993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800" b="1" dirty="0">
                <a:solidFill>
                  <a:srgbClr val="F19E65"/>
                </a:solidFill>
              </a:rPr>
              <a:t>LOG</a:t>
            </a:r>
            <a:r>
              <a:rPr lang="es-ES" sz="4800" dirty="0">
                <a:solidFill>
                  <a:srgbClr val="00AA9D"/>
                </a:solidFill>
              </a:rPr>
              <a:t> </a:t>
            </a:r>
            <a:r>
              <a:rPr lang="es-ES" sz="4800" i="1" dirty="0">
                <a:solidFill>
                  <a:srgbClr val="00AA9D"/>
                </a:solidFill>
              </a:rPr>
              <a:t>de Acciones</a:t>
            </a:r>
          </a:p>
        </p:txBody>
      </p:sp>
    </p:spTree>
    <p:extLst>
      <p:ext uri="{BB962C8B-B14F-4D97-AF65-F5344CB8AC3E}">
        <p14:creationId xmlns:p14="http://schemas.microsoft.com/office/powerpoint/2010/main" val="4146347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9380" y="3114"/>
            <a:ext cx="9153380" cy="648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/>
          <p:cNvSpPr/>
          <p:nvPr/>
        </p:nvSpPr>
        <p:spPr>
          <a:xfrm>
            <a:off x="-85727" y="-485084"/>
            <a:ext cx="1545771" cy="1545771"/>
          </a:xfrm>
          <a:prstGeom prst="ellipse">
            <a:avLst/>
          </a:prstGeom>
          <a:solidFill>
            <a:srgbClr val="F2A36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00" y="-12233"/>
            <a:ext cx="979716" cy="979716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2476308" y="4357"/>
            <a:ext cx="5883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VALIDACIÓN MARCO TEÓRICO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4" y="1046825"/>
            <a:ext cx="8908551" cy="554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77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9380" y="3114"/>
            <a:ext cx="9153380" cy="6854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73" y="237028"/>
            <a:ext cx="4465674" cy="4465674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892178" y="4656956"/>
            <a:ext cx="7359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DEMOSTRACIÓN</a:t>
            </a:r>
          </a:p>
        </p:txBody>
      </p:sp>
    </p:spTree>
    <p:extLst>
      <p:ext uri="{BB962C8B-B14F-4D97-AF65-F5344CB8AC3E}">
        <p14:creationId xmlns:p14="http://schemas.microsoft.com/office/powerpoint/2010/main" val="2836649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9380" y="3114"/>
            <a:ext cx="9153380" cy="648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/>
          <p:cNvSpPr/>
          <p:nvPr/>
        </p:nvSpPr>
        <p:spPr>
          <a:xfrm>
            <a:off x="-85727" y="-485084"/>
            <a:ext cx="1545771" cy="1545771"/>
          </a:xfrm>
          <a:prstGeom prst="ellipse">
            <a:avLst/>
          </a:prstGeom>
          <a:solidFill>
            <a:srgbClr val="F2A36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00" y="-12233"/>
            <a:ext cx="979716" cy="979716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2476308" y="4357"/>
            <a:ext cx="5883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FUTURAS AMPLIACIONES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76" y="931940"/>
            <a:ext cx="5832467" cy="571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76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9380" y="3114"/>
            <a:ext cx="9153380" cy="648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/>
          <p:cNvSpPr/>
          <p:nvPr/>
        </p:nvSpPr>
        <p:spPr>
          <a:xfrm>
            <a:off x="-85727" y="-485084"/>
            <a:ext cx="1545771" cy="1545771"/>
          </a:xfrm>
          <a:prstGeom prst="ellipse">
            <a:avLst/>
          </a:prstGeom>
          <a:solidFill>
            <a:srgbClr val="F2A36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00" y="-12233"/>
            <a:ext cx="979716" cy="979716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2476308" y="4357"/>
            <a:ext cx="5883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CONCLUSIONES</a:t>
            </a:r>
          </a:p>
        </p:txBody>
      </p:sp>
      <p:pic>
        <p:nvPicPr>
          <p:cNvPr id="6" name="Imagen 5" descr="Imagen que contiene captura de pantalla&#10;&#10;Descripción generada con confianza muy alt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1" y="1083233"/>
            <a:ext cx="5691051" cy="247747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1" y="3992010"/>
            <a:ext cx="5691051" cy="2477476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5798820" y="6042660"/>
            <a:ext cx="373380" cy="243840"/>
          </a:xfrm>
          <a:prstGeom prst="rect">
            <a:avLst/>
          </a:prstGeom>
          <a:solidFill>
            <a:srgbClr val="00A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94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9380" y="3114"/>
            <a:ext cx="9153380" cy="648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/>
          <p:cNvSpPr/>
          <p:nvPr/>
        </p:nvSpPr>
        <p:spPr>
          <a:xfrm>
            <a:off x="-85727" y="-485084"/>
            <a:ext cx="1545771" cy="1545771"/>
          </a:xfrm>
          <a:prstGeom prst="ellipse">
            <a:avLst/>
          </a:prstGeom>
          <a:solidFill>
            <a:srgbClr val="F2A36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00" y="-12233"/>
            <a:ext cx="979716" cy="97971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026451" y="4357"/>
            <a:ext cx="455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CONTEXTUALIZACIÓN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71" y="838448"/>
            <a:ext cx="7863658" cy="573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68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9380" y="3114"/>
            <a:ext cx="9153380" cy="6854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73" y="237028"/>
            <a:ext cx="4465674" cy="4465674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892178" y="4577445"/>
            <a:ext cx="73596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</a:t>
            </a:r>
          </a:p>
          <a:p>
            <a:pPr algn="ctr"/>
            <a:r>
              <a:rPr lang="es-ES" sz="54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53862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9380" y="3114"/>
            <a:ext cx="9153380" cy="648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/>
          <p:cNvSpPr/>
          <p:nvPr/>
        </p:nvSpPr>
        <p:spPr>
          <a:xfrm>
            <a:off x="-85727" y="-485084"/>
            <a:ext cx="1545771" cy="1545771"/>
          </a:xfrm>
          <a:prstGeom prst="ellipse">
            <a:avLst/>
          </a:prstGeom>
          <a:solidFill>
            <a:srgbClr val="F2A36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00" y="-12233"/>
            <a:ext cx="979716" cy="97971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026451" y="4357"/>
            <a:ext cx="455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CONTEXTUALIZACIÓN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98311" y="3214241"/>
            <a:ext cx="3237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i="1" dirty="0">
                <a:solidFill>
                  <a:srgbClr val="00AA9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COMPONENTE</a:t>
            </a:r>
          </a:p>
          <a:p>
            <a:pPr algn="ctr"/>
            <a:r>
              <a:rPr lang="es-ES" sz="3200" b="1" i="1" dirty="0">
                <a:solidFill>
                  <a:srgbClr val="00AA9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</a:t>
            </a:r>
            <a:endParaRPr lang="es-ES" sz="3200" dirty="0">
              <a:solidFill>
                <a:srgbClr val="00AA9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712021" y="-482544"/>
            <a:ext cx="1690125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00" dirty="0">
                <a:solidFill>
                  <a:srgbClr val="00AA9D"/>
                </a:solidFill>
                <a:latin typeface="+mj-lt"/>
                <a:cs typeface="Calibri" panose="020F0502020204030204" pitchFamily="34" charset="0"/>
              </a:rPr>
              <a:t>{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281532" y="1560142"/>
            <a:ext cx="29793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i="1" dirty="0">
                <a:solidFill>
                  <a:srgbClr val="F19E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</a:t>
            </a:r>
          </a:p>
          <a:p>
            <a:r>
              <a:rPr lang="es-ES" sz="3200" i="1" dirty="0">
                <a:solidFill>
                  <a:srgbClr val="F19E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Fichero (Ruta)</a:t>
            </a:r>
          </a:p>
          <a:p>
            <a:r>
              <a:rPr lang="es-ES" sz="3200" i="1" dirty="0">
                <a:solidFill>
                  <a:srgbClr val="F19E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Activo</a:t>
            </a:r>
          </a:p>
          <a:p>
            <a:r>
              <a:rPr lang="es-ES" sz="3200" i="1" dirty="0">
                <a:solidFill>
                  <a:srgbClr val="F19E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Visible</a:t>
            </a:r>
          </a:p>
          <a:p>
            <a:r>
              <a:rPr lang="es-ES" sz="3200" i="1" dirty="0">
                <a:solidFill>
                  <a:srgbClr val="F19E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Alto</a:t>
            </a:r>
          </a:p>
          <a:p>
            <a:r>
              <a:rPr lang="es-ES" sz="3200" i="1" dirty="0">
                <a:solidFill>
                  <a:srgbClr val="F19E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Ancho</a:t>
            </a:r>
          </a:p>
          <a:p>
            <a:r>
              <a:rPr lang="es-ES" sz="3200" i="1" dirty="0">
                <a:solidFill>
                  <a:srgbClr val="F19E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Posición Eje X</a:t>
            </a:r>
          </a:p>
          <a:p>
            <a:r>
              <a:rPr lang="es-ES" sz="3200" i="1" dirty="0">
                <a:solidFill>
                  <a:srgbClr val="F19E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Posición Eje Y</a:t>
            </a:r>
          </a:p>
          <a:p>
            <a:r>
              <a:rPr lang="es-ES" sz="32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Posición Eje Z</a:t>
            </a:r>
            <a:endParaRPr lang="es-ES" sz="3200" dirty="0">
              <a:solidFill>
                <a:schemeClr val="accent2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6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9380" y="3114"/>
            <a:ext cx="9153380" cy="648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/>
          <p:cNvSpPr/>
          <p:nvPr/>
        </p:nvSpPr>
        <p:spPr>
          <a:xfrm>
            <a:off x="-85727" y="-485084"/>
            <a:ext cx="1545771" cy="1545771"/>
          </a:xfrm>
          <a:prstGeom prst="ellipse">
            <a:avLst/>
          </a:prstGeom>
          <a:solidFill>
            <a:srgbClr val="F2A36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00" y="-12233"/>
            <a:ext cx="979716" cy="97971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026451" y="4357"/>
            <a:ext cx="455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CONTEXTUALIZACIÓN</a:t>
            </a:r>
          </a:p>
        </p:txBody>
      </p:sp>
      <p:pic>
        <p:nvPicPr>
          <p:cNvPr id="5" name="Imagen 4" descr="Imagen que contiene cosa&#10;&#10;Descripción generada con confianza alt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44" y="1811147"/>
            <a:ext cx="8004132" cy="388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0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9380" y="3114"/>
            <a:ext cx="9153380" cy="648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/>
          <p:cNvSpPr/>
          <p:nvPr/>
        </p:nvSpPr>
        <p:spPr>
          <a:xfrm>
            <a:off x="-85727" y="-485084"/>
            <a:ext cx="1545771" cy="1545771"/>
          </a:xfrm>
          <a:prstGeom prst="ellipse">
            <a:avLst/>
          </a:prstGeom>
          <a:solidFill>
            <a:srgbClr val="F2A36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00" y="-12233"/>
            <a:ext cx="979716" cy="97971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026451" y="4357"/>
            <a:ext cx="455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CONTEXTUALIZACIÓN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87158" y="3460462"/>
            <a:ext cx="3237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i="1" dirty="0">
                <a:solidFill>
                  <a:srgbClr val="00AA9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ESTADO</a:t>
            </a:r>
            <a:endParaRPr lang="es-ES" sz="3200" dirty="0">
              <a:solidFill>
                <a:srgbClr val="00AA9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712021" y="-482544"/>
            <a:ext cx="1690125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00" dirty="0">
                <a:solidFill>
                  <a:srgbClr val="00AA9D"/>
                </a:solidFill>
                <a:latin typeface="+mj-lt"/>
                <a:cs typeface="Calibri" panose="020F0502020204030204" pitchFamily="34" charset="0"/>
              </a:rPr>
              <a:t>{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261864" y="1763810"/>
            <a:ext cx="1651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i="1" dirty="0">
                <a:solidFill>
                  <a:srgbClr val="F19E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Número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778007" y="1644996"/>
            <a:ext cx="143272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0" dirty="0">
                <a:solidFill>
                  <a:srgbClr val="F19E6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974189" y="1644995"/>
            <a:ext cx="143272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0" dirty="0">
                <a:solidFill>
                  <a:srgbClr val="F19E6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736299" y="2841539"/>
            <a:ext cx="16517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>
                <a:solidFill>
                  <a:srgbClr val="F19E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Componente Simple</a:t>
            </a:r>
          </a:p>
          <a:p>
            <a:pPr algn="ctr"/>
            <a:r>
              <a:rPr lang="es-ES" sz="2000" i="1" dirty="0">
                <a:solidFill>
                  <a:srgbClr val="F19E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lang="es-ES" sz="2000" i="1" dirty="0">
                <a:solidFill>
                  <a:srgbClr val="F19E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Componente Simple</a:t>
            </a:r>
          </a:p>
          <a:p>
            <a:pPr algn="ctr"/>
            <a:r>
              <a:rPr lang="es-ES" sz="2000" i="1" dirty="0">
                <a:solidFill>
                  <a:srgbClr val="F19E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lang="es-ES" sz="2000" i="1" dirty="0">
                <a:solidFill>
                  <a:srgbClr val="F19E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Componente Simple</a:t>
            </a:r>
          </a:p>
          <a:p>
            <a:pPr algn="ctr"/>
            <a:r>
              <a:rPr lang="es-ES" sz="2000" i="1" dirty="0">
                <a:solidFill>
                  <a:srgbClr val="F19E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4353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9380" y="3114"/>
            <a:ext cx="9153380" cy="648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/>
          <p:cNvSpPr/>
          <p:nvPr/>
        </p:nvSpPr>
        <p:spPr>
          <a:xfrm>
            <a:off x="-85727" y="-485084"/>
            <a:ext cx="1545771" cy="1545771"/>
          </a:xfrm>
          <a:prstGeom prst="ellipse">
            <a:avLst/>
          </a:prstGeom>
          <a:solidFill>
            <a:srgbClr val="F2A36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00" y="-12233"/>
            <a:ext cx="979716" cy="97971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7" y="2183226"/>
            <a:ext cx="2771284" cy="3188875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316" y="2183226"/>
            <a:ext cx="2773367" cy="318792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548" y="2183226"/>
            <a:ext cx="2766401" cy="3256916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3026451" y="4357"/>
            <a:ext cx="455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CONTEXTUALIZACIÓN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3040618" y="1422400"/>
            <a:ext cx="0" cy="4699000"/>
          </a:xfrm>
          <a:prstGeom prst="line">
            <a:avLst/>
          </a:prstGeom>
          <a:ln w="9525">
            <a:solidFill>
              <a:srgbClr val="F2A36E"/>
            </a:solidFill>
            <a:prstDash val="dash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6110166" y="1422400"/>
            <a:ext cx="0" cy="4699000"/>
          </a:xfrm>
          <a:prstGeom prst="line">
            <a:avLst/>
          </a:prstGeom>
          <a:ln w="9525">
            <a:solidFill>
              <a:srgbClr val="F2A36E"/>
            </a:solidFill>
            <a:prstDash val="dash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1121363" y="5728954"/>
            <a:ext cx="784891" cy="784891"/>
          </a:xfrm>
          <a:prstGeom prst="ellipse">
            <a:avLst/>
          </a:prstGeom>
          <a:solidFill>
            <a:srgbClr val="F2A36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1</a:t>
            </a:r>
          </a:p>
        </p:txBody>
      </p:sp>
      <p:sp>
        <p:nvSpPr>
          <p:cNvPr id="30" name="Elipse 29"/>
          <p:cNvSpPr/>
          <p:nvPr/>
        </p:nvSpPr>
        <p:spPr>
          <a:xfrm>
            <a:off x="4190910" y="5728954"/>
            <a:ext cx="784891" cy="784891"/>
          </a:xfrm>
          <a:prstGeom prst="ellipse">
            <a:avLst/>
          </a:prstGeom>
          <a:solidFill>
            <a:srgbClr val="F2A36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2</a:t>
            </a:r>
          </a:p>
        </p:txBody>
      </p:sp>
      <p:sp>
        <p:nvSpPr>
          <p:cNvPr id="31" name="Elipse 30"/>
          <p:cNvSpPr/>
          <p:nvPr/>
        </p:nvSpPr>
        <p:spPr>
          <a:xfrm>
            <a:off x="7235302" y="5728954"/>
            <a:ext cx="784891" cy="784891"/>
          </a:xfrm>
          <a:prstGeom prst="ellipse">
            <a:avLst/>
          </a:prstGeom>
          <a:solidFill>
            <a:srgbClr val="F2A36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9463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9380" y="3114"/>
            <a:ext cx="9153380" cy="648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/>
          <p:cNvSpPr/>
          <p:nvPr/>
        </p:nvSpPr>
        <p:spPr>
          <a:xfrm>
            <a:off x="-85727" y="-485084"/>
            <a:ext cx="1545771" cy="1545771"/>
          </a:xfrm>
          <a:prstGeom prst="ellipse">
            <a:avLst/>
          </a:prstGeom>
          <a:solidFill>
            <a:srgbClr val="F2A36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00" y="-12233"/>
            <a:ext cx="979716" cy="979716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3026451" y="4357"/>
            <a:ext cx="455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PLANIFICACIÓN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13807" y="-482544"/>
            <a:ext cx="2147934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00" dirty="0">
                <a:solidFill>
                  <a:srgbClr val="DEF4F2"/>
                </a:solidFill>
                <a:latin typeface="Californian FB" panose="0207040306080B030204" pitchFamily="18" charset="0"/>
                <a:cs typeface="Calibri" panose="020F0502020204030204" pitchFamily="34" charset="0"/>
              </a:rPr>
              <a:t>¿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7004367" y="-301790"/>
            <a:ext cx="2147935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00" dirty="0">
                <a:solidFill>
                  <a:srgbClr val="DEF4F2"/>
                </a:solidFill>
                <a:latin typeface="Californian FB" panose="0207040306080B030204" pitchFamily="18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047421" y="1367581"/>
            <a:ext cx="507126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2A36E"/>
                </a:solidFill>
              </a:rPr>
              <a:t>Framework GUI:</a:t>
            </a:r>
          </a:p>
          <a:p>
            <a:pPr algn="ctr"/>
            <a:r>
              <a:rPr lang="es-ES" sz="3600" dirty="0" err="1">
                <a:solidFill>
                  <a:srgbClr val="00AA9D"/>
                </a:solidFill>
              </a:rPr>
              <a:t>Electron</a:t>
            </a:r>
            <a:r>
              <a:rPr lang="es-ES" sz="3600" dirty="0">
                <a:solidFill>
                  <a:srgbClr val="00AA9D"/>
                </a:solidFill>
              </a:rPr>
              <a:t>, </a:t>
            </a:r>
            <a:r>
              <a:rPr lang="es-ES" sz="3600" dirty="0" err="1">
                <a:solidFill>
                  <a:srgbClr val="00AA9D"/>
                </a:solidFill>
              </a:rPr>
              <a:t>Gtk</a:t>
            </a:r>
            <a:r>
              <a:rPr lang="es-ES" sz="3600" dirty="0">
                <a:solidFill>
                  <a:srgbClr val="00AA9D"/>
                </a:solidFill>
              </a:rPr>
              <a:t>, </a:t>
            </a:r>
            <a:r>
              <a:rPr lang="es-ES" sz="3600" dirty="0" err="1">
                <a:solidFill>
                  <a:srgbClr val="00AA9D"/>
                </a:solidFill>
              </a:rPr>
              <a:t>Qt</a:t>
            </a:r>
            <a:endParaRPr lang="es-ES" sz="3600" dirty="0">
              <a:solidFill>
                <a:srgbClr val="00AA9D"/>
              </a:solidFill>
            </a:endParaRPr>
          </a:p>
          <a:p>
            <a:pPr algn="ctr"/>
            <a:endParaRPr lang="es-ES" sz="1400" dirty="0">
              <a:solidFill>
                <a:srgbClr val="F2A36E"/>
              </a:solidFill>
            </a:endParaRPr>
          </a:p>
          <a:p>
            <a:pPr algn="ctr"/>
            <a:r>
              <a:rPr lang="es-ES" sz="2800" dirty="0">
                <a:solidFill>
                  <a:srgbClr val="F2A36E"/>
                </a:solidFill>
              </a:rPr>
              <a:t>LANG:</a:t>
            </a:r>
          </a:p>
          <a:p>
            <a:pPr algn="ctr"/>
            <a:r>
              <a:rPr lang="es-ES" sz="3600" dirty="0" err="1">
                <a:solidFill>
                  <a:srgbClr val="00AA9D"/>
                </a:solidFill>
              </a:rPr>
              <a:t>Js</a:t>
            </a:r>
            <a:r>
              <a:rPr lang="es-ES" sz="3600" dirty="0">
                <a:solidFill>
                  <a:srgbClr val="00AA9D"/>
                </a:solidFill>
              </a:rPr>
              <a:t>, Python, C++</a:t>
            </a:r>
          </a:p>
          <a:p>
            <a:pPr algn="ctr"/>
            <a:endParaRPr lang="es-ES" sz="1400" dirty="0">
              <a:solidFill>
                <a:srgbClr val="F2A36E"/>
              </a:solidFill>
            </a:endParaRPr>
          </a:p>
          <a:p>
            <a:pPr algn="ctr"/>
            <a:r>
              <a:rPr lang="es-ES" sz="2800" dirty="0">
                <a:solidFill>
                  <a:srgbClr val="F2A36E"/>
                </a:solidFill>
              </a:rPr>
              <a:t>CREAR y VALIDAR </a:t>
            </a:r>
          </a:p>
          <a:p>
            <a:pPr algn="ctr"/>
            <a:r>
              <a:rPr lang="es-ES" sz="3600" dirty="0">
                <a:solidFill>
                  <a:srgbClr val="00AA9D"/>
                </a:solidFill>
              </a:rPr>
              <a:t>XML</a:t>
            </a:r>
          </a:p>
          <a:p>
            <a:pPr algn="ctr"/>
            <a:endParaRPr lang="es-ES" sz="1400" dirty="0">
              <a:solidFill>
                <a:srgbClr val="F2A36E"/>
              </a:solidFill>
            </a:endParaRPr>
          </a:p>
          <a:p>
            <a:pPr algn="ctr"/>
            <a:r>
              <a:rPr lang="es-ES" sz="2800" dirty="0">
                <a:solidFill>
                  <a:srgbClr val="F2A36E"/>
                </a:solidFill>
              </a:rPr>
              <a:t>CAPTURAR y RESPONDER</a:t>
            </a:r>
          </a:p>
          <a:p>
            <a:pPr algn="ctr"/>
            <a:r>
              <a:rPr lang="es-ES" sz="3600" dirty="0">
                <a:solidFill>
                  <a:srgbClr val="00AA9D"/>
                </a:solidFill>
              </a:rPr>
              <a:t>EVENTO DE USUARIO</a:t>
            </a:r>
          </a:p>
        </p:txBody>
      </p:sp>
    </p:spTree>
    <p:extLst>
      <p:ext uri="{BB962C8B-B14F-4D97-AF65-F5344CB8AC3E}">
        <p14:creationId xmlns:p14="http://schemas.microsoft.com/office/powerpoint/2010/main" val="27067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84480" y="4973918"/>
            <a:ext cx="4399280" cy="975047"/>
          </a:xfrm>
          <a:prstGeom prst="rect">
            <a:avLst/>
          </a:prstGeom>
          <a:solidFill>
            <a:srgbClr val="ED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4348555" y="4563584"/>
            <a:ext cx="6335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0" dirty="0">
                <a:solidFill>
                  <a:srgbClr val="007068"/>
                </a:solidFill>
                <a:latin typeface="+mj-lt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284480" y="3793322"/>
            <a:ext cx="4399280" cy="975047"/>
          </a:xfrm>
          <a:prstGeom prst="rect">
            <a:avLst/>
          </a:prstGeom>
          <a:solidFill>
            <a:srgbClr val="ED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284480" y="2613473"/>
            <a:ext cx="4399280" cy="975047"/>
          </a:xfrm>
          <a:prstGeom prst="rect">
            <a:avLst/>
          </a:prstGeom>
          <a:solidFill>
            <a:srgbClr val="ED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284480" y="1413106"/>
            <a:ext cx="4399280" cy="975047"/>
          </a:xfrm>
          <a:prstGeom prst="rect">
            <a:avLst/>
          </a:prstGeom>
          <a:solidFill>
            <a:srgbClr val="ED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-162379" y="1367581"/>
            <a:ext cx="507126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2A36E"/>
                </a:solidFill>
              </a:rPr>
              <a:t>Framework GUI:</a:t>
            </a:r>
          </a:p>
          <a:p>
            <a:pPr algn="ctr"/>
            <a:r>
              <a:rPr lang="es-ES" sz="3600" dirty="0" err="1">
                <a:solidFill>
                  <a:srgbClr val="00AA9D"/>
                </a:solidFill>
              </a:rPr>
              <a:t>Electron</a:t>
            </a:r>
            <a:r>
              <a:rPr lang="es-ES" sz="3600" dirty="0">
                <a:solidFill>
                  <a:srgbClr val="00AA9D"/>
                </a:solidFill>
              </a:rPr>
              <a:t>, </a:t>
            </a:r>
            <a:r>
              <a:rPr lang="es-ES" sz="3600" dirty="0" err="1">
                <a:solidFill>
                  <a:srgbClr val="00AA9D"/>
                </a:solidFill>
              </a:rPr>
              <a:t>Gtk</a:t>
            </a:r>
            <a:r>
              <a:rPr lang="es-ES" sz="3600" dirty="0">
                <a:solidFill>
                  <a:srgbClr val="00AA9D"/>
                </a:solidFill>
              </a:rPr>
              <a:t>, </a:t>
            </a:r>
            <a:r>
              <a:rPr lang="es-ES" sz="3600" dirty="0" err="1">
                <a:solidFill>
                  <a:srgbClr val="00AA9D"/>
                </a:solidFill>
              </a:rPr>
              <a:t>Qt</a:t>
            </a:r>
            <a:endParaRPr lang="es-ES" sz="3600" dirty="0">
              <a:solidFill>
                <a:srgbClr val="00AA9D"/>
              </a:solidFill>
            </a:endParaRPr>
          </a:p>
          <a:p>
            <a:pPr algn="ctr"/>
            <a:endParaRPr lang="es-ES" sz="1400" dirty="0">
              <a:solidFill>
                <a:srgbClr val="F2A36E"/>
              </a:solidFill>
            </a:endParaRPr>
          </a:p>
          <a:p>
            <a:pPr algn="ctr"/>
            <a:r>
              <a:rPr lang="es-ES" sz="2800" dirty="0">
                <a:solidFill>
                  <a:srgbClr val="F2A36E"/>
                </a:solidFill>
              </a:rPr>
              <a:t>LANG:</a:t>
            </a:r>
          </a:p>
          <a:p>
            <a:pPr algn="ctr"/>
            <a:r>
              <a:rPr lang="es-ES" sz="3600" dirty="0" err="1">
                <a:solidFill>
                  <a:srgbClr val="00AA9D"/>
                </a:solidFill>
              </a:rPr>
              <a:t>Js</a:t>
            </a:r>
            <a:r>
              <a:rPr lang="es-ES" sz="3600" dirty="0">
                <a:solidFill>
                  <a:srgbClr val="00AA9D"/>
                </a:solidFill>
              </a:rPr>
              <a:t>, Python, C++</a:t>
            </a:r>
          </a:p>
          <a:p>
            <a:pPr algn="ctr"/>
            <a:endParaRPr lang="es-ES" sz="1400" dirty="0">
              <a:solidFill>
                <a:srgbClr val="F2A36E"/>
              </a:solidFill>
            </a:endParaRPr>
          </a:p>
          <a:p>
            <a:pPr algn="ctr"/>
            <a:r>
              <a:rPr lang="es-ES" sz="2800" dirty="0">
                <a:solidFill>
                  <a:srgbClr val="F2A36E"/>
                </a:solidFill>
              </a:rPr>
              <a:t>CREAR y VALIDAR </a:t>
            </a:r>
          </a:p>
          <a:p>
            <a:pPr algn="ctr"/>
            <a:r>
              <a:rPr lang="es-ES" sz="3600" dirty="0">
                <a:solidFill>
                  <a:srgbClr val="00AA9D"/>
                </a:solidFill>
              </a:rPr>
              <a:t>XML</a:t>
            </a:r>
          </a:p>
          <a:p>
            <a:pPr algn="ctr"/>
            <a:endParaRPr lang="es-ES" sz="1400" dirty="0">
              <a:solidFill>
                <a:srgbClr val="F2A36E"/>
              </a:solidFill>
            </a:endParaRPr>
          </a:p>
          <a:p>
            <a:pPr algn="ctr"/>
            <a:r>
              <a:rPr lang="es-ES" sz="2800" dirty="0">
                <a:solidFill>
                  <a:srgbClr val="F2A36E"/>
                </a:solidFill>
              </a:rPr>
              <a:t>CAPTURAR y RESPONDER</a:t>
            </a:r>
          </a:p>
          <a:p>
            <a:pPr algn="ctr"/>
            <a:r>
              <a:rPr lang="es-ES" sz="3600" dirty="0">
                <a:solidFill>
                  <a:srgbClr val="00AA9D"/>
                </a:solidFill>
              </a:rPr>
              <a:t>EVENTO DE USUARIO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-9380" y="3114"/>
            <a:ext cx="9153380" cy="648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/>
          <p:cNvSpPr/>
          <p:nvPr/>
        </p:nvSpPr>
        <p:spPr>
          <a:xfrm>
            <a:off x="-85727" y="-485084"/>
            <a:ext cx="1545771" cy="1545771"/>
          </a:xfrm>
          <a:prstGeom prst="ellipse">
            <a:avLst/>
          </a:prstGeom>
          <a:solidFill>
            <a:srgbClr val="F2A36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00" y="-12233"/>
            <a:ext cx="979716" cy="979716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3026451" y="4357"/>
            <a:ext cx="455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PLANIFICACIÓN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348555" y="1002772"/>
            <a:ext cx="6335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0" dirty="0">
                <a:solidFill>
                  <a:srgbClr val="007068"/>
                </a:solidFill>
                <a:latin typeface="+mj-lt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348555" y="2203139"/>
            <a:ext cx="6335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0" dirty="0">
                <a:solidFill>
                  <a:srgbClr val="007068"/>
                </a:solidFill>
                <a:latin typeface="+mj-lt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4348555" y="3367748"/>
            <a:ext cx="6335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0" dirty="0">
                <a:solidFill>
                  <a:srgbClr val="007068"/>
                </a:solidFill>
                <a:latin typeface="+mj-lt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408324" y="1356508"/>
            <a:ext cx="8835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5400" dirty="0" err="1">
                <a:solidFill>
                  <a:srgbClr val="ED7E33"/>
                </a:solidFill>
              </a:rPr>
              <a:t>Qt</a:t>
            </a:r>
            <a:endParaRPr lang="es-ES" sz="5400" dirty="0">
              <a:solidFill>
                <a:srgbClr val="ED7E33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755388" y="2557082"/>
            <a:ext cx="21894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5400" dirty="0">
                <a:solidFill>
                  <a:srgbClr val="ED7E33"/>
                </a:solidFill>
              </a:rPr>
              <a:t>Python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6106157" y="3716953"/>
            <a:ext cx="14879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5400" dirty="0" err="1">
                <a:solidFill>
                  <a:srgbClr val="ED7E33"/>
                </a:solidFill>
              </a:rPr>
              <a:t>Lxml</a:t>
            </a:r>
            <a:endParaRPr lang="es-ES" sz="5400" dirty="0">
              <a:solidFill>
                <a:srgbClr val="ED7E33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6408324" y="4917527"/>
            <a:ext cx="8835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5400" dirty="0" err="1">
                <a:solidFill>
                  <a:srgbClr val="ED7E33"/>
                </a:solidFill>
              </a:rPr>
              <a:t>Qt</a:t>
            </a:r>
            <a:endParaRPr lang="es-ES" sz="5400" dirty="0">
              <a:solidFill>
                <a:srgbClr val="ED7E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2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9380" y="3114"/>
            <a:ext cx="9153380" cy="648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/>
          <p:cNvSpPr/>
          <p:nvPr/>
        </p:nvSpPr>
        <p:spPr>
          <a:xfrm>
            <a:off x="-85727" y="-485084"/>
            <a:ext cx="1545771" cy="1545771"/>
          </a:xfrm>
          <a:prstGeom prst="ellipse">
            <a:avLst/>
          </a:prstGeom>
          <a:solidFill>
            <a:srgbClr val="F2A36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00" y="-12233"/>
            <a:ext cx="979716" cy="979716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3026451" y="4357"/>
            <a:ext cx="455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PLANIFICACIÓN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27" y="2278371"/>
            <a:ext cx="8891345" cy="214477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311188" y="5467439"/>
            <a:ext cx="45216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800" b="1" dirty="0">
                <a:solidFill>
                  <a:srgbClr val="F19E65"/>
                </a:solidFill>
              </a:rPr>
              <a:t>MVP</a:t>
            </a:r>
            <a:r>
              <a:rPr lang="es-ES" sz="4800" dirty="0">
                <a:solidFill>
                  <a:srgbClr val="00AA9D"/>
                </a:solidFill>
              </a:rPr>
              <a:t> </a:t>
            </a:r>
            <a:r>
              <a:rPr lang="es-ES" sz="4800" i="1" dirty="0">
                <a:solidFill>
                  <a:srgbClr val="00AA9D"/>
                </a:solidFill>
              </a:rPr>
              <a:t>Vista Pasiva</a:t>
            </a:r>
          </a:p>
        </p:txBody>
      </p:sp>
    </p:spTree>
    <p:extLst>
      <p:ext uri="{BB962C8B-B14F-4D97-AF65-F5344CB8AC3E}">
        <p14:creationId xmlns:p14="http://schemas.microsoft.com/office/powerpoint/2010/main" val="764767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3734</TotalTime>
  <Words>200</Words>
  <Application>Microsoft Office PowerPoint</Application>
  <PresentationFormat>Presentación en pantalla (4:3)</PresentationFormat>
  <Paragraphs>123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Californian FB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 CL</dc:creator>
  <cp:lastModifiedBy>Dani CL</cp:lastModifiedBy>
  <cp:revision>102</cp:revision>
  <dcterms:created xsi:type="dcterms:W3CDTF">2017-06-04T17:03:34Z</dcterms:created>
  <dcterms:modified xsi:type="dcterms:W3CDTF">2017-06-13T17:16:41Z</dcterms:modified>
</cp:coreProperties>
</file>