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75" d="100"/>
          <a:sy n="75" d="100"/>
        </p:scale>
        <p:origin x="2532" y="20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0C7-32EA-AEE4-4DD3-D358210AF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E894C-EC93-83FF-8AB3-DD6682D3F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A8E1-E2DA-CB91-D2FD-A043D38C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8102-7328-F70D-65CE-80FDAE95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4274-0986-51CB-A7A2-7DEC98A6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D0CD-DE06-555D-BD22-9547DDC7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C1320-3713-6B62-6DC6-3AAC27585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EFD15-C303-9C8F-9EFD-B5AB13CF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4A9E1-7019-0FF2-0301-6F084D31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68D5-2838-4872-3AEC-76835DAC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9DB78-3226-057C-400B-916C9EFF0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EDC31-D0E9-9362-0BB3-E5FD04AA0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46AD1-C2E9-F314-4295-2C9D4C8C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43BD-9CF4-16E9-D68E-83723B11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A36C-A343-9945-0917-6BFD15A7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0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5445-3E14-9FC2-68DE-9B09AB5A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F47A-19DA-6279-7DC2-F140D04E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C3F2-3BBD-A8D4-754A-D3CBDA86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0AD2C-49B4-3435-74F9-D5F24BAB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15E79-3C0E-46D4-124A-232BD148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0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A4C0-9161-ABA1-9935-70C2DC9D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B5A1D-771C-6D73-CBFA-CD8872EE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8952D-A4DB-8DEF-6DDB-2C3F947A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B5D7-4451-EAF1-573B-409EBB54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9668-5FEA-FBAD-6F24-2BD35275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8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1137-B148-2743-B092-2236A3BA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3644-C9BF-E234-CF47-74225D53D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396B0-CE89-8F10-6338-B907BB0C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3C059-F049-05F4-6628-827AC271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DFCC4-C807-1ADC-F2E6-4E18F759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09741-D2AD-C919-153A-B925AE3E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6EC7-F0D0-BEDD-0F87-B9EC22EA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34A9-BEFD-2B2B-D4D5-177593F15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70F72-34FF-0E98-56E9-57EAD68B3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3887C-21DF-E0B5-FDC8-2E0482D31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25092-603E-A1C8-6DC5-25E62F048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EB30B-5C1D-1025-DC5A-52D9F127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1CAA0-6943-4A91-7695-1F8DB4BE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E353A-6ABF-79E8-4CE7-EDC84B74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2E4-8966-D27E-C4E5-44FE1CB4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4956C-46F6-1222-8595-841E3FE9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91126-845E-C923-D16C-102F7211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AD7B-4826-361F-E405-9356B8D4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9E440-3CD5-3212-E12A-E41994CD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E53F3-2F5E-C9A1-0799-D726753C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1FDE9-F67F-B9C5-1F7B-7D6D22E4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F308-B41A-4FC8-426E-9672CF8B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1481-50C1-B1DA-9B7F-946E4E1F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48399-6BDC-CD75-36DE-6796E8F3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5A041-0E87-CF01-491C-F653BC46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D8823-7E8A-2795-8A56-589B4E1B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201DB-5F68-BC31-A8F5-6B62F7E5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0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3A37-A7C2-DBBA-1B3A-774F928B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8A82B-5B2E-DA05-B526-27730BF40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23DD-ADBA-9CCB-C3D4-6E96F5F9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36FB0-2EF0-2DCC-9491-8F8F862E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097EA-3F8A-CB94-2BDA-5C97F0A7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15B97-F303-F73D-60EA-2770443F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10D21-F6C7-D890-F453-CADBCF68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BE8AE-5A85-04DF-B6B8-14A7F07C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A6AE4-562D-045F-1773-8BFB84D60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1FA36-98BC-41BF-9DAB-1603CC1D695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1CC8-4D21-3AFB-033F-36833DA2D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3BFA-18AE-A3A0-7185-6A202AFF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AC99CB3-5FCB-F0CA-612B-7004E72D3C3B}"/>
              </a:ext>
            </a:extLst>
          </p:cNvPr>
          <p:cNvGrpSpPr/>
          <p:nvPr/>
        </p:nvGrpSpPr>
        <p:grpSpPr>
          <a:xfrm>
            <a:off x="285115" y="0"/>
            <a:ext cx="10467005" cy="4909399"/>
            <a:chOff x="389681" y="1048657"/>
            <a:chExt cx="10467005" cy="49093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7C1707-FD0C-6991-2339-073717C818C6}"/>
                </a:ext>
              </a:extLst>
            </p:cNvPr>
            <p:cNvGrpSpPr/>
            <p:nvPr/>
          </p:nvGrpSpPr>
          <p:grpSpPr>
            <a:xfrm>
              <a:off x="389681" y="1176943"/>
              <a:ext cx="4760686" cy="4760686"/>
              <a:chOff x="3352800" y="1582057"/>
              <a:chExt cx="4760686" cy="476068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0ACDAC0-EF3B-0D0B-DB03-538C437FD081}"/>
                  </a:ext>
                </a:extLst>
              </p:cNvPr>
              <p:cNvSpPr/>
              <p:nvPr/>
            </p:nvSpPr>
            <p:spPr>
              <a:xfrm>
                <a:off x="3352800" y="1582057"/>
                <a:ext cx="4760686" cy="4760686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6669F14-1EDE-82C3-9D16-FF71461F2F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180" y="1582057"/>
                <a:ext cx="937549" cy="4274733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692CAE0-3D54-E039-14FC-0902103256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73883" y="1582057"/>
                <a:ext cx="790938" cy="4760686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FBACB1-6AC9-CA86-E91C-A02A33E3C690}"/>
                </a:ext>
              </a:extLst>
            </p:cNvPr>
            <p:cNvGrpSpPr/>
            <p:nvPr/>
          </p:nvGrpSpPr>
          <p:grpSpPr>
            <a:xfrm>
              <a:off x="6096000" y="1048657"/>
              <a:ext cx="4760686" cy="4760686"/>
              <a:chOff x="3352800" y="1582057"/>
              <a:chExt cx="4760686" cy="476068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869C1D1-2134-0570-960F-E9A0FE469D7D}"/>
                  </a:ext>
                </a:extLst>
              </p:cNvPr>
              <p:cNvSpPr/>
              <p:nvPr/>
            </p:nvSpPr>
            <p:spPr>
              <a:xfrm>
                <a:off x="3352800" y="1582057"/>
                <a:ext cx="4760686" cy="4760686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1466B2C-9F4F-E4DC-DF22-51F09B9813D3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4049986" y="5645557"/>
                <a:ext cx="3114743" cy="211233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4F95303-A21B-31F5-D813-CF3032CC40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73883" y="3091405"/>
                <a:ext cx="2777925" cy="3251338"/>
              </a:xfrm>
              <a:prstGeom prst="straightConnector1">
                <a:avLst/>
              </a:prstGeom>
              <a:ln w="7620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874B3D-B2F0-5DF6-48F8-4E97B25AB8E6}"/>
                </a:ext>
              </a:extLst>
            </p:cNvPr>
            <p:cNvSpPr txBox="1"/>
            <p:nvPr/>
          </p:nvSpPr>
          <p:spPr>
            <a:xfrm>
              <a:off x="7235898" y="2025257"/>
              <a:ext cx="19212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Intersecting sequences:</a:t>
              </a:r>
              <a:br>
                <a:rPr lang="en-US" sz="2400" dirty="0"/>
              </a:br>
              <a:r>
                <a:rPr lang="en-US" sz="2400" dirty="0"/>
                <a:t>{1,2,1,2} and its 1 other rotation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D5D303-AC22-4C81-3484-8822BC62A301}"/>
                </a:ext>
              </a:extLst>
            </p:cNvPr>
            <p:cNvSpPr txBox="1"/>
            <p:nvPr/>
          </p:nvSpPr>
          <p:spPr>
            <a:xfrm>
              <a:off x="586357" y="2242349"/>
              <a:ext cx="195627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Non-intersecting</a:t>
              </a:r>
            </a:p>
            <a:p>
              <a:pPr algn="ctr"/>
              <a:r>
                <a:rPr lang="en-US" sz="2400" dirty="0"/>
                <a:t> sequences:</a:t>
              </a:r>
              <a:br>
                <a:rPr lang="en-US" sz="2400" dirty="0"/>
              </a:br>
              <a:r>
                <a:rPr lang="en-US" sz="2400" dirty="0"/>
                <a:t>{1,1,2,2} and its 3 other rotations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54B00A-14CC-8957-37EF-D0B910868475}"/>
                </a:ext>
              </a:extLst>
            </p:cNvPr>
            <p:cNvSpPr txBox="1"/>
            <p:nvPr/>
          </p:nvSpPr>
          <p:spPr>
            <a:xfrm>
              <a:off x="10200029" y="2344812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7C79D0-E663-C68C-8CE4-1BD4A25C0C8F}"/>
                </a:ext>
              </a:extLst>
            </p:cNvPr>
            <p:cNvSpPr txBox="1"/>
            <p:nvPr/>
          </p:nvSpPr>
          <p:spPr>
            <a:xfrm>
              <a:off x="9680670" y="4883163"/>
              <a:ext cx="30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C08A96-479C-B8BC-7434-0F906895E181}"/>
                </a:ext>
              </a:extLst>
            </p:cNvPr>
            <p:cNvSpPr txBox="1"/>
            <p:nvPr/>
          </p:nvSpPr>
          <p:spPr>
            <a:xfrm>
              <a:off x="6739929" y="4654454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1EF42A-F479-F363-154D-766384FB1E69}"/>
                </a:ext>
              </a:extLst>
            </p:cNvPr>
            <p:cNvSpPr txBox="1"/>
            <p:nvPr/>
          </p:nvSpPr>
          <p:spPr>
            <a:xfrm>
              <a:off x="8133008" y="5390384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E589A6-22C4-2BC4-AC5B-C96C288B44D9}"/>
                </a:ext>
              </a:extLst>
            </p:cNvPr>
            <p:cNvSpPr txBox="1"/>
            <p:nvPr/>
          </p:nvSpPr>
          <p:spPr>
            <a:xfrm>
              <a:off x="2582002" y="120482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50FE6-BD90-9CEE-10B4-6F5013C035C8}"/>
                </a:ext>
              </a:extLst>
            </p:cNvPr>
            <p:cNvSpPr txBox="1"/>
            <p:nvPr/>
          </p:nvSpPr>
          <p:spPr>
            <a:xfrm>
              <a:off x="2342849" y="54963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CE5E8D-9E15-B388-927C-FC5ADBE93802}"/>
                </a:ext>
              </a:extLst>
            </p:cNvPr>
            <p:cNvSpPr txBox="1"/>
            <p:nvPr/>
          </p:nvSpPr>
          <p:spPr>
            <a:xfrm>
              <a:off x="4133002" y="4838482"/>
              <a:ext cx="30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A1BAD4-779A-4161-F04E-3088F35C80B2}"/>
                </a:ext>
              </a:extLst>
            </p:cNvPr>
            <p:cNvSpPr txBox="1"/>
            <p:nvPr/>
          </p:nvSpPr>
          <p:spPr>
            <a:xfrm>
              <a:off x="3372940" y="1389493"/>
              <a:ext cx="30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22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2869C1D1-2134-0570-960F-E9A0FE469D7D}"/>
              </a:ext>
            </a:extLst>
          </p:cNvPr>
          <p:cNvSpPr/>
          <p:nvPr/>
        </p:nvSpPr>
        <p:spPr>
          <a:xfrm>
            <a:off x="479634" y="177800"/>
            <a:ext cx="4760686" cy="4760686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466B2C-9F4F-E4DC-DF22-51F09B9813D3}"/>
              </a:ext>
            </a:extLst>
          </p:cNvPr>
          <p:cNvCxnSpPr>
            <a:cxnSpLocks/>
          </p:cNvCxnSpPr>
          <p:nvPr/>
        </p:nvCxnSpPr>
        <p:spPr>
          <a:xfrm>
            <a:off x="526663" y="3001262"/>
            <a:ext cx="3764900" cy="145127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F95303-A21B-31F5-D813-CF3032CC40FA}"/>
              </a:ext>
            </a:extLst>
          </p:cNvPr>
          <p:cNvCxnSpPr>
            <a:cxnSpLocks/>
          </p:cNvCxnSpPr>
          <p:nvPr/>
        </p:nvCxnSpPr>
        <p:spPr>
          <a:xfrm flipH="1">
            <a:off x="2237082" y="1613929"/>
            <a:ext cx="2777925" cy="325133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54B00A-14CC-8957-37EF-D0B910868475}"/>
              </a:ext>
            </a:extLst>
          </p:cNvPr>
          <p:cNvSpPr txBox="1"/>
          <p:nvPr/>
        </p:nvSpPr>
        <p:spPr>
          <a:xfrm>
            <a:off x="4837663" y="170255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7C79D0-E663-C68C-8CE4-1BD4A25C0C8F}"/>
              </a:ext>
            </a:extLst>
          </p:cNvPr>
          <p:cNvSpPr txBox="1"/>
          <p:nvPr/>
        </p:nvSpPr>
        <p:spPr>
          <a:xfrm>
            <a:off x="4102404" y="3974206"/>
            <a:ext cx="30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C08A96-479C-B8BC-7434-0F906895E181}"/>
              </a:ext>
            </a:extLst>
          </p:cNvPr>
          <p:cNvSpPr txBox="1"/>
          <p:nvPr/>
        </p:nvSpPr>
        <p:spPr>
          <a:xfrm>
            <a:off x="1426416" y="40903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1EF42A-F479-F363-154D-766384FB1E69}"/>
              </a:ext>
            </a:extLst>
          </p:cNvPr>
          <p:cNvSpPr txBox="1"/>
          <p:nvPr/>
        </p:nvSpPr>
        <p:spPr>
          <a:xfrm>
            <a:off x="2453142" y="451952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0A8FF8C-7428-433A-F978-9CCC67031999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479634" y="1406284"/>
            <a:ext cx="4453805" cy="115185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3514A1-6C5C-8974-CF20-D291BF10BE1F}"/>
              </a:ext>
            </a:extLst>
          </p:cNvPr>
          <p:cNvSpPr txBox="1"/>
          <p:nvPr/>
        </p:nvSpPr>
        <p:spPr>
          <a:xfrm>
            <a:off x="488563" y="203722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E31BA0-C433-FC09-82E5-2EB5E9C30A04}"/>
              </a:ext>
            </a:extLst>
          </p:cNvPr>
          <p:cNvCxnSpPr>
            <a:cxnSpLocks/>
          </p:cNvCxnSpPr>
          <p:nvPr/>
        </p:nvCxnSpPr>
        <p:spPr>
          <a:xfrm flipV="1">
            <a:off x="1720469" y="177800"/>
            <a:ext cx="1474068" cy="45119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3AA81E-6505-E59E-5B39-45602F396CE7}"/>
              </a:ext>
            </a:extLst>
          </p:cNvPr>
          <p:cNvSpPr txBox="1"/>
          <p:nvPr/>
        </p:nvSpPr>
        <p:spPr>
          <a:xfrm>
            <a:off x="641429" y="311856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8F20B2-AC80-16CC-B7C2-59FA3AC26262}"/>
              </a:ext>
            </a:extLst>
          </p:cNvPr>
          <p:cNvSpPr txBox="1"/>
          <p:nvPr/>
        </p:nvSpPr>
        <p:spPr>
          <a:xfrm>
            <a:off x="4388343" y="101319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B1638-BFC8-2DD4-324A-1DE15A78FDA9}"/>
              </a:ext>
            </a:extLst>
          </p:cNvPr>
          <p:cNvSpPr txBox="1"/>
          <p:nvPr/>
        </p:nvSpPr>
        <p:spPr>
          <a:xfrm>
            <a:off x="2708489" y="17357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F5B18FF-A0EB-FE77-7DCD-01431728FBCB}"/>
              </a:ext>
            </a:extLst>
          </p:cNvPr>
          <p:cNvSpPr/>
          <p:nvPr/>
        </p:nvSpPr>
        <p:spPr>
          <a:xfrm>
            <a:off x="5155523" y="2441144"/>
            <a:ext cx="183380" cy="1876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1AFA960-97EC-90EA-8874-73046EB71051}"/>
              </a:ext>
            </a:extLst>
          </p:cNvPr>
          <p:cNvSpPr txBox="1"/>
          <p:nvPr/>
        </p:nvSpPr>
        <p:spPr>
          <a:xfrm>
            <a:off x="4906108" y="135094"/>
            <a:ext cx="49959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(clockwise from purple starting point):</a:t>
            </a:r>
          </a:p>
          <a:p>
            <a:pPr algn="ctr"/>
            <a:r>
              <a:rPr lang="en-US" dirty="0"/>
              <a:t>{0, 1, 2, </a:t>
            </a:r>
            <a:r>
              <a:rPr lang="en-US" b="1" dirty="0"/>
              <a:t>0</a:t>
            </a:r>
            <a:r>
              <a:rPr lang="en-US" dirty="0"/>
              <a:t>, 3, </a:t>
            </a:r>
            <a:r>
              <a:rPr lang="en-US" b="1" dirty="0"/>
              <a:t>2</a:t>
            </a:r>
            <a:r>
              <a:rPr lang="en-US" dirty="0"/>
              <a:t>, </a:t>
            </a:r>
            <a:r>
              <a:rPr lang="en-US" b="1" dirty="0"/>
              <a:t>3</a:t>
            </a:r>
            <a:r>
              <a:rPr lang="en-US" dirty="0"/>
              <a:t>, </a:t>
            </a:r>
            <a:r>
              <a:rPr lang="en-US" b="1" dirty="0"/>
              <a:t>1</a:t>
            </a:r>
            <a:r>
              <a:rPr lang="en-US" dirty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Activate 0, then 1, then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Deactivate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It’s a left child of its parent, so add (2-1)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Parent is a left child of root, so add (3-2)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Decrement each node in path to root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13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120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Benesch</dc:creator>
  <cp:lastModifiedBy>Cameron Benesch</cp:lastModifiedBy>
  <cp:revision>1</cp:revision>
  <dcterms:created xsi:type="dcterms:W3CDTF">2024-01-31T23:49:31Z</dcterms:created>
  <dcterms:modified xsi:type="dcterms:W3CDTF">2024-02-01T00:24:14Z</dcterms:modified>
</cp:coreProperties>
</file>