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8" r:id="rId8"/>
    <p:sldId id="264" r:id="rId9"/>
    <p:sldId id="269" r:id="rId10"/>
    <p:sldId id="285" r:id="rId11"/>
    <p:sldId id="267" r:id="rId12"/>
    <p:sldId id="270" r:id="rId13"/>
    <p:sldId id="271" r:id="rId14"/>
    <p:sldId id="273" r:id="rId15"/>
    <p:sldId id="275" r:id="rId16"/>
    <p:sldId id="274" r:id="rId17"/>
    <p:sldId id="286" r:id="rId18"/>
    <p:sldId id="276" r:id="rId19"/>
    <p:sldId id="278" r:id="rId20"/>
    <p:sldId id="277" r:id="rId21"/>
    <p:sldId id="287" r:id="rId22"/>
    <p:sldId id="279" r:id="rId23"/>
    <p:sldId id="280" r:id="rId24"/>
    <p:sldId id="281" r:id="rId25"/>
    <p:sldId id="282" r:id="rId26"/>
    <p:sldId id="288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50C7-32EA-AEE4-4DD3-D358210AF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894C-EC93-83FF-8AB3-DD6682D3F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A8E1-E2DA-CB91-D2FD-A043D38C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8102-7328-F70D-65CE-80FDAE95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4274-0986-51CB-A7A2-7DEC98A6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0CD-DE06-555D-BD22-9547DDC7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1320-3713-6B62-6DC6-3AAC27585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FD15-C303-9C8F-9EFD-B5AB13CF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A9E1-7019-0FF2-0301-6F084D31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68D5-2838-4872-3AEC-76835DAC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9DB78-3226-057C-400B-916C9EFF0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EDC31-D0E9-9362-0BB3-E5FD04AA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6AD1-C2E9-F314-4295-2C9D4C8C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43BD-9CF4-16E9-D68E-83723B11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A36C-A343-9945-0917-6BFD15A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5445-3E14-9FC2-68DE-9B09AB5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F47A-19DA-6279-7DC2-F140D04E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C3F2-3BBD-A8D4-754A-D3CBDA86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AD2C-49B4-3435-74F9-D5F24BAB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5E79-3C0E-46D4-124A-232BD148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0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A4C0-9161-ABA1-9935-70C2DC9D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5A1D-771C-6D73-CBFA-CD8872EE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952D-A4DB-8DEF-6DDB-2C3F947A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B5D7-4451-EAF1-573B-409EBB54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9668-5FEA-FBAD-6F24-2BD35275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1137-B148-2743-B092-2236A3BA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3644-C9BF-E234-CF47-74225D53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396B0-CE89-8F10-6338-B907BB0C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C059-F049-05F4-6628-827AC27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DFCC4-C807-1ADC-F2E6-4E18F75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09741-D2AD-C919-153A-B925AE3E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6EC7-F0D0-BEDD-0F87-B9EC22EA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34A9-BEFD-2B2B-D4D5-177593F1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0F72-34FF-0E98-56E9-57EAD68B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3887C-21DF-E0B5-FDC8-2E0482D31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25092-603E-A1C8-6DC5-25E62F04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B30B-5C1D-1025-DC5A-52D9F127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1CAA0-6943-4A91-7695-1F8DB4B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E353A-6ABF-79E8-4CE7-EDC84B7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02E4-8966-D27E-C4E5-44FE1CB4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4956C-46F6-1222-8595-841E3FE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91126-845E-C923-D16C-102F7211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AD7B-4826-361F-E405-9356B8D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E440-3CD5-3212-E12A-E41994CD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53F3-2F5E-C9A1-0799-D726753C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1FDE9-F67F-B9C5-1F7B-7D6D22E4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F308-B41A-4FC8-426E-9672CF8B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1481-50C1-B1DA-9B7F-946E4E1F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48399-6BDC-CD75-36DE-6796E8F3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5A041-0E87-CF01-491C-F653BC46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8823-7E8A-2795-8A56-589B4E1B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01DB-5F68-BC31-A8F5-6B62F7E5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3A37-A7C2-DBBA-1B3A-774F928B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8A82B-5B2E-DA05-B526-27730BF40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23DD-ADBA-9CCB-C3D4-6E96F5F9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36FB0-2EF0-2DCC-9491-8F8F862E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097EA-3F8A-CB94-2BDA-5C97F0A7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15B97-F303-F73D-60EA-2770443F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10D21-F6C7-D890-F453-CADBCF68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E8AE-5A85-04DF-B6B8-14A7F07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6AE4-562D-045F-1773-8BFB84D60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1FA36-98BC-41BF-9DAB-1603CC1D695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1CC8-4D21-3AFB-033F-36833DA2D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3BFA-18AE-A3A0-7185-6A202AFF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80307-BF8C-4313-AD18-885023F81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mojipedia.org/thumbs-down" TargetMode="External"/><Relationship Id="rId4" Type="http://schemas.openxmlformats.org/officeDocument/2006/relationships/hyperlink" Target="https://emojipedia.org/thumbs-u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0A19DA1C-1686-2997-E3A0-796CCA5E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319"/>
            <a:ext cx="5789786" cy="56773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35AA2A3-4FEA-941D-7256-78673DD58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86" y="521237"/>
            <a:ext cx="5787362" cy="5815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C69F2A-6A07-00D5-ADAE-7DBCE879A837}"/>
              </a:ext>
            </a:extLst>
          </p:cNvPr>
          <p:cNvSpPr txBox="1"/>
          <p:nvPr/>
        </p:nvSpPr>
        <p:spPr>
          <a:xfrm>
            <a:off x="8701084" y="4293928"/>
            <a:ext cx="159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</a:t>
            </a:r>
            <a:r>
              <a:rPr lang="en-US" sz="2400" b="0" i="0" u="none" strike="noStrike" dirty="0">
                <a:solidFill>
                  <a:srgbClr val="6198CD"/>
                </a:solidFill>
                <a:effectLst/>
                <a:latin typeface="Roboto" panose="02000000000000000000" pitchFamily="2" charset="0"/>
              </a:rPr>
              <a:t>👍</a:t>
            </a:r>
            <a:endParaRPr lang="en-US" sz="2400" b="0" i="0" u="none" strike="noStrike" dirty="0">
              <a:solidFill>
                <a:srgbClr val="6198CD"/>
              </a:solidFill>
              <a:effectLst/>
              <a:latin typeface="Roboto" panose="02000000000000000000" pitchFamily="2" charset="0"/>
              <a:hlinkClick r:id="rId4"/>
            </a:endParaRP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47F70-7ECA-67D1-E73A-2D11D2BC22A2}"/>
              </a:ext>
            </a:extLst>
          </p:cNvPr>
          <p:cNvSpPr txBox="1"/>
          <p:nvPr/>
        </p:nvSpPr>
        <p:spPr>
          <a:xfrm>
            <a:off x="973977" y="2752020"/>
            <a:ext cx="18676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Roboto" panose="02000000000000000000" pitchFamily="2" charset="0"/>
              </a:rPr>
              <a:t>Two chords have same endpoint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NOT GOOD aka BAD </a:t>
            </a:r>
            <a:r>
              <a:rPr lang="en-US" sz="2000" b="0" i="0" u="none" strike="noStrike" dirty="0">
                <a:solidFill>
                  <a:srgbClr val="467886"/>
                </a:solidFill>
                <a:effectLst/>
                <a:latin typeface="Roboto" panose="02000000000000000000" pitchFamily="2" charset="0"/>
              </a:rPr>
              <a:t>👎</a:t>
            </a:r>
            <a:endParaRPr lang="en-US" sz="2000" b="0" i="0" u="none" strike="noStrike" dirty="0">
              <a:solidFill>
                <a:srgbClr val="467886"/>
              </a:solidFill>
              <a:effectLst/>
              <a:latin typeface="Roboto" panose="02000000000000000000" pitchFamily="2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Aft>
                <a:spcPts val="1200"/>
              </a:spcAft>
            </a:pPr>
            <a:endParaRPr lang="en-US" sz="2000" b="0" i="0" u="none" strike="noStrike" dirty="0">
              <a:effectLst/>
              <a:latin typeface="Roboto" panose="02000000000000000000" pitchFamily="2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ECC5C2-0701-7714-37BF-5039634BBB71}"/>
              </a:ext>
            </a:extLst>
          </p:cNvPr>
          <p:cNvCxnSpPr>
            <a:cxnSpLocks/>
          </p:cNvCxnSpPr>
          <p:nvPr/>
        </p:nvCxnSpPr>
        <p:spPr>
          <a:xfrm flipV="1">
            <a:off x="2459060" y="1944793"/>
            <a:ext cx="2257063" cy="91139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2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star&#10;&#10;Description automatically generated">
            <a:extLst>
              <a:ext uri="{FF2B5EF4-FFF2-40B4-BE49-F238E27FC236}">
                <a16:creationId xmlns:a16="http://schemas.microsoft.com/office/drawing/2014/main" id="{9B6D57A3-EB76-0642-90EA-E1A02219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7"/>
          <a:stretch/>
        </p:blipFill>
        <p:spPr>
          <a:xfrm>
            <a:off x="6825" y="609952"/>
            <a:ext cx="5349594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0: count higher-numbered open chords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5B866-70BF-7539-A485-A4EDAAE6A4C7}"/>
              </a:ext>
            </a:extLst>
          </p:cNvPr>
          <p:cNvSpPr txBox="1"/>
          <p:nvPr/>
        </p:nvSpPr>
        <p:spPr>
          <a:xfrm>
            <a:off x="4845294" y="197154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FE041-0F8B-FE31-18A0-B0B9AB85FB4D}"/>
              </a:ext>
            </a:extLst>
          </p:cNvPr>
          <p:cNvSpPr txBox="1"/>
          <p:nvPr/>
        </p:nvSpPr>
        <p:spPr>
          <a:xfrm>
            <a:off x="6046194" y="2397198"/>
            <a:ext cx="1166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Reached root</a:t>
            </a:r>
          </a:p>
        </p:txBody>
      </p:sp>
    </p:spTree>
    <p:extLst>
      <p:ext uri="{BB962C8B-B14F-4D97-AF65-F5344CB8AC3E}">
        <p14:creationId xmlns:p14="http://schemas.microsoft.com/office/powerpoint/2010/main" val="247489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star&#10;&#10;Description automatically generated">
            <a:extLst>
              <a:ext uri="{FF2B5EF4-FFF2-40B4-BE49-F238E27FC236}">
                <a16:creationId xmlns:a16="http://schemas.microsoft.com/office/drawing/2014/main" id="{9B6D57A3-EB76-0642-90EA-E1A02219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7"/>
          <a:stretch/>
        </p:blipFill>
        <p:spPr>
          <a:xfrm>
            <a:off x="6825" y="609952"/>
            <a:ext cx="5349594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0: decrement sizes of leaf 0 and its ancestors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0E2FE-44B5-451B-5022-799CB720DF87}"/>
              </a:ext>
            </a:extLst>
          </p:cNvPr>
          <p:cNvSpPr txBox="1"/>
          <p:nvPr/>
        </p:nvSpPr>
        <p:spPr>
          <a:xfrm>
            <a:off x="5497125" y="4082669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CE5A4-5179-B48A-CFF5-32D5F82A22F7}"/>
              </a:ext>
            </a:extLst>
          </p:cNvPr>
          <p:cNvSpPr txBox="1"/>
          <p:nvPr/>
        </p:nvSpPr>
        <p:spPr>
          <a:xfrm>
            <a:off x="6083164" y="3030256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A3A6-5605-CF1D-2EE4-7520A10777CD}"/>
              </a:ext>
            </a:extLst>
          </p:cNvPr>
          <p:cNvSpPr txBox="1"/>
          <p:nvPr/>
        </p:nvSpPr>
        <p:spPr>
          <a:xfrm>
            <a:off x="6693239" y="2202847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776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star&#10;&#10;Description automatically generated">
            <a:extLst>
              <a:ext uri="{FF2B5EF4-FFF2-40B4-BE49-F238E27FC236}">
                <a16:creationId xmlns:a16="http://schemas.microsoft.com/office/drawing/2014/main" id="{B73BC83A-3EB9-6AA6-72FC-2E71A25D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84"/>
          <a:stretch/>
        </p:blipFill>
        <p:spPr>
          <a:xfrm>
            <a:off x="-1109" y="609952"/>
            <a:ext cx="5443281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leaf 3: increment sizes of leaf 3 and its ancestors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0E2FE-44B5-451B-5022-799CB720DF87}"/>
              </a:ext>
            </a:extLst>
          </p:cNvPr>
          <p:cNvSpPr txBox="1"/>
          <p:nvPr/>
        </p:nvSpPr>
        <p:spPr>
          <a:xfrm>
            <a:off x="8857473" y="40826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CE5A4-5179-B48A-CFF5-32D5F82A22F7}"/>
              </a:ext>
            </a:extLst>
          </p:cNvPr>
          <p:cNvSpPr txBox="1"/>
          <p:nvPr/>
        </p:nvSpPr>
        <p:spPr>
          <a:xfrm>
            <a:off x="8141636" y="30302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A3A6-5605-CF1D-2EE4-7520A10777CD}"/>
              </a:ext>
            </a:extLst>
          </p:cNvPr>
          <p:cNvSpPr txBox="1"/>
          <p:nvPr/>
        </p:nvSpPr>
        <p:spPr>
          <a:xfrm>
            <a:off x="7582481" y="22028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69071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5C334F73-51A1-455E-64EB-EAF5C495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20"/>
          <a:stretch/>
        </p:blipFill>
        <p:spPr>
          <a:xfrm>
            <a:off x="0" y="609952"/>
            <a:ext cx="546897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2: count higher-numbered open chords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+0+o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2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5C334F73-51A1-455E-64EB-EAF5C495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20"/>
          <a:stretch/>
        </p:blipFill>
        <p:spPr>
          <a:xfrm>
            <a:off x="0" y="609952"/>
            <a:ext cx="546897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2: count higher-numbered open chords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+1+o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16D727-5AD4-C531-06D7-A82B05468756}"/>
              </a:ext>
            </a:extLst>
          </p:cNvPr>
          <p:cNvCxnSpPr>
            <a:cxnSpLocks/>
          </p:cNvCxnSpPr>
          <p:nvPr/>
        </p:nvCxnSpPr>
        <p:spPr>
          <a:xfrm flipH="1" flipV="1">
            <a:off x="5975277" y="2297725"/>
            <a:ext cx="2483532" cy="2080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ACB364-01D2-EE08-516D-F809CC96BEC6}"/>
              </a:ext>
            </a:extLst>
          </p:cNvPr>
          <p:cNvSpPr txBox="1"/>
          <p:nvPr/>
        </p:nvSpPr>
        <p:spPr>
          <a:xfrm>
            <a:off x="4650098" y="3637796"/>
            <a:ext cx="165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2 is a left child: add sibling’s size to o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280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5C334F73-51A1-455E-64EB-EAF5C495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20"/>
          <a:stretch/>
        </p:blipFill>
        <p:spPr>
          <a:xfrm>
            <a:off x="0" y="609952"/>
            <a:ext cx="546897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2: count higher-numbered open chords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CB364-01D2-EE08-516D-F809CC96BEC6}"/>
              </a:ext>
            </a:extLst>
          </p:cNvPr>
          <p:cNvSpPr txBox="1"/>
          <p:nvPr/>
        </p:nvSpPr>
        <p:spPr>
          <a:xfrm>
            <a:off x="4845294" y="2910189"/>
            <a:ext cx="165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2’s parent is a right child: do nothing</a:t>
            </a:r>
          </a:p>
        </p:txBody>
      </p:sp>
    </p:spTree>
    <p:extLst>
      <p:ext uri="{BB962C8B-B14F-4D97-AF65-F5344CB8AC3E}">
        <p14:creationId xmlns:p14="http://schemas.microsoft.com/office/powerpoint/2010/main" val="103340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5C334F73-51A1-455E-64EB-EAF5C495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20"/>
          <a:stretch/>
        </p:blipFill>
        <p:spPr>
          <a:xfrm>
            <a:off x="0" y="609952"/>
            <a:ext cx="546897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3A261B-ECEA-5A02-1E7B-579CBC48CEB5}"/>
              </a:ext>
            </a:extLst>
          </p:cNvPr>
          <p:cNvSpPr txBox="1"/>
          <p:nvPr/>
        </p:nvSpPr>
        <p:spPr>
          <a:xfrm>
            <a:off x="6068661" y="2351124"/>
            <a:ext cx="1653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Reached root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A0377-FD7B-2EEB-11FF-55251E4E5FC2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2: count higher-numbered open chords</a:t>
            </a:r>
          </a:p>
        </p:txBody>
      </p:sp>
    </p:spTree>
    <p:extLst>
      <p:ext uri="{BB962C8B-B14F-4D97-AF65-F5344CB8AC3E}">
        <p14:creationId xmlns:p14="http://schemas.microsoft.com/office/powerpoint/2010/main" val="106903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5C334F73-51A1-455E-64EB-EAF5C4950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20"/>
          <a:stretch/>
        </p:blipFill>
        <p:spPr>
          <a:xfrm>
            <a:off x="0" y="609952"/>
            <a:ext cx="546897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+1+o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52CEF-D954-5B32-B132-361D59C10DC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2: decrement sizes of leaf 2 and its ancestors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454A1-47DF-2472-6CC4-267D3EAEAD0B}"/>
              </a:ext>
            </a:extLst>
          </p:cNvPr>
          <p:cNvSpPr txBox="1"/>
          <p:nvPr/>
        </p:nvSpPr>
        <p:spPr>
          <a:xfrm>
            <a:off x="7319787" y="4082669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647CA-1A6D-7D96-FF55-F1BED175546C}"/>
              </a:ext>
            </a:extLst>
          </p:cNvPr>
          <p:cNvSpPr txBox="1"/>
          <p:nvPr/>
        </p:nvSpPr>
        <p:spPr>
          <a:xfrm>
            <a:off x="7439051" y="3244619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50D97-B634-74B5-7C92-B8BE02B7D823}"/>
              </a:ext>
            </a:extLst>
          </p:cNvPr>
          <p:cNvSpPr txBox="1"/>
          <p:nvPr/>
        </p:nvSpPr>
        <p:spPr>
          <a:xfrm>
            <a:off x="6877093" y="2269991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62835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070E8F2E-23E6-A779-C325-6C821BCF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5"/>
          <a:stretch/>
        </p:blipFill>
        <p:spPr>
          <a:xfrm>
            <a:off x="1" y="609952"/>
            <a:ext cx="5516318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52CEF-D954-5B32-B132-361D59C10DC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3: count higher-numbered open chords</a:t>
            </a:r>
          </a:p>
        </p:txBody>
      </p:sp>
    </p:spTree>
    <p:extLst>
      <p:ext uri="{BB962C8B-B14F-4D97-AF65-F5344CB8AC3E}">
        <p14:creationId xmlns:p14="http://schemas.microsoft.com/office/powerpoint/2010/main" val="18233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070E8F2E-23E6-A779-C325-6C821BCF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5"/>
          <a:stretch/>
        </p:blipFill>
        <p:spPr>
          <a:xfrm>
            <a:off x="1" y="609952"/>
            <a:ext cx="5516318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52CEF-D954-5B32-B132-361D59C10DC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3: count higher-numbered open chords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9A92B-8653-D0A9-75BF-EADA7088DE87}"/>
              </a:ext>
            </a:extLst>
          </p:cNvPr>
          <p:cNvSpPr txBox="1"/>
          <p:nvPr/>
        </p:nvSpPr>
        <p:spPr>
          <a:xfrm>
            <a:off x="4637771" y="3881910"/>
            <a:ext cx="135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3 is a right child: do nothing</a:t>
            </a:r>
          </a:p>
        </p:txBody>
      </p:sp>
    </p:spTree>
    <p:extLst>
      <p:ext uri="{BB962C8B-B14F-4D97-AF65-F5344CB8AC3E}">
        <p14:creationId xmlns:p14="http://schemas.microsoft.com/office/powerpoint/2010/main" val="132674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7A305-AE00-FE3B-E221-C43A3D02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1" y="463627"/>
            <a:ext cx="5350345" cy="523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FCCB0-FD45-4B57-4928-E2EF40C0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06" y="463627"/>
            <a:ext cx="5479431" cy="5571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8F0A5-4A46-0E42-7F4B-602C0B601EC1}"/>
              </a:ext>
            </a:extLst>
          </p:cNvPr>
          <p:cNvSpPr txBox="1"/>
          <p:nvPr/>
        </p:nvSpPr>
        <p:spPr>
          <a:xfrm>
            <a:off x="1441016" y="391748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[i, j, i, j]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E8AC9-001A-5A39-E91B-4F2861BD8AA0}"/>
              </a:ext>
            </a:extLst>
          </p:cNvPr>
          <p:cNvSpPr txBox="1"/>
          <p:nvPr/>
        </p:nvSpPr>
        <p:spPr>
          <a:xfrm>
            <a:off x="8505187" y="3732816"/>
            <a:ext cx="18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[i, j, j, i]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96127-D49D-2A58-4A78-9E069BE93490}"/>
              </a:ext>
            </a:extLst>
          </p:cNvPr>
          <p:cNvSpPr txBox="1"/>
          <p:nvPr/>
        </p:nvSpPr>
        <p:spPr>
          <a:xfrm>
            <a:off x="8505186" y="4109987"/>
            <a:ext cx="18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[i, i, k, k]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E49DB-171D-78D7-239A-159107E82337}"/>
              </a:ext>
            </a:extLst>
          </p:cNvPr>
          <p:cNvSpPr txBox="1"/>
          <p:nvPr/>
        </p:nvSpPr>
        <p:spPr>
          <a:xfrm>
            <a:off x="1679959" y="4427758"/>
            <a:ext cx="146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29B536-0A18-7E56-F687-A2FB85035180}"/>
              </a:ext>
            </a:extLst>
          </p:cNvPr>
          <p:cNvSpPr txBox="1"/>
          <p:nvPr/>
        </p:nvSpPr>
        <p:spPr>
          <a:xfrm>
            <a:off x="6401252" y="4296575"/>
            <a:ext cx="180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intersection</a:t>
            </a:r>
          </a:p>
        </p:txBody>
      </p:sp>
    </p:spTree>
    <p:extLst>
      <p:ext uri="{BB962C8B-B14F-4D97-AF65-F5344CB8AC3E}">
        <p14:creationId xmlns:p14="http://schemas.microsoft.com/office/powerpoint/2010/main" val="392497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070E8F2E-23E6-A779-C325-6C821BCF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5"/>
          <a:stretch/>
        </p:blipFill>
        <p:spPr>
          <a:xfrm>
            <a:off x="1" y="609952"/>
            <a:ext cx="5516318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52CEF-D954-5B32-B132-361D59C10DC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3: count higher-numbered open chords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DCB70-834E-E965-C572-ABAFF3DE6E03}"/>
              </a:ext>
            </a:extLst>
          </p:cNvPr>
          <p:cNvSpPr txBox="1"/>
          <p:nvPr/>
        </p:nvSpPr>
        <p:spPr>
          <a:xfrm>
            <a:off x="4841296" y="2860377"/>
            <a:ext cx="1645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3’s parent is a right child: do nothing</a:t>
            </a:r>
          </a:p>
        </p:txBody>
      </p:sp>
    </p:spTree>
    <p:extLst>
      <p:ext uri="{BB962C8B-B14F-4D97-AF65-F5344CB8AC3E}">
        <p14:creationId xmlns:p14="http://schemas.microsoft.com/office/powerpoint/2010/main" val="15379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070E8F2E-23E6-A779-C325-6C821BCF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5"/>
          <a:stretch/>
        </p:blipFill>
        <p:spPr>
          <a:xfrm>
            <a:off x="1" y="609952"/>
            <a:ext cx="5516318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52CEF-D954-5B32-B132-361D59C10DC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3: count higher-numbered open chords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DCB70-834E-E965-C572-ABAFF3DE6E03}"/>
              </a:ext>
            </a:extLst>
          </p:cNvPr>
          <p:cNvSpPr txBox="1"/>
          <p:nvPr/>
        </p:nvSpPr>
        <p:spPr>
          <a:xfrm>
            <a:off x="6056957" y="2365106"/>
            <a:ext cx="164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Reached root</a:t>
            </a:r>
          </a:p>
        </p:txBody>
      </p:sp>
    </p:spTree>
    <p:extLst>
      <p:ext uri="{BB962C8B-B14F-4D97-AF65-F5344CB8AC3E}">
        <p14:creationId xmlns:p14="http://schemas.microsoft.com/office/powerpoint/2010/main" val="2201056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ircle with lines and arrows&#10;&#10;Description automatically generated">
            <a:extLst>
              <a:ext uri="{FF2B5EF4-FFF2-40B4-BE49-F238E27FC236}">
                <a16:creationId xmlns:a16="http://schemas.microsoft.com/office/drawing/2014/main" id="{070E8F2E-23E6-A779-C325-6C821BCF5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85"/>
          <a:stretch/>
        </p:blipFill>
        <p:spPr>
          <a:xfrm>
            <a:off x="1" y="609952"/>
            <a:ext cx="5516318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+1+0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9050A-EBC8-E4F1-6F1E-268F5FE3908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3: decrement sizes of leaf 3 and its ancestors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93202-2BCA-2FB5-E5EE-4B0BAB60F228}"/>
              </a:ext>
            </a:extLst>
          </p:cNvPr>
          <p:cNvSpPr txBox="1"/>
          <p:nvPr/>
        </p:nvSpPr>
        <p:spPr>
          <a:xfrm>
            <a:off x="8769475" y="3934868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94D2E-094E-53ED-E867-3C22B598ADE2}"/>
              </a:ext>
            </a:extLst>
          </p:cNvPr>
          <p:cNvSpPr txBox="1"/>
          <p:nvPr/>
        </p:nvSpPr>
        <p:spPr>
          <a:xfrm>
            <a:off x="8132375" y="3019316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E8CB5-6B2D-3757-897A-7A551CABB524}"/>
              </a:ext>
            </a:extLst>
          </p:cNvPr>
          <p:cNvSpPr txBox="1"/>
          <p:nvPr/>
        </p:nvSpPr>
        <p:spPr>
          <a:xfrm>
            <a:off x="7605397" y="2244081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20047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E643667E-41FC-9D60-75AC-4CD198DC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/>
          <a:stretch/>
        </p:blipFill>
        <p:spPr>
          <a:xfrm>
            <a:off x="0" y="609952"/>
            <a:ext cx="549605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2+0+1+0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9050A-EBC8-E4F1-6F1E-268F5FE3908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1: count higher-numbered open chords</a:t>
            </a:r>
          </a:p>
        </p:txBody>
      </p:sp>
    </p:spTree>
    <p:extLst>
      <p:ext uri="{BB962C8B-B14F-4D97-AF65-F5344CB8AC3E}">
        <p14:creationId xmlns:p14="http://schemas.microsoft.com/office/powerpoint/2010/main" val="298359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E643667E-41FC-9D60-75AC-4CD198DC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/>
          <a:stretch/>
        </p:blipFill>
        <p:spPr>
          <a:xfrm>
            <a:off x="0" y="609952"/>
            <a:ext cx="549605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2+0+1+0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9050A-EBC8-E4F1-6F1E-268F5FE3908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1: count higher-numbered open chords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ED44-D285-9AAA-D40D-6C77A01EB91F}"/>
              </a:ext>
            </a:extLst>
          </p:cNvPr>
          <p:cNvSpPr txBox="1"/>
          <p:nvPr/>
        </p:nvSpPr>
        <p:spPr>
          <a:xfrm>
            <a:off x="4739172" y="3753212"/>
            <a:ext cx="147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1 is a right child: do nothing</a:t>
            </a:r>
          </a:p>
        </p:txBody>
      </p:sp>
    </p:spTree>
    <p:extLst>
      <p:ext uri="{BB962C8B-B14F-4D97-AF65-F5344CB8AC3E}">
        <p14:creationId xmlns:p14="http://schemas.microsoft.com/office/powerpoint/2010/main" val="335799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E643667E-41FC-9D60-75AC-4CD198DC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/>
          <a:stretch/>
        </p:blipFill>
        <p:spPr>
          <a:xfrm>
            <a:off x="0" y="609952"/>
            <a:ext cx="549605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2+0+1+0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9050A-EBC8-E4F1-6F1E-268F5FE3908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1: count higher-numbered open chords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072C1-AFB5-1744-F821-DE982EB620E2}"/>
              </a:ext>
            </a:extLst>
          </p:cNvPr>
          <p:cNvSpPr txBox="1"/>
          <p:nvPr/>
        </p:nvSpPr>
        <p:spPr>
          <a:xfrm>
            <a:off x="4900446" y="3096360"/>
            <a:ext cx="135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1’s parent is a left child: add sibling’s size to o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4CD918-98F5-1941-8A06-1463767B7024}"/>
              </a:ext>
            </a:extLst>
          </p:cNvPr>
          <p:cNvCxnSpPr>
            <a:cxnSpLocks/>
          </p:cNvCxnSpPr>
          <p:nvPr/>
        </p:nvCxnSpPr>
        <p:spPr>
          <a:xfrm flipH="1" flipV="1">
            <a:off x="5576455" y="2246377"/>
            <a:ext cx="2197772" cy="12023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61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E643667E-41FC-9D60-75AC-4CD198DC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/>
          <a:stretch/>
        </p:blipFill>
        <p:spPr>
          <a:xfrm>
            <a:off x="0" y="609952"/>
            <a:ext cx="549605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2+0+1+0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9050A-EBC8-E4F1-6F1E-268F5FE3908D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1: count higher-numbered open chords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072C1-AFB5-1744-F821-DE982EB620E2}"/>
              </a:ext>
            </a:extLst>
          </p:cNvPr>
          <p:cNvSpPr txBox="1"/>
          <p:nvPr/>
        </p:nvSpPr>
        <p:spPr>
          <a:xfrm>
            <a:off x="6134002" y="2292595"/>
            <a:ext cx="135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Reached root</a:t>
            </a:r>
          </a:p>
        </p:txBody>
      </p:sp>
    </p:spTree>
    <p:extLst>
      <p:ext uri="{BB962C8B-B14F-4D97-AF65-F5344CB8AC3E}">
        <p14:creationId xmlns:p14="http://schemas.microsoft.com/office/powerpoint/2010/main" val="58287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E643667E-41FC-9D60-75AC-4CD198DC7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3"/>
          <a:stretch/>
        </p:blipFill>
        <p:spPr>
          <a:xfrm>
            <a:off x="0" y="609952"/>
            <a:ext cx="549605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2+0+1+0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9DA0-C7F9-CD5F-18B1-4C82293C52F7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1: decrement sizes of leaf 1 and its ancestors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DAC8-B2F6-4F4D-EAE6-016F38551491}"/>
              </a:ext>
            </a:extLst>
          </p:cNvPr>
          <p:cNvSpPr txBox="1"/>
          <p:nvPr/>
        </p:nvSpPr>
        <p:spPr>
          <a:xfrm>
            <a:off x="7050950" y="3934868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74E07-6A9F-E201-1D00-AB312127BEC3}"/>
              </a:ext>
            </a:extLst>
          </p:cNvPr>
          <p:cNvSpPr txBox="1"/>
          <p:nvPr/>
        </p:nvSpPr>
        <p:spPr>
          <a:xfrm>
            <a:off x="6180759" y="3019316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0A9B4-DB49-A4C6-9722-DEA758CF18BF}"/>
              </a:ext>
            </a:extLst>
          </p:cNvPr>
          <p:cNvSpPr txBox="1"/>
          <p:nvPr/>
        </p:nvSpPr>
        <p:spPr>
          <a:xfrm>
            <a:off x="6824751" y="2244081"/>
            <a:ext cx="36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772144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77755997-ACB4-4B1C-79C0-338741875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12"/>
          <a:stretch/>
        </p:blipFill>
        <p:spPr>
          <a:xfrm>
            <a:off x="0" y="609952"/>
            <a:ext cx="5468979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528F-59CF-74CF-9A17-615B86592401}"/>
              </a:ext>
            </a:extLst>
          </p:cNvPr>
          <p:cNvSpPr txBox="1"/>
          <p:nvPr/>
        </p:nvSpPr>
        <p:spPr>
          <a:xfrm>
            <a:off x="4845294" y="1971547"/>
            <a:ext cx="182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2+0+1+0</a:t>
            </a:r>
          </a:p>
          <a:p>
            <a:r>
              <a:rPr lang="en-US" dirty="0"/>
              <a:t>= 3 intersections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9DA0-C7F9-CD5F-18B1-4C82293C52F7}"/>
              </a:ext>
            </a:extLst>
          </p:cNvPr>
          <p:cNvSpPr txBox="1"/>
          <p:nvPr/>
        </p:nvSpPr>
        <p:spPr>
          <a:xfrm>
            <a:off x="5453054" y="1275009"/>
            <a:ext cx="32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algorithm</a:t>
            </a:r>
          </a:p>
        </p:txBody>
      </p:sp>
    </p:spTree>
    <p:extLst>
      <p:ext uri="{BB962C8B-B14F-4D97-AF65-F5344CB8AC3E}">
        <p14:creationId xmlns:p14="http://schemas.microsoft.com/office/powerpoint/2010/main" val="245588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star&#10;&#10;Description automatically generated">
            <a:extLst>
              <a:ext uri="{FF2B5EF4-FFF2-40B4-BE49-F238E27FC236}">
                <a16:creationId xmlns:a16="http://schemas.microsoft.com/office/drawing/2014/main" id="{2DBDF02B-0278-0C42-7D31-6B574DE3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9"/>
          <a:stretch/>
        </p:blipFill>
        <p:spPr>
          <a:xfrm>
            <a:off x="2629" y="609952"/>
            <a:ext cx="5196077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FF38C-DEED-AFB4-03C6-9778BEF3AFF3}"/>
              </a:ext>
            </a:extLst>
          </p:cNvPr>
          <p:cNvSpPr txBox="1"/>
          <p:nvPr/>
        </p:nvSpPr>
        <p:spPr>
          <a:xfrm>
            <a:off x="5453054" y="1275009"/>
            <a:ext cx="322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leafs, none are open yet</a:t>
            </a:r>
          </a:p>
        </p:txBody>
      </p:sp>
    </p:spTree>
    <p:extLst>
      <p:ext uri="{BB962C8B-B14F-4D97-AF65-F5344CB8AC3E}">
        <p14:creationId xmlns:p14="http://schemas.microsoft.com/office/powerpoint/2010/main" val="15102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a circle with blue lines and green dots&#10;&#10;Description automatically generated">
            <a:extLst>
              <a:ext uri="{FF2B5EF4-FFF2-40B4-BE49-F238E27FC236}">
                <a16:creationId xmlns:a16="http://schemas.microsoft.com/office/drawing/2014/main" id="{618C93C7-B513-4B45-3305-1D78E777E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94"/>
          <a:stretch/>
        </p:blipFill>
        <p:spPr>
          <a:xfrm>
            <a:off x="474" y="609952"/>
            <a:ext cx="5485926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C1743-D270-484B-CC86-0B9A71EF59A0}"/>
              </a:ext>
            </a:extLst>
          </p:cNvPr>
          <p:cNvSpPr txBox="1"/>
          <p:nvPr/>
        </p:nvSpPr>
        <p:spPr>
          <a:xfrm>
            <a:off x="5497125" y="408266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163B8-4053-D155-DFAC-EF9EE65729A4}"/>
              </a:ext>
            </a:extLst>
          </p:cNvPr>
          <p:cNvSpPr txBox="1"/>
          <p:nvPr/>
        </p:nvSpPr>
        <p:spPr>
          <a:xfrm>
            <a:off x="6083164" y="30302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779E-B33F-37DC-2490-AA3B1AAC2259}"/>
              </a:ext>
            </a:extLst>
          </p:cNvPr>
          <p:cNvSpPr txBox="1"/>
          <p:nvPr/>
        </p:nvSpPr>
        <p:spPr>
          <a:xfrm>
            <a:off x="6693239" y="22028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leaf 0: increment sizes of leaf 0 and its ancestors</a:t>
            </a:r>
          </a:p>
        </p:txBody>
      </p:sp>
    </p:spTree>
    <p:extLst>
      <p:ext uri="{BB962C8B-B14F-4D97-AF65-F5344CB8AC3E}">
        <p14:creationId xmlns:p14="http://schemas.microsoft.com/office/powerpoint/2010/main" val="180795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ircle with lines and dots&#10;&#10;Description automatically generated">
            <a:extLst>
              <a:ext uri="{FF2B5EF4-FFF2-40B4-BE49-F238E27FC236}">
                <a16:creationId xmlns:a16="http://schemas.microsoft.com/office/drawing/2014/main" id="{034D54E2-0E1E-9A95-ED87-19B8553E1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94"/>
          <a:stretch/>
        </p:blipFill>
        <p:spPr>
          <a:xfrm>
            <a:off x="6824" y="609952"/>
            <a:ext cx="5485926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C1743-D270-484B-CC86-0B9A71EF59A0}"/>
              </a:ext>
            </a:extLst>
          </p:cNvPr>
          <p:cNvSpPr txBox="1"/>
          <p:nvPr/>
        </p:nvSpPr>
        <p:spPr>
          <a:xfrm>
            <a:off x="7027915" y="396107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163B8-4053-D155-DFAC-EF9EE65729A4}"/>
              </a:ext>
            </a:extLst>
          </p:cNvPr>
          <p:cNvSpPr txBox="1"/>
          <p:nvPr/>
        </p:nvSpPr>
        <p:spPr>
          <a:xfrm>
            <a:off x="6083164" y="30302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779E-B33F-37DC-2490-AA3B1AAC2259}"/>
              </a:ext>
            </a:extLst>
          </p:cNvPr>
          <p:cNvSpPr txBox="1"/>
          <p:nvPr/>
        </p:nvSpPr>
        <p:spPr>
          <a:xfrm>
            <a:off x="6693239" y="22028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leaf 1: increment sizes of leaf 1 and its ancestors</a:t>
            </a:r>
          </a:p>
        </p:txBody>
      </p:sp>
    </p:spTree>
    <p:extLst>
      <p:ext uri="{BB962C8B-B14F-4D97-AF65-F5344CB8AC3E}">
        <p14:creationId xmlns:p14="http://schemas.microsoft.com/office/powerpoint/2010/main" val="333876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star&#10;&#10;Description automatically generated">
            <a:extLst>
              <a:ext uri="{FF2B5EF4-FFF2-40B4-BE49-F238E27FC236}">
                <a16:creationId xmlns:a16="http://schemas.microsoft.com/office/drawing/2014/main" id="{2BC68E1D-45DC-F359-F808-0CD5EC67D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98"/>
          <a:stretch/>
        </p:blipFill>
        <p:spPr>
          <a:xfrm>
            <a:off x="6824" y="609952"/>
            <a:ext cx="5363168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C1743-D270-484B-CC86-0B9A71EF59A0}"/>
              </a:ext>
            </a:extLst>
          </p:cNvPr>
          <p:cNvSpPr txBox="1"/>
          <p:nvPr/>
        </p:nvSpPr>
        <p:spPr>
          <a:xfrm>
            <a:off x="7334881" y="39479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163B8-4053-D155-DFAC-EF9EE65729A4}"/>
              </a:ext>
            </a:extLst>
          </p:cNvPr>
          <p:cNvSpPr txBox="1"/>
          <p:nvPr/>
        </p:nvSpPr>
        <p:spPr>
          <a:xfrm>
            <a:off x="8116654" y="30193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779E-B33F-37DC-2490-AA3B1AAC2259}"/>
              </a:ext>
            </a:extLst>
          </p:cNvPr>
          <p:cNvSpPr txBox="1"/>
          <p:nvPr/>
        </p:nvSpPr>
        <p:spPr>
          <a:xfrm>
            <a:off x="6693239" y="22028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leaf 2: increment sizes of leaf 2 and its ancestors</a:t>
            </a:r>
          </a:p>
        </p:txBody>
      </p:sp>
    </p:spTree>
    <p:extLst>
      <p:ext uri="{BB962C8B-B14F-4D97-AF65-F5344CB8AC3E}">
        <p14:creationId xmlns:p14="http://schemas.microsoft.com/office/powerpoint/2010/main" val="239705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star&#10;&#10;Description automatically generated">
            <a:extLst>
              <a:ext uri="{FF2B5EF4-FFF2-40B4-BE49-F238E27FC236}">
                <a16:creationId xmlns:a16="http://schemas.microsoft.com/office/drawing/2014/main" id="{9B6D57A3-EB76-0642-90EA-E1A02219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7"/>
          <a:stretch/>
        </p:blipFill>
        <p:spPr>
          <a:xfrm>
            <a:off x="6825" y="609952"/>
            <a:ext cx="5349594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0: count higher-numbered open chords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5B866-70BF-7539-A485-A4EDAAE6A4C7}"/>
              </a:ext>
            </a:extLst>
          </p:cNvPr>
          <p:cNvSpPr txBox="1"/>
          <p:nvPr/>
        </p:nvSpPr>
        <p:spPr>
          <a:xfrm>
            <a:off x="4845294" y="197154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0+o</a:t>
            </a:r>
            <a:r>
              <a:rPr lang="en-US" baseline="-25000" dirty="0"/>
              <a:t>1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star&#10;&#10;Description automatically generated">
            <a:extLst>
              <a:ext uri="{FF2B5EF4-FFF2-40B4-BE49-F238E27FC236}">
                <a16:creationId xmlns:a16="http://schemas.microsoft.com/office/drawing/2014/main" id="{9B6D57A3-EB76-0642-90EA-E1A02219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7"/>
          <a:stretch/>
        </p:blipFill>
        <p:spPr>
          <a:xfrm>
            <a:off x="6825" y="609952"/>
            <a:ext cx="5349594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0: count higher-numbered open chords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90A41-DE4C-41A0-C1A5-53C6A109C075}"/>
              </a:ext>
            </a:extLst>
          </p:cNvPr>
          <p:cNvSpPr txBox="1"/>
          <p:nvPr/>
        </p:nvSpPr>
        <p:spPr>
          <a:xfrm>
            <a:off x="4712601" y="3539553"/>
            <a:ext cx="165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0 is a left child: add sibling’s size to o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5B866-70BF-7539-A485-A4EDAAE6A4C7}"/>
              </a:ext>
            </a:extLst>
          </p:cNvPr>
          <p:cNvSpPr txBox="1"/>
          <p:nvPr/>
        </p:nvSpPr>
        <p:spPr>
          <a:xfrm>
            <a:off x="4845294" y="197154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1+o</a:t>
            </a:r>
            <a:r>
              <a:rPr lang="en-US" baseline="-25000" dirty="0"/>
              <a:t>1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B2420-7BE5-F533-7B01-C0D9A6AA374A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5379552" y="2297725"/>
            <a:ext cx="1377051" cy="2080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4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star&#10;&#10;Description automatically generated">
            <a:extLst>
              <a:ext uri="{FF2B5EF4-FFF2-40B4-BE49-F238E27FC236}">
                <a16:creationId xmlns:a16="http://schemas.microsoft.com/office/drawing/2014/main" id="{9B6D57A3-EB76-0642-90EA-E1A022194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87"/>
          <a:stretch/>
        </p:blipFill>
        <p:spPr>
          <a:xfrm>
            <a:off x="6825" y="609952"/>
            <a:ext cx="5349594" cy="5638095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76F26E8-3D6D-315E-97A3-11F1366ACEC8}"/>
              </a:ext>
            </a:extLst>
          </p:cNvPr>
          <p:cNvSpPr/>
          <p:nvPr/>
        </p:nvSpPr>
        <p:spPr>
          <a:xfrm>
            <a:off x="5905500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3ACF77-5243-E98B-A719-ADF962D8B1DE}"/>
              </a:ext>
            </a:extLst>
          </p:cNvPr>
          <p:cNvSpPr/>
          <p:nvPr/>
        </p:nvSpPr>
        <p:spPr>
          <a:xfrm>
            <a:off x="6756603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C51D82-57A3-32A3-8079-FD24391B9455}"/>
              </a:ext>
            </a:extLst>
          </p:cNvPr>
          <p:cNvSpPr/>
          <p:nvPr/>
        </p:nvSpPr>
        <p:spPr>
          <a:xfrm>
            <a:off x="7607706" y="4147268"/>
            <a:ext cx="431800" cy="4616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001E3E-8B86-4D10-8DC1-027FA5BEF399}"/>
              </a:ext>
            </a:extLst>
          </p:cNvPr>
          <p:cNvSpPr/>
          <p:nvPr/>
        </p:nvSpPr>
        <p:spPr>
          <a:xfrm>
            <a:off x="8458809" y="4147268"/>
            <a:ext cx="431800" cy="4616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7DB198A-A9C3-A4B2-288A-2DE956894E12}"/>
              </a:ext>
            </a:extLst>
          </p:cNvPr>
          <p:cNvSpPr/>
          <p:nvPr/>
        </p:nvSpPr>
        <p:spPr>
          <a:xfrm>
            <a:off x="6507385" y="3222497"/>
            <a:ext cx="431800" cy="4616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D8F26C-E85B-E85A-0C84-5D4F6B05BA23}"/>
              </a:ext>
            </a:extLst>
          </p:cNvPr>
          <p:cNvSpPr/>
          <p:nvPr/>
        </p:nvSpPr>
        <p:spPr>
          <a:xfrm>
            <a:off x="7774227" y="3217849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FD589C4-C861-6652-F166-2AB577F9B469}"/>
              </a:ext>
            </a:extLst>
          </p:cNvPr>
          <p:cNvSpPr/>
          <p:nvPr/>
        </p:nvSpPr>
        <p:spPr>
          <a:xfrm>
            <a:off x="7175906" y="2297725"/>
            <a:ext cx="431800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827337-534B-705E-626C-F5B0EF5D6BC5}"/>
              </a:ext>
            </a:extLst>
          </p:cNvPr>
          <p:cNvCxnSpPr>
            <a:cxnSpLocks/>
            <a:stCxn id="32" idx="7"/>
            <a:endCxn id="36" idx="3"/>
          </p:cNvCxnSpPr>
          <p:nvPr/>
        </p:nvCxnSpPr>
        <p:spPr>
          <a:xfrm flipV="1">
            <a:off x="6274064" y="3616553"/>
            <a:ext cx="296557" cy="5983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D4C074-2C14-0B82-99FA-73853FBAEAF2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838919" y="2691781"/>
            <a:ext cx="400223" cy="571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157920-E631-8DD8-7144-3660DA229720}"/>
              </a:ext>
            </a:extLst>
          </p:cNvPr>
          <p:cNvCxnSpPr>
            <a:cxnSpLocks/>
            <a:stCxn id="35" idx="1"/>
            <a:endCxn id="40" idx="5"/>
          </p:cNvCxnSpPr>
          <p:nvPr/>
        </p:nvCxnSpPr>
        <p:spPr>
          <a:xfrm flipH="1" flipV="1">
            <a:off x="8142791" y="3611905"/>
            <a:ext cx="379254" cy="6029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DD896B-05C5-34A9-587B-FE15821D9135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7544470" y="2691781"/>
            <a:ext cx="292993" cy="5936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B9C831-43D9-2526-9B55-1486381ED452}"/>
              </a:ext>
            </a:extLst>
          </p:cNvPr>
          <p:cNvCxnSpPr>
            <a:cxnSpLocks/>
          </p:cNvCxnSpPr>
          <p:nvPr/>
        </p:nvCxnSpPr>
        <p:spPr>
          <a:xfrm flipH="1" flipV="1">
            <a:off x="6812449" y="3616553"/>
            <a:ext cx="96554" cy="530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E86CAC-D79D-1418-B1F7-DE73EE0AD664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23606" y="3620615"/>
            <a:ext cx="119264" cy="5266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9954D1-E781-B4E1-C126-C026418076E3}"/>
              </a:ext>
            </a:extLst>
          </p:cNvPr>
          <p:cNvGrpSpPr/>
          <p:nvPr/>
        </p:nvGrpSpPr>
        <p:grpSpPr>
          <a:xfrm>
            <a:off x="5702300" y="4636667"/>
            <a:ext cx="3352800" cy="292100"/>
            <a:chOff x="6007100" y="3607967"/>
            <a:chExt cx="3352800" cy="29210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E561FF-8CFC-AD27-E744-F991E41D2758}"/>
                </a:ext>
              </a:extLst>
            </p:cNvPr>
            <p:cNvSpPr/>
            <p:nvPr/>
          </p:nvSpPr>
          <p:spPr>
            <a:xfrm>
              <a:off x="60071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F43101-2576-738A-32A0-130B80319BBA}"/>
                </a:ext>
              </a:extLst>
            </p:cNvPr>
            <p:cNvSpPr/>
            <p:nvPr/>
          </p:nvSpPr>
          <p:spPr>
            <a:xfrm>
              <a:off x="68453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E63BF81-E7F7-AD3D-D5EB-A2D603A1D918}"/>
                </a:ext>
              </a:extLst>
            </p:cNvPr>
            <p:cNvSpPr/>
            <p:nvPr/>
          </p:nvSpPr>
          <p:spPr>
            <a:xfrm>
              <a:off x="76835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CBC249-F65E-649D-5F32-62DD180D7BBF}"/>
                </a:ext>
              </a:extLst>
            </p:cNvPr>
            <p:cNvSpPr/>
            <p:nvPr/>
          </p:nvSpPr>
          <p:spPr>
            <a:xfrm>
              <a:off x="8521700" y="3607967"/>
              <a:ext cx="838200" cy="292100"/>
            </a:xfrm>
            <a:custGeom>
              <a:avLst/>
              <a:gdLst>
                <a:gd name="connsiteX0" fmla="*/ 0 w 838200"/>
                <a:gd name="connsiteY0" fmla="*/ 0 h 292100"/>
                <a:gd name="connsiteX1" fmla="*/ 0 w 838200"/>
                <a:gd name="connsiteY1" fmla="*/ 292100 h 292100"/>
                <a:gd name="connsiteX2" fmla="*/ 838200 w 838200"/>
                <a:gd name="connsiteY2" fmla="*/ 292100 h 292100"/>
                <a:gd name="connsiteX3" fmla="*/ 838200 w 838200"/>
                <a:gd name="connsiteY3" fmla="*/ 1270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200" h="292100">
                  <a:moveTo>
                    <a:pt x="0" y="0"/>
                  </a:moveTo>
                  <a:lnTo>
                    <a:pt x="0" y="292100"/>
                  </a:lnTo>
                  <a:lnTo>
                    <a:pt x="838200" y="292100"/>
                  </a:lnTo>
                  <a:lnTo>
                    <a:pt x="838200" y="12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5BC6A55-139C-3A71-3AA2-4CB5814FA96F}"/>
              </a:ext>
            </a:extLst>
          </p:cNvPr>
          <p:cNvSpPr txBox="1"/>
          <p:nvPr/>
        </p:nvSpPr>
        <p:spPr>
          <a:xfrm>
            <a:off x="5975277" y="4928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5273E1-44AD-82AA-3185-313141CF238E}"/>
              </a:ext>
            </a:extLst>
          </p:cNvPr>
          <p:cNvSpPr txBox="1"/>
          <p:nvPr/>
        </p:nvSpPr>
        <p:spPr>
          <a:xfrm>
            <a:off x="6838919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B0D01B-8C0F-4CCF-75B1-D4872D05AA6D}"/>
              </a:ext>
            </a:extLst>
          </p:cNvPr>
          <p:cNvSpPr txBox="1"/>
          <p:nvPr/>
        </p:nvSpPr>
        <p:spPr>
          <a:xfrm>
            <a:off x="7702561" y="49302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877289-73E4-CABF-BF18-723A28F6E08D}"/>
              </a:ext>
            </a:extLst>
          </p:cNvPr>
          <p:cNvSpPr txBox="1"/>
          <p:nvPr/>
        </p:nvSpPr>
        <p:spPr>
          <a:xfrm>
            <a:off x="8512105" y="49363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C3DE9-35F9-0A01-88FA-8C65A734865B}"/>
              </a:ext>
            </a:extLst>
          </p:cNvPr>
          <p:cNvSpPr txBox="1"/>
          <p:nvPr/>
        </p:nvSpPr>
        <p:spPr>
          <a:xfrm>
            <a:off x="7239142" y="187704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C31AC-B6BB-AD70-6549-B29DF31B0E70}"/>
              </a:ext>
            </a:extLst>
          </p:cNvPr>
          <p:cNvSpPr txBox="1"/>
          <p:nvPr/>
        </p:nvSpPr>
        <p:spPr>
          <a:xfrm>
            <a:off x="6996928" y="5196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leafs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1CE09-9C55-02EC-E282-4203DE26113B}"/>
              </a:ext>
            </a:extLst>
          </p:cNvPr>
          <p:cNvSpPr txBox="1"/>
          <p:nvPr/>
        </p:nvSpPr>
        <p:spPr>
          <a:xfrm>
            <a:off x="5453054" y="1275009"/>
            <a:ext cx="3221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leaf 0: count higher-numbered open chords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5B866-70BF-7539-A485-A4EDAAE6A4C7}"/>
              </a:ext>
            </a:extLst>
          </p:cNvPr>
          <p:cNvSpPr txBox="1"/>
          <p:nvPr/>
        </p:nvSpPr>
        <p:spPr>
          <a:xfrm>
            <a:off x="4845294" y="197154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2+o</a:t>
            </a:r>
            <a:r>
              <a:rPr lang="en-US" baseline="-25000" dirty="0"/>
              <a:t>1</a:t>
            </a:r>
            <a:r>
              <a:rPr lang="en-US" dirty="0"/>
              <a:t>+o</a:t>
            </a:r>
            <a:r>
              <a:rPr lang="en-US" baseline="-25000" dirty="0"/>
              <a:t>2</a:t>
            </a:r>
            <a:r>
              <a:rPr lang="en-US" dirty="0"/>
              <a:t>+o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B2420-7BE5-F533-7B01-C0D9A6AA374A}"/>
              </a:ext>
            </a:extLst>
          </p:cNvPr>
          <p:cNvCxnSpPr>
            <a:cxnSpLocks/>
            <a:stCxn id="40" idx="2"/>
          </p:cNvCxnSpPr>
          <p:nvPr/>
        </p:nvCxnSpPr>
        <p:spPr>
          <a:xfrm flipH="1" flipV="1">
            <a:off x="5379552" y="2297725"/>
            <a:ext cx="2394675" cy="11509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1FE041-0F8B-FE31-18A0-B0B9AB85FB4D}"/>
              </a:ext>
            </a:extLst>
          </p:cNvPr>
          <p:cNvSpPr txBox="1"/>
          <p:nvPr/>
        </p:nvSpPr>
        <p:spPr>
          <a:xfrm>
            <a:off x="4739107" y="2902270"/>
            <a:ext cx="206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Leaf 0’s parent is a left child: add sibling’s size to o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681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</TotalTime>
  <Words>895</Words>
  <Application>Microsoft Office PowerPoint</Application>
  <PresentationFormat>Widescreen</PresentationFormat>
  <Paragraphs>431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Lucida Console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Benesch</dc:creator>
  <cp:lastModifiedBy>Cameron Benesch</cp:lastModifiedBy>
  <cp:revision>4</cp:revision>
  <dcterms:created xsi:type="dcterms:W3CDTF">2024-01-31T23:49:31Z</dcterms:created>
  <dcterms:modified xsi:type="dcterms:W3CDTF">2024-03-21T05:25:59Z</dcterms:modified>
</cp:coreProperties>
</file>