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pubs.com/moeransm/intro-iri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Starting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Mark Fernandes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2023-07-27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library(datasets)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Markdown basic Document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Bring in data and display summary stats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data</a:t>
            </a:r>
            <a:r>
              <a:rPr>
                <a:latin typeface="Courier"/>
              </a:rPr>
              <a:t>(iris)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(iris)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Sepal.Length    Sepal.Width     Petal.Length    Petal.Width   
##  Min.   :4.300   Min.   :2.000   Min.   :1.000   Min.   :0.100  
##  1st Qu.:5.100   1st Qu.:2.800   1st Qu.:1.600   1st Qu.:0.300  
##  Median :5.800   Median :3.000   Median :4.350   Median :1.300  
##  Mean   :5.843   Mean   :3.057   Mean   :3.758   Mean   :1.199  
##  3rd Qu.:6.400   3rd Qu.:3.300   3rd Qu.:5.100   3rd Qu.:1.800  
##  Max.   :7.900   Max.   :4.400   Max.   :6.900   Max.   :2.500  
##        Species  
##  setosa    :50  
##  versicolor:50  
##  virginica :50  
##                 
##                 
##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Plot every possible relationship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(iris)</a:t>
            </a:r>
          </a:p>
        </p:txBody>
      </p:sp>
      <p:pic>
        <p:nvPicPr>
          <p:cNvPr descr="Starting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explore possible relationship between sepal width &amp; length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(iris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Sepal.Width, iris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Sepal.Length)</a:t>
            </a:r>
          </a:p>
        </p:txBody>
      </p:sp>
      <p:pic>
        <p:nvPicPr>
          <p:cNvPr descr="Starting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hist</a:t>
            </a:r>
            <a:r>
              <a:rPr>
                <a:latin typeface="Courier"/>
              </a:rPr>
              <a:t>(iris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Sepal.Width) </a:t>
            </a:r>
          </a:p>
        </p:txBody>
      </p:sp>
      <p:pic>
        <p:nvPicPr>
          <p:cNvPr descr="Starting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Greater Sepal width seems to be associated smaller Sepal length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Based on this RPubs page </a:t>
            </a:r>
            <a:r>
              <a:rPr>
                <a:hlinkClick r:id="rId2"/>
              </a:rPr>
              <a:t>https://rpubs.com/moeransm/intro-iris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</dc:title>
  <dc:creator>Mark Fernandes</dc:creator>
  <cp:keywords/>
  <dcterms:created xsi:type="dcterms:W3CDTF">2023-07-27T10:34:22Z</dcterms:created>
  <dcterms:modified xsi:type="dcterms:W3CDTF">2023-07-27T10:34:22Z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2023-07-27</vt:lpwstr>
  </property>
  <property fmtid="{D5CDD505-2E9C-101B-9397-08002B2CF9AE}" pid="3" name="output">
    <vt:lpwstr/>
  </property>
</Properties>
</file>