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00" d="100"/>
          <a:sy n="100" d="100"/>
        </p:scale>
        <p:origin x="-11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9526C-78CF-4981-A08E-20CDA8A06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C90B2-50A1-40F5-8615-A7C293589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7628F-8EE4-47D4-805C-DFADE2EE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84B4-B5C0-4A77-938C-0487F9FAEA4A}" type="datetimeFigureOut">
              <a:rPr lang="en-GB" smtClean="0"/>
              <a:t>31/08/2019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EC4D2-C9EE-40A2-93B5-58D182D6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66F8C-E4A9-46EC-96AD-8B9E325A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20B0-816C-421D-9C3C-F28675E5A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64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61A2-98CA-4B22-9052-9EFB908C2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156F3-C94C-436D-A28D-AEA36399C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F6467-C428-4C72-A8E6-8D91FCC7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84B4-B5C0-4A77-938C-0487F9FAEA4A}" type="datetimeFigureOut">
              <a:rPr lang="en-GB" smtClean="0"/>
              <a:t>31/08/2019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F5B09-3732-4B86-B18C-9199C744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0B56E-B259-403B-9FB4-E899916F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20B0-816C-421D-9C3C-F28675E5A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92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215F3-2416-489E-B543-4508946BE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423DAB-02A0-4A66-923A-EA0AE4015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75040-3DD3-4D43-9767-CC04B74B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84B4-B5C0-4A77-938C-0487F9FAEA4A}" type="datetimeFigureOut">
              <a:rPr lang="en-GB" smtClean="0"/>
              <a:t>31/08/2019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649F2-F8D8-4BD2-969C-C52DBC92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4FEFB-2356-457C-A93C-F0A0EBC53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20B0-816C-421D-9C3C-F28675E5A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12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1780-3810-47BB-8F6E-B88EB753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16F31-6F0E-473F-9E61-6A453E0E0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92003-7B74-456E-B8AA-C0B8AC155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84B4-B5C0-4A77-938C-0487F9FAEA4A}" type="datetimeFigureOut">
              <a:rPr lang="en-GB" smtClean="0"/>
              <a:t>31/08/2019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EE4F7-D436-41B2-864D-1F62C0C4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C6BD2-D665-4070-9AB7-EEAD307E3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20B0-816C-421D-9C3C-F28675E5A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91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49DC-6A6B-43D7-AB03-167E4BA3B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83858-AE18-465D-A847-9B60DD912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F90B1-D3FE-4CA8-A88B-F6E6E027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84B4-B5C0-4A77-938C-0487F9FAEA4A}" type="datetimeFigureOut">
              <a:rPr lang="en-GB" smtClean="0"/>
              <a:t>31/08/2019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A867E-439B-461F-B53A-47C766A5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354E3-8CC8-449A-95FA-DD5E5717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20B0-816C-421D-9C3C-F28675E5A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4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38C7-07B2-4076-AACA-AC43AF5D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A72E4-CEB6-4088-A686-E8748FB1B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E7FDA-F701-4E6D-AD11-321691191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2ECF1-82FF-4C5A-ADAF-3BBFF2811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84B4-B5C0-4A77-938C-0487F9FAEA4A}" type="datetimeFigureOut">
              <a:rPr lang="en-GB" smtClean="0"/>
              <a:t>31/08/2019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15757-E3A5-43C8-A3BE-8C14D977B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1FA32-B767-4352-8804-6DA0FDD9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20B0-816C-421D-9C3C-F28675E5A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61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7AE6A-0592-4D1A-AB85-E6E42CAB7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B5E19-BC0C-492E-A203-8D1FD25F0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CEBA6-D009-4C0C-BDC2-7D8D1C902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5F3B2D-B459-40E3-BE7B-44ADA7541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14DE6-8D58-43FD-9BAA-ED0C05CD4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2FBD2-CC4A-4251-9420-39270F8CB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84B4-B5C0-4A77-938C-0487F9FAEA4A}" type="datetimeFigureOut">
              <a:rPr lang="en-GB" smtClean="0"/>
              <a:t>31/08/2019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CCA0A0-93F6-4796-8085-427BD1729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7CE0E2-FEC6-4F39-9ADE-E82C8496F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20B0-816C-421D-9C3C-F28675E5A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12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C5D8-FEE3-4CBC-9B02-5E262894C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6E777-33D5-431D-9F89-B4C478AB6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84B4-B5C0-4A77-938C-0487F9FAEA4A}" type="datetimeFigureOut">
              <a:rPr lang="en-GB" smtClean="0"/>
              <a:t>31/08/2019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09A3A-5DD7-43FC-A1AF-970DCA8B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7F54B-704D-4513-8F15-6DEF61DE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20B0-816C-421D-9C3C-F28675E5A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81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FAD6C-5C38-4F78-A8F6-25E5789A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84B4-B5C0-4A77-938C-0487F9FAEA4A}" type="datetimeFigureOut">
              <a:rPr lang="en-GB" smtClean="0"/>
              <a:t>31/08/2019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F49E5-3A9A-4F45-9EAF-84D15C65C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352B6-7CE9-4951-BE1B-50B7E157A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20B0-816C-421D-9C3C-F28675E5A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16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B369C-C5C0-4C9E-A917-989B5E6A5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166BC-C29E-470E-8D04-B492C3C0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F73D5-DED0-4B37-96C2-54DE6CEA2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39FEA-29D3-4F00-AEE9-C86B29B9A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84B4-B5C0-4A77-938C-0487F9FAEA4A}" type="datetimeFigureOut">
              <a:rPr lang="en-GB" smtClean="0"/>
              <a:t>31/08/2019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3E383-DD38-48C2-A4BC-ECC7E4CEB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DB10F-63A8-4FFF-9E28-DB3E4BBEB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20B0-816C-421D-9C3C-F28675E5A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29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6B8D5-0947-4591-BB14-A3260192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E40663-B5C7-4456-A5BB-D80E47D4FC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1571F-9E9A-4AC6-978C-47BA7D093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43E4E-5106-4E09-8753-2AE9C1541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84B4-B5C0-4A77-938C-0487F9FAEA4A}" type="datetimeFigureOut">
              <a:rPr lang="en-GB" smtClean="0"/>
              <a:t>31/08/2019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D4B2C-2B0E-41C3-818C-8C0DAA35D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38D60-0661-431F-8B8E-A181794B1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20B0-816C-421D-9C3C-F28675E5A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03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8684BB-4CEA-46CE-8AD8-081AF7451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DDFBF-215D-41F6-8664-B7183B145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462DA-3728-4DD4-9C34-13509EFC4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F84B4-B5C0-4A77-938C-0487F9FAEA4A}" type="datetimeFigureOut">
              <a:rPr lang="en-GB" smtClean="0"/>
              <a:t>31/08/2019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24A09-E620-4509-8F86-363C5BC1A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A5880-D8F3-477F-A531-92F44212B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A20B0-816C-421D-9C3C-F28675E5A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40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DDAE20-DEB7-4EE1-959A-AF4FEA0183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82" t="13896" r="46409" b="13447"/>
          <a:stretch/>
        </p:blipFill>
        <p:spPr>
          <a:xfrm>
            <a:off x="5203766" y="1429790"/>
            <a:ext cx="1330037" cy="40233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F80858-49AC-4978-AD2F-A585093114D2}"/>
              </a:ext>
            </a:extLst>
          </p:cNvPr>
          <p:cNvSpPr txBox="1"/>
          <p:nvPr/>
        </p:nvSpPr>
        <p:spPr>
          <a:xfrm>
            <a:off x="2433746" y="3716160"/>
            <a:ext cx="231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median (50</a:t>
            </a:r>
            <a:r>
              <a:rPr lang="en-GB" b="1" baseline="30000" dirty="0"/>
              <a:t>th</a:t>
            </a:r>
            <a:r>
              <a:rPr lang="en-GB" b="1" dirty="0"/>
              <a:t> quantile)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1B2994-2000-455E-AD1F-47EC3539C0A6}"/>
              </a:ext>
            </a:extLst>
          </p:cNvPr>
          <p:cNvSpPr txBox="1"/>
          <p:nvPr/>
        </p:nvSpPr>
        <p:spPr>
          <a:xfrm>
            <a:off x="7005608" y="1836514"/>
            <a:ext cx="90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outliers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7DC65C-67AD-4012-B426-F19E2F32CAFE}"/>
              </a:ext>
            </a:extLst>
          </p:cNvPr>
          <p:cNvSpPr txBox="1"/>
          <p:nvPr/>
        </p:nvSpPr>
        <p:spPr>
          <a:xfrm>
            <a:off x="3325389" y="4039585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25</a:t>
            </a:r>
            <a:r>
              <a:rPr lang="en-GB" b="1" baseline="30000" dirty="0"/>
              <a:t>th</a:t>
            </a:r>
            <a:r>
              <a:rPr lang="en-GB" b="1" dirty="0"/>
              <a:t> quantile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31302-4D52-4F02-AFB0-F4F8608E0025}"/>
              </a:ext>
            </a:extLst>
          </p:cNvPr>
          <p:cNvSpPr txBox="1"/>
          <p:nvPr/>
        </p:nvSpPr>
        <p:spPr>
          <a:xfrm>
            <a:off x="3318005" y="3377238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75</a:t>
            </a:r>
            <a:r>
              <a:rPr lang="en-GB" b="1" baseline="30000" dirty="0"/>
              <a:t>th</a:t>
            </a:r>
            <a:r>
              <a:rPr lang="en-GB" b="1" dirty="0"/>
              <a:t> quantile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3459C6-8F3A-4FE7-B41E-E6ECBF8364E7}"/>
              </a:ext>
            </a:extLst>
          </p:cNvPr>
          <p:cNvCxnSpPr>
            <a:cxnSpLocks/>
          </p:cNvCxnSpPr>
          <p:nvPr/>
        </p:nvCxnSpPr>
        <p:spPr>
          <a:xfrm>
            <a:off x="4640348" y="3911600"/>
            <a:ext cx="76985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E6849A-AF2F-4364-945C-09A39A75D3D6}"/>
              </a:ext>
            </a:extLst>
          </p:cNvPr>
          <p:cNvCxnSpPr>
            <a:cxnSpLocks/>
          </p:cNvCxnSpPr>
          <p:nvPr/>
        </p:nvCxnSpPr>
        <p:spPr>
          <a:xfrm>
            <a:off x="4607690" y="3560820"/>
            <a:ext cx="76985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33B7E9-362B-4576-A780-7491AFF49C91}"/>
              </a:ext>
            </a:extLst>
          </p:cNvPr>
          <p:cNvCxnSpPr>
            <a:cxnSpLocks/>
          </p:cNvCxnSpPr>
          <p:nvPr/>
        </p:nvCxnSpPr>
        <p:spPr>
          <a:xfrm flipV="1">
            <a:off x="4607690" y="4027526"/>
            <a:ext cx="786181" cy="20267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FFB97EE4-5F0C-4EC0-ABD5-557BECD845B5}"/>
              </a:ext>
            </a:extLst>
          </p:cNvPr>
          <p:cNvSpPr/>
          <p:nvPr/>
        </p:nvSpPr>
        <p:spPr>
          <a:xfrm>
            <a:off x="5865676" y="1533525"/>
            <a:ext cx="1139932" cy="107904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60796A-3E4D-47BC-BBE9-AB133DD609B4}"/>
              </a:ext>
            </a:extLst>
          </p:cNvPr>
          <p:cNvCxnSpPr>
            <a:cxnSpLocks/>
          </p:cNvCxnSpPr>
          <p:nvPr/>
        </p:nvCxnSpPr>
        <p:spPr>
          <a:xfrm rot="5400000">
            <a:off x="5076818" y="2893077"/>
            <a:ext cx="3146506" cy="1568790"/>
          </a:xfrm>
          <a:prstGeom prst="bentConnector3">
            <a:avLst>
              <a:gd name="adj1" fmla="val 99948"/>
            </a:avLst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ight Brace 35">
            <a:extLst>
              <a:ext uri="{FF2B5EF4-FFF2-40B4-BE49-F238E27FC236}">
                <a16:creationId xmlns:a16="http://schemas.microsoft.com/office/drawing/2014/main" id="{B4CC8916-AFF8-49C3-97A4-7463EE435041}"/>
              </a:ext>
            </a:extLst>
          </p:cNvPr>
          <p:cNvSpPr/>
          <p:nvPr/>
        </p:nvSpPr>
        <p:spPr>
          <a:xfrm>
            <a:off x="5915751" y="2796150"/>
            <a:ext cx="594703" cy="726570"/>
          </a:xfrm>
          <a:prstGeom prst="rightBrace">
            <a:avLst>
              <a:gd name="adj1" fmla="val 8333"/>
              <a:gd name="adj2" fmla="val 515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95517E-DA97-4685-BD6B-DCFB48966CDF}"/>
              </a:ext>
            </a:extLst>
          </p:cNvPr>
          <p:cNvSpPr txBox="1"/>
          <p:nvPr/>
        </p:nvSpPr>
        <p:spPr>
          <a:xfrm>
            <a:off x="6479865" y="2845794"/>
            <a:ext cx="928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upper </a:t>
            </a:r>
          </a:p>
          <a:p>
            <a:r>
              <a:rPr lang="en-GB" b="1" dirty="0"/>
              <a:t>whisker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A5811CD1-CAB1-4654-89CB-6C2044ED2681}"/>
              </a:ext>
            </a:extLst>
          </p:cNvPr>
          <p:cNvSpPr/>
          <p:nvPr/>
        </p:nvSpPr>
        <p:spPr>
          <a:xfrm>
            <a:off x="5903239" y="4058635"/>
            <a:ext cx="594703" cy="726570"/>
          </a:xfrm>
          <a:prstGeom prst="rightBrace">
            <a:avLst>
              <a:gd name="adj1" fmla="val 8333"/>
              <a:gd name="adj2" fmla="val 515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DE6D1A5-8955-4FC7-A84A-B71C002F8541}"/>
              </a:ext>
            </a:extLst>
          </p:cNvPr>
          <p:cNvSpPr txBox="1"/>
          <p:nvPr/>
        </p:nvSpPr>
        <p:spPr>
          <a:xfrm>
            <a:off x="6441499" y="4102939"/>
            <a:ext cx="928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bottom</a:t>
            </a:r>
          </a:p>
          <a:p>
            <a:r>
              <a:rPr lang="en-GB" b="1" dirty="0"/>
              <a:t>whisker</a:t>
            </a:r>
          </a:p>
        </p:txBody>
      </p:sp>
    </p:spTree>
    <p:extLst>
      <p:ext uri="{BB962C8B-B14F-4D97-AF65-F5344CB8AC3E}">
        <p14:creationId xmlns:p14="http://schemas.microsoft.com/office/powerpoint/2010/main" val="3340667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Alexia Cardona</dc:creator>
  <cp:lastModifiedBy>Alexia Cardona</cp:lastModifiedBy>
  <cp:revision>5</cp:revision>
  <dcterms:created xsi:type="dcterms:W3CDTF">2019-08-31T08:55:13Z</dcterms:created>
  <dcterms:modified xsi:type="dcterms:W3CDTF">2019-08-31T15:01:49Z</dcterms:modified>
</cp:coreProperties>
</file>