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EF96-5079-4AA8-BF6D-B30DE2AA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A309C-D518-44AA-B92B-499E00A8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ABD9-E488-4F58-845F-F88BF3A8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C04C-F9A5-435B-806D-2524503E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2B53-F46E-4570-AC0E-C4CDA0A3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8C3F-9ABB-4735-91DA-6B9718EE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2CE8-02A4-49BC-B88F-4781C6245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A7BB-7111-44BC-9150-AC79B758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072A-A950-4F88-BAFA-7AC50BFD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DDFA-BACF-4B84-AA26-7DE69EF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7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36738-0043-4E41-BC46-A694A0A2C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BC6F5-73BC-4408-AB18-A6BE305D6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EB05-39D0-4810-9BCF-AD03D4E2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C5A9-5981-4E28-B53C-81BD55A3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13A1-47A1-428A-9DBC-7F620266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999A-B74F-472E-A9D5-29C47087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5C8E-036B-4147-8336-135028E2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24E6-F04A-4467-92EF-2A32F5BE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477-850B-4357-8AD5-708FCD46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B94C-8A86-45E3-A431-C7490737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5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169-9A33-40F9-9147-58B905B0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C4A5-DA76-44FC-A8B5-78BE74AE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9B37-98E0-414C-9062-98E3917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D595-C1B7-4DC5-8DB3-6D9D39B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2D61-7D03-4AB2-9E8C-412D7F36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4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8F0D-0B67-4BA4-92CD-1FFE4B20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A1B1-BB3A-4383-B6AB-5C736DDDE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E4F0-3416-481E-B33A-C4184450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630EB-F550-4E30-AD58-58746038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781E-5375-40C7-9447-BD39EE42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2D0B9-F4B8-44EF-9AB2-6E5C746E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4880-8B5C-47F0-BE23-78A25886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E24-5873-4248-A0B0-D5413784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FF4B8-2A17-49D9-96A5-00F447F3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E0946-D7C1-4345-9AFE-4969C37E7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A8161-0D57-4718-AD19-EE5D7C04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A7B6D-162D-401B-9FF1-E35C2B0A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F0F0D-2FB1-4958-8775-3E4DFFD7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2AAE4-AD7B-43A9-8530-897EDEB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98DB-AF11-4AC4-ADF2-E69CE917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1A5DA-CA3D-4F69-94CD-F219AAEF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73994-77AA-4EB9-A495-30BADE90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D0A1C-3A58-4F52-84B5-14317608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2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04202-DF15-42E2-AE0B-AA9D4295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84926-8397-4161-A8B7-E9523585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F9EAE-1EB3-4230-8411-35299803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0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9A4-9553-4871-8AA1-88D33A84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3F2B-19AE-45C9-A325-4E7C4CDC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254D-16C4-452F-9E65-C806302B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4F35-C403-44CD-BC34-FD31599F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A6B8-BDF9-4C9C-B92C-BC7D757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B0F2D-5937-4DFA-BAFB-A1833F64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5E01-9A76-4CA3-B6DF-2729DADB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A35A0-B972-499E-A6F3-9E2EEB03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F7429-A175-4D9A-96FA-8239AA30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2350-0E04-47AD-BA73-8CE468A7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BF9EE-3610-4D2B-BDF1-CF635501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650A3-6D81-42DF-83F5-FB953921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D1E05-3A39-45C9-9CAC-74D055F5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F941D-F1FA-4BD0-ACFB-C9797742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E142-7C16-4C8C-9E83-C0DDE8686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D646-6B6E-4736-8566-8FA88DB78E43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0A9E-CB9B-4FA2-9820-49AAE82E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9FC3-63C6-486B-A835-4AA4DBEEB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D4FE-3B69-47D7-A7EA-8092FC775B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3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2C1196-E8E1-4B46-B0AF-9883E1D4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14195"/>
              </p:ext>
            </p:extLst>
          </p:nvPr>
        </p:nvGraphicFramePr>
        <p:xfrm>
          <a:off x="3884544" y="2459932"/>
          <a:ext cx="2832779" cy="199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12690870"/>
                    </a:ext>
                  </a:extLst>
                </a:gridCol>
                <a:gridCol w="927164">
                  <a:extLst>
                    <a:ext uri="{9D8B030D-6E8A-4147-A177-3AD203B41FA5}">
                      <a16:colId xmlns:a16="http://schemas.microsoft.com/office/drawing/2014/main" val="913928811"/>
                    </a:ext>
                  </a:extLst>
                </a:gridCol>
                <a:gridCol w="803518">
                  <a:extLst>
                    <a:ext uri="{9D8B030D-6E8A-4147-A177-3AD203B41FA5}">
                      <a16:colId xmlns:a16="http://schemas.microsoft.com/office/drawing/2014/main" val="1328751586"/>
                    </a:ext>
                  </a:extLst>
                </a:gridCol>
                <a:gridCol w="750942">
                  <a:extLst>
                    <a:ext uri="{9D8B030D-6E8A-4147-A177-3AD203B41FA5}">
                      <a16:colId xmlns:a16="http://schemas.microsoft.com/office/drawing/2014/main" val="172079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u="none" strike="noStrike" kern="1200" dirty="0" err="1">
                          <a:effectLst/>
                        </a:rPr>
                        <a:t>record_id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month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day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35597"/>
                  </a:ext>
                </a:extLst>
              </a:tr>
              <a:tr h="145847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[1,1]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[1,2]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[1,3]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264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28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[2,1]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[2,2]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[2,3]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038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19</a:t>
                      </a: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8388"/>
                  </a:ext>
                </a:extLst>
              </a:tr>
              <a:tr h="1913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[3,1]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[3,2]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>
                          <a:solidFill>
                            <a:srgbClr val="00B0F0"/>
                          </a:solidFill>
                        </a:rPr>
                        <a:t>[3,3]</a:t>
                      </a:r>
                    </a:p>
                  </a:txBody>
                  <a:tcPr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20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58476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9F06312-D5B3-46A9-9493-E36F8E70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" t="76606" r="30875" b="6586"/>
          <a:stretch/>
        </p:blipFill>
        <p:spPr>
          <a:xfrm>
            <a:off x="2044931" y="653935"/>
            <a:ext cx="7010400" cy="11526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8A1E56-BF60-4909-94F1-0DA64989C82F}"/>
              </a:ext>
            </a:extLst>
          </p:cNvPr>
          <p:cNvSpPr/>
          <p:nvPr/>
        </p:nvSpPr>
        <p:spPr>
          <a:xfrm>
            <a:off x="2022764" y="803564"/>
            <a:ext cx="1473058" cy="482138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3EEAB22-D6F2-4A75-8C07-C0816C9941D1}"/>
              </a:ext>
            </a:extLst>
          </p:cNvPr>
          <p:cNvSpPr/>
          <p:nvPr/>
        </p:nvSpPr>
        <p:spPr>
          <a:xfrm rot="10800000">
            <a:off x="2022764" y="1278667"/>
            <a:ext cx="3674225" cy="1198525"/>
          </a:xfrm>
          <a:custGeom>
            <a:avLst/>
            <a:gdLst>
              <a:gd name="connsiteX0" fmla="*/ 0 w 1197032"/>
              <a:gd name="connsiteY0" fmla="*/ 1318953 h 1318953"/>
              <a:gd name="connsiteX1" fmla="*/ 0 w 1197032"/>
              <a:gd name="connsiteY1" fmla="*/ 0 h 1318953"/>
              <a:gd name="connsiteX2" fmla="*/ 1197032 w 1197032"/>
              <a:gd name="connsiteY2" fmla="*/ 1318953 h 1318953"/>
              <a:gd name="connsiteX3" fmla="*/ 0 w 1197032"/>
              <a:gd name="connsiteY3" fmla="*/ 1318953 h 1318953"/>
              <a:gd name="connsiteX0" fmla="*/ 2477193 w 3674225"/>
              <a:gd name="connsiteY0" fmla="*/ 1191492 h 1191492"/>
              <a:gd name="connsiteX1" fmla="*/ 0 w 3674225"/>
              <a:gd name="connsiteY1" fmla="*/ 0 h 1191492"/>
              <a:gd name="connsiteX2" fmla="*/ 3674225 w 3674225"/>
              <a:gd name="connsiteY2" fmla="*/ 1191492 h 1191492"/>
              <a:gd name="connsiteX3" fmla="*/ 2477193 w 3674225"/>
              <a:gd name="connsiteY3" fmla="*/ 1191492 h 1191492"/>
              <a:gd name="connsiteX0" fmla="*/ 2223974 w 3674225"/>
              <a:gd name="connsiteY0" fmla="*/ 1198525 h 1198525"/>
              <a:gd name="connsiteX1" fmla="*/ 0 w 3674225"/>
              <a:gd name="connsiteY1" fmla="*/ 0 h 1198525"/>
              <a:gd name="connsiteX2" fmla="*/ 3674225 w 3674225"/>
              <a:gd name="connsiteY2" fmla="*/ 1191492 h 1198525"/>
              <a:gd name="connsiteX3" fmla="*/ 2223974 w 3674225"/>
              <a:gd name="connsiteY3" fmla="*/ 1198525 h 119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4225" h="1198525">
                <a:moveTo>
                  <a:pt x="2223974" y="1198525"/>
                </a:moveTo>
                <a:lnTo>
                  <a:pt x="0" y="0"/>
                </a:lnTo>
                <a:lnTo>
                  <a:pt x="3674225" y="1191492"/>
                </a:lnTo>
                <a:lnTo>
                  <a:pt x="2223974" y="119852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68805-D422-4395-9BF1-0BC9FF3FA52F}"/>
              </a:ext>
            </a:extLst>
          </p:cNvPr>
          <p:cNvSpPr txBox="1"/>
          <p:nvPr/>
        </p:nvSpPr>
        <p:spPr>
          <a:xfrm>
            <a:off x="7028152" y="2477192"/>
            <a:ext cx="22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GB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(surveys)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2CF924-2092-45F2-9861-CC3CD6DE736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696222" y="2631081"/>
            <a:ext cx="331930" cy="0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139DD2-300C-43C7-BA1F-EDC3BC2FB21B}"/>
              </a:ext>
            </a:extLst>
          </p:cNvPr>
          <p:cNvSpPr txBox="1"/>
          <p:nvPr/>
        </p:nvSpPr>
        <p:spPr>
          <a:xfrm>
            <a:off x="3186605" y="4621239"/>
            <a:ext cx="202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(surveys)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26BB99-8327-4D21-B68F-33EBD36210D1}"/>
              </a:ext>
            </a:extLst>
          </p:cNvPr>
          <p:cNvCxnSpPr>
            <a:cxnSpLocks/>
          </p:cNvCxnSpPr>
          <p:nvPr/>
        </p:nvCxnSpPr>
        <p:spPr>
          <a:xfrm flipV="1">
            <a:off x="4023540" y="4434031"/>
            <a:ext cx="0" cy="257546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A6BB767-A61A-431D-9BD3-E3F91D18AE67}"/>
              </a:ext>
            </a:extLst>
          </p:cNvPr>
          <p:cNvSpPr txBox="1"/>
          <p:nvPr/>
        </p:nvSpPr>
        <p:spPr>
          <a:xfrm>
            <a:off x="6862187" y="3839414"/>
            <a:ext cx="2264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cs typeface="Courier New" panose="02070309020205020404" pitchFamily="49" charset="0"/>
              </a:rPr>
              <a:t>index [R,C]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0F31E5-6740-41A5-BEF1-37C1DB44016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503965" y="3993303"/>
            <a:ext cx="3582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3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Alexia Cardona</dc:creator>
  <cp:lastModifiedBy>Alexia Cardona</cp:lastModifiedBy>
  <cp:revision>15</cp:revision>
  <dcterms:created xsi:type="dcterms:W3CDTF">2019-08-18T16:41:37Z</dcterms:created>
  <dcterms:modified xsi:type="dcterms:W3CDTF">2019-08-18T18:28:01Z</dcterms:modified>
</cp:coreProperties>
</file>