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E82-78D1-4D1E-8340-B6C9E58A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342F0-EADE-4B41-B6D9-0E3697A2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E626-7481-40D2-B88D-142DC0AC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9520-87EF-4C3B-A902-C443A32B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D593-B1B8-402E-B80A-E12BEDB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BDDE-D4EE-4209-96BC-C76AF7BA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155B8-4BBD-4205-A487-BDC92D5A1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3B56-AA54-480F-8EAF-F39A13E6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37A6-9CCF-49C0-923E-64684D4F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3E14-1222-4F1A-97D5-E18CE8B5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CC23-D5B6-4072-BBC5-754A80616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F972-1252-4679-9B39-6BCC46B6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1885-6AE3-415E-A32E-9CEBB5D0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F31-1EEE-4653-A507-AF0DAA5B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1233-344F-45ED-A1C5-235F856D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C576-96F9-4014-995D-1293008B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4808-B4BC-4AC2-B545-795CA69E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ED41-149B-4823-9CC5-77094BF0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0287-CE02-40F4-B9D7-EB17CEDB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43B3-F4BB-474F-9AC0-888FFC1D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126-2CA6-43C2-B97B-F689C2C8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105D-68E4-489A-A2D4-E099EAEB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4E71-166C-4FA7-A1DA-46620CDA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58D3-D6A6-4DD7-9DD8-2BE97F3D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30E5-E1BB-47DF-A912-B834B096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951-7174-455C-A5ED-E1224912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E0A6-D92A-48EF-914C-D68D0A92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CF5C-257D-42A5-B2F8-837929A5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3531-CA5D-44C0-8F87-8C65A6A7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CC010-30F9-40E8-850F-71B59FD9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7AA8-D0EE-4405-A95C-D016ACEA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AA02-F460-4CF4-B480-A8E2A3C4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C714-43DE-4C2B-B503-F105378E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02E7-DDA3-484B-9AA7-660ED522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638D-D8E7-4173-BFD7-5DCE81C7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79064-A4C3-4A20-8619-6E9185D4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1255D-C0CE-4C3A-B204-D40CF0A8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BD88C-07C5-4C11-908B-83F43D8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FB4BA-FA55-4C6E-B942-82E49CE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6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AF51-6ED6-4CFB-9A05-689D296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65739-A5E3-40D1-847D-28598B88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BE47F-DDB4-4F1F-833D-75485C44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A6E0C-A4D4-4792-9B1D-2110EE3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002F2-C6E4-4BE2-8503-A26AAD0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CA097-8EB2-4F0A-B2F8-23F312AC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F640-417A-4845-B188-E3B52AF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2CAC-ED17-4BE9-85A1-37EC00B2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2509-6D3D-4B5E-8758-E6F1302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5F715-F7B1-4D58-B467-1ACB0DC0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72E5-10BB-4A32-AA61-B1AF11CA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B61BD-8320-4046-86A2-C5D0AB8F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F814-F134-4E09-A1C4-05FD8BDF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3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CA03-5EA4-4767-95AF-CA95134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D5DDE-930E-4E46-BD05-A98975BE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F0739-A12E-4D6B-B318-800FD28A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FB18-9CFC-45EA-9A04-31C688D1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0495A-C92E-490E-BD87-C9C63CF2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7F79-E177-4473-A85A-79240B58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0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E538D-9350-4354-B720-FF05676C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469B-878A-45AE-B7F9-4BB8FA15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42AC-2621-44E7-BF7B-25C1C6DCE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7D00-66E1-4190-B20C-7C115FEC3815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3B5C-9A8D-4B00-8FAE-1E8E11B4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3429-28FA-4436-B62B-E7B5B3075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9055-8653-4D85-8768-D10E06E9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9EF92-A6AE-48D0-BA74-276808FB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56904"/>
              </p:ext>
            </p:extLst>
          </p:nvPr>
        </p:nvGraphicFramePr>
        <p:xfrm>
          <a:off x="850900" y="2618740"/>
          <a:ext cx="1371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6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7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467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E7F651-A0AF-4599-898E-409FBE7D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7585"/>
              </p:ext>
            </p:extLst>
          </p:nvPr>
        </p:nvGraphicFramePr>
        <p:xfrm>
          <a:off x="3492500" y="1551940"/>
          <a:ext cx="1371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68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13463-AE49-445B-B94C-98486E21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6315"/>
              </p:ext>
            </p:extLst>
          </p:nvPr>
        </p:nvGraphicFramePr>
        <p:xfrm>
          <a:off x="3492500" y="3317240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32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92D839-9120-4F5E-A1B5-282933CA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7839"/>
              </p:ext>
            </p:extLst>
          </p:nvPr>
        </p:nvGraphicFramePr>
        <p:xfrm>
          <a:off x="3492500" y="5453380"/>
          <a:ext cx="1371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68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498E81-1843-41FA-971C-40E90E13A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46913"/>
              </p:ext>
            </p:extLst>
          </p:nvPr>
        </p:nvGraphicFramePr>
        <p:xfrm>
          <a:off x="6134100" y="1877060"/>
          <a:ext cx="1371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EA989D-75A4-401D-8C8D-E2C869F0D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2730"/>
              </p:ext>
            </p:extLst>
          </p:nvPr>
        </p:nvGraphicFramePr>
        <p:xfrm>
          <a:off x="6096000" y="3731260"/>
          <a:ext cx="1371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08E1B9-AEE4-427D-855E-69865AE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92186"/>
              </p:ext>
            </p:extLst>
          </p:nvPr>
        </p:nvGraphicFramePr>
        <p:xfrm>
          <a:off x="6134100" y="5823857"/>
          <a:ext cx="1371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E61FC0-1ABD-4612-8903-4FBEBC4A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94829"/>
              </p:ext>
            </p:extLst>
          </p:nvPr>
        </p:nvGraphicFramePr>
        <p:xfrm>
          <a:off x="8775700" y="2946400"/>
          <a:ext cx="137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0979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9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39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886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652C84-A14E-484A-AD06-21123FA75E0F}"/>
              </a:ext>
            </a:extLst>
          </p:cNvPr>
          <p:cNvCxnSpPr>
            <a:endCxn id="8" idx="1"/>
          </p:cNvCxnSpPr>
          <p:nvPr/>
        </p:nvCxnSpPr>
        <p:spPr>
          <a:xfrm flipV="1">
            <a:off x="2222500" y="2108200"/>
            <a:ext cx="1270000" cy="120904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F6E61-0045-4630-8C04-2E13AF2B3E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22500" y="4102100"/>
            <a:ext cx="1270000" cy="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9F5095-1701-495B-B3D9-CB29500A4D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22500" y="5054600"/>
            <a:ext cx="1270000" cy="95504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5ABE7-195D-47D2-9270-C5854BEACD54}"/>
              </a:ext>
            </a:extLst>
          </p:cNvPr>
          <p:cNvCxnSpPr>
            <a:cxnSpLocks/>
          </p:cNvCxnSpPr>
          <p:nvPr/>
        </p:nvCxnSpPr>
        <p:spPr>
          <a:xfrm>
            <a:off x="4864100" y="2247900"/>
            <a:ext cx="1270000" cy="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E1E006-7B3D-482B-9466-5EA847D7C593}"/>
              </a:ext>
            </a:extLst>
          </p:cNvPr>
          <p:cNvCxnSpPr>
            <a:cxnSpLocks/>
          </p:cNvCxnSpPr>
          <p:nvPr/>
        </p:nvCxnSpPr>
        <p:spPr>
          <a:xfrm>
            <a:off x="4864100" y="4102100"/>
            <a:ext cx="1270000" cy="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8B1010-FA3B-460B-BBDE-4EAE2A9D54FE}"/>
              </a:ext>
            </a:extLst>
          </p:cNvPr>
          <p:cNvCxnSpPr>
            <a:cxnSpLocks/>
          </p:cNvCxnSpPr>
          <p:nvPr/>
        </p:nvCxnSpPr>
        <p:spPr>
          <a:xfrm>
            <a:off x="4864100" y="6194697"/>
            <a:ext cx="1270000" cy="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54CE4C-09E6-4206-81FE-F27C3A506DA5}"/>
              </a:ext>
            </a:extLst>
          </p:cNvPr>
          <p:cNvCxnSpPr>
            <a:cxnSpLocks/>
          </p:cNvCxnSpPr>
          <p:nvPr/>
        </p:nvCxnSpPr>
        <p:spPr>
          <a:xfrm>
            <a:off x="7505700" y="2247900"/>
            <a:ext cx="1270000" cy="129540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748763-16B9-48F3-8309-1189A54DEE4F}"/>
              </a:ext>
            </a:extLst>
          </p:cNvPr>
          <p:cNvCxnSpPr>
            <a:cxnSpLocks/>
          </p:cNvCxnSpPr>
          <p:nvPr/>
        </p:nvCxnSpPr>
        <p:spPr>
          <a:xfrm flipV="1">
            <a:off x="7478486" y="3846286"/>
            <a:ext cx="1297214" cy="23585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85B1A2-5660-4478-91C2-B26C65670F51}"/>
              </a:ext>
            </a:extLst>
          </p:cNvPr>
          <p:cNvCxnSpPr>
            <a:cxnSpLocks/>
          </p:cNvCxnSpPr>
          <p:nvPr/>
        </p:nvCxnSpPr>
        <p:spPr>
          <a:xfrm flipV="1">
            <a:off x="7505700" y="4172857"/>
            <a:ext cx="1231900" cy="2195288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D8291F-B049-4576-BA24-57E2550E1EE3}"/>
              </a:ext>
            </a:extLst>
          </p:cNvPr>
          <p:cNvSpPr txBox="1"/>
          <p:nvPr/>
        </p:nvSpPr>
        <p:spPr>
          <a:xfrm>
            <a:off x="3492500" y="66947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split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0AF9A-5424-4DEE-A644-ADE5C170ED98}"/>
              </a:ext>
            </a:extLst>
          </p:cNvPr>
          <p:cNvSpPr txBox="1"/>
          <p:nvPr/>
        </p:nvSpPr>
        <p:spPr>
          <a:xfrm>
            <a:off x="6134100" y="673715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apply</a:t>
            </a:r>
          </a:p>
          <a:p>
            <a:pPr algn="ctr"/>
            <a:r>
              <a:rPr lang="en-GB" b="1" dirty="0"/>
              <a:t>mean()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8F317E-0127-4D28-8E9C-A4356392AEB4}"/>
              </a:ext>
            </a:extLst>
          </p:cNvPr>
          <p:cNvSpPr txBox="1"/>
          <p:nvPr/>
        </p:nvSpPr>
        <p:spPr>
          <a:xfrm>
            <a:off x="8775700" y="213548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90551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w="lg" len="med"/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61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Alexia Cardona</dc:creator>
  <cp:lastModifiedBy>Alexia Cardona</cp:lastModifiedBy>
  <cp:revision>7</cp:revision>
  <dcterms:created xsi:type="dcterms:W3CDTF">2019-08-30T17:05:46Z</dcterms:created>
  <dcterms:modified xsi:type="dcterms:W3CDTF">2019-08-31T07:03:47Z</dcterms:modified>
</cp:coreProperties>
</file>