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200" d="100"/>
          <a:sy n="200" d="100"/>
        </p:scale>
        <p:origin x="-716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3DC3-880A-4EC5-281C-13FC95AEF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C24D2-C8EC-BFD4-1F73-5DD684F6B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6A31A-7E35-35E3-D18B-6DE68680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9E0E-6213-E64A-99F6-D8461E85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599C-AE2A-C6AC-56BC-9F4227AE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89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A7CE-85C2-9025-A9FA-93EFCBF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DAF49-14BB-1F2B-5544-2D9033E59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6235-6593-4BE8-495E-BEF3CD23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DFC6-75C7-A801-F758-168B5B68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3ED5-6E3C-984B-9F17-8FBA2BF9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68021-F235-290C-DC90-B3612B0C8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C1EE7-E956-705A-0F37-35B5C130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ACB0-33B0-2003-0648-6B599E57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6C3-AD14-C19D-8608-05C3CF64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FA05-BE80-F3B2-74F4-05F18F21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375-7E26-F056-9EE6-177B1EB7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1E74-B440-9525-F234-1A4BF60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EDB90-0BE6-2DDD-D2F7-2FE47FD6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D197C-F3DF-D68C-C3F9-74E037CA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D5530-CA0C-973D-7766-B8B1AFC3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1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86D5-FFE4-5F6A-0E59-5BA93961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05B6-C1E7-0E39-7F02-55FA6AA2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8049-D4FB-ECAF-9F45-4B8215DB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B2739-1CF2-F56B-4FE4-5B98168A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2807-A0D8-8174-092E-5D3DD350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4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0B17-0EB2-5427-1FD4-79105987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B12B-0EE1-DA1D-7B7C-1AB99ECE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1AE5-7A50-3E23-D3F3-087A0AA7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7390-95B7-B1A9-047F-7CE9C4B2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B12C4-64B1-55D5-0DB3-2992835E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D361-9C20-271F-532A-DC576B10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7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D184-648A-D8BB-E2F2-2B230EEE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1342-7C73-7207-2E8C-C5C16A23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42BC4-2D54-9562-5457-1221C90EC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B50A9-3A49-A8C1-2168-582417831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D35DD-4026-F774-A042-EF747AE62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C04EF-FE5A-7692-9ABB-1902691D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018E5-5815-EADD-C2AC-E873C273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FA009-27FE-2554-21DF-EBC3260F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7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DEC7-AA1A-5153-E468-51CEFBE1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DC6DC-E5CD-D453-9875-FF0955DF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FDA31-FDCC-A8D2-9F67-8A429390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599EC-DFCD-33BC-303D-129B1057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90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2FA36-2294-5F0B-32A1-31C9ED14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80F28-14B1-1261-0C96-01ED64B5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EEB42-0A12-A85C-50DB-5C4F4971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92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30F6-29FE-B756-7F56-DD32443A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205A-F392-7133-1B43-3534B5E7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AFA-7FA7-198E-F1E8-90033D430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8EF62-ED19-B234-6FCC-3A0ECC66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558B-F9EB-1343-4B68-05A3B4F7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55EA-0B2D-03DF-93A6-76505D56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7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03E-8577-CFF3-A82B-BD884D30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FEB2-EBFE-98FE-1C91-F7AEA97D7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5BC06-25D1-7A40-A422-157E512FB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96A5E-0632-D718-EAED-56DC96A7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CCFCC-B1AA-A42B-CA10-14099431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4B63-0BB3-2F14-D61E-A786D0D2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DD78B-B07E-8FA1-B54F-1BD09542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121B0-8F79-6CD0-0635-8E6F6E57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D3A3-6F14-0520-53C7-E1D51B709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39942-0005-4B5D-A64E-397B30CDFB69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7AC7-BA88-799A-570E-C9CAB687C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CA7D-AE82-06D6-3721-B9F6AFFAB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F813F-0E66-4B89-83D8-6B87A3497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44DF66A-61DB-C650-35DF-4DDA3B1E91FF}"/>
              </a:ext>
            </a:extLst>
          </p:cNvPr>
          <p:cNvSpPr/>
          <p:nvPr/>
        </p:nvSpPr>
        <p:spPr>
          <a:xfrm>
            <a:off x="2651760" y="419452"/>
            <a:ext cx="4485640" cy="4484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6D4AE3-4FBB-042C-14E7-E8DAB2FC8C63}"/>
              </a:ext>
            </a:extLst>
          </p:cNvPr>
          <p:cNvCxnSpPr>
            <a:cxnSpLocks/>
          </p:cNvCxnSpPr>
          <p:nvPr/>
        </p:nvCxnSpPr>
        <p:spPr>
          <a:xfrm>
            <a:off x="3056965" y="1103152"/>
            <a:ext cx="0" cy="3083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C7C2E2-8000-F437-800E-E559428C696F}"/>
              </a:ext>
            </a:extLst>
          </p:cNvPr>
          <p:cNvSpPr/>
          <p:nvPr/>
        </p:nvSpPr>
        <p:spPr>
          <a:xfrm>
            <a:off x="3704418" y="3825901"/>
            <a:ext cx="10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A736-844D-639B-0159-F37ACAB584B9}"/>
              </a:ext>
            </a:extLst>
          </p:cNvPr>
          <p:cNvSpPr/>
          <p:nvPr/>
        </p:nvSpPr>
        <p:spPr>
          <a:xfrm>
            <a:off x="3704418" y="3465490"/>
            <a:ext cx="10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934A69-49C2-4874-2D11-F9752329F3B6}"/>
              </a:ext>
            </a:extLst>
          </p:cNvPr>
          <p:cNvSpPr/>
          <p:nvPr/>
        </p:nvSpPr>
        <p:spPr>
          <a:xfrm>
            <a:off x="3704418" y="3105079"/>
            <a:ext cx="10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810C84-0C48-B463-5126-45AE5835D588}"/>
              </a:ext>
            </a:extLst>
          </p:cNvPr>
          <p:cNvSpPr/>
          <p:nvPr/>
        </p:nvSpPr>
        <p:spPr>
          <a:xfrm>
            <a:off x="3704418" y="2744668"/>
            <a:ext cx="10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BE719-D28B-7D65-847A-1C50DD47716C}"/>
              </a:ext>
            </a:extLst>
          </p:cNvPr>
          <p:cNvSpPr/>
          <p:nvPr/>
        </p:nvSpPr>
        <p:spPr>
          <a:xfrm>
            <a:off x="3704418" y="2386928"/>
            <a:ext cx="10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86DF4E-E4E6-19BC-607A-5EBC37D02A2B}"/>
              </a:ext>
            </a:extLst>
          </p:cNvPr>
          <p:cNvSpPr/>
          <p:nvPr/>
        </p:nvSpPr>
        <p:spPr>
          <a:xfrm>
            <a:off x="3704418" y="2026517"/>
            <a:ext cx="1080000" cy="36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87589-955B-1A7C-0D40-336976416007}"/>
              </a:ext>
            </a:extLst>
          </p:cNvPr>
          <p:cNvSpPr/>
          <p:nvPr/>
        </p:nvSpPr>
        <p:spPr>
          <a:xfrm>
            <a:off x="3704418" y="1666106"/>
            <a:ext cx="1080000" cy="36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51597E-B231-BFB9-655F-145208E66B1D}"/>
              </a:ext>
            </a:extLst>
          </p:cNvPr>
          <p:cNvSpPr/>
          <p:nvPr/>
        </p:nvSpPr>
        <p:spPr>
          <a:xfrm>
            <a:off x="3704418" y="1305695"/>
            <a:ext cx="1080000" cy="36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2D4C7C-78D0-F1C5-DBA4-C73A2748CDDF}"/>
              </a:ext>
            </a:extLst>
          </p:cNvPr>
          <p:cNvSpPr/>
          <p:nvPr/>
        </p:nvSpPr>
        <p:spPr>
          <a:xfrm>
            <a:off x="5431870" y="2269225"/>
            <a:ext cx="1080000" cy="19164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298CF-7F21-C4FA-ADE5-C548CAE6C083}"/>
              </a:ext>
            </a:extLst>
          </p:cNvPr>
          <p:cNvSpPr/>
          <p:nvPr/>
        </p:nvSpPr>
        <p:spPr>
          <a:xfrm>
            <a:off x="5431870" y="1305695"/>
            <a:ext cx="1080000" cy="2880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179BB-FD21-07E9-C3C6-C109839119C7}"/>
              </a:ext>
            </a:extLst>
          </p:cNvPr>
          <p:cNvCxnSpPr/>
          <p:nvPr/>
        </p:nvCxnSpPr>
        <p:spPr>
          <a:xfrm>
            <a:off x="3049398" y="4186106"/>
            <a:ext cx="40099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337ECD-EE7E-6272-4BE0-D0BFA57FF6FF}"/>
              </a:ext>
            </a:extLst>
          </p:cNvPr>
          <p:cNvSpPr txBox="1"/>
          <p:nvPr/>
        </p:nvSpPr>
        <p:spPr>
          <a:xfrm>
            <a:off x="3411811" y="4257926"/>
            <a:ext cx="166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Proportional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E0C0E-316E-C4FD-0C3B-BA43EB5B7858}"/>
              </a:ext>
            </a:extLst>
          </p:cNvPr>
          <p:cNvSpPr txBox="1"/>
          <p:nvPr/>
        </p:nvSpPr>
        <p:spPr>
          <a:xfrm>
            <a:off x="5139263" y="4257926"/>
            <a:ext cx="166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Fractional variable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EE7E4-05BF-EC80-9CA2-41D96FE20511}"/>
              </a:ext>
            </a:extLst>
          </p:cNvPr>
          <p:cNvSpPr txBox="1"/>
          <p:nvPr/>
        </p:nvSpPr>
        <p:spPr>
          <a:xfrm>
            <a:off x="2651760" y="3888594"/>
            <a:ext cx="29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0E219-E434-40DD-844F-D54A763483CC}"/>
              </a:ext>
            </a:extLst>
          </p:cNvPr>
          <p:cNvSpPr txBox="1"/>
          <p:nvPr/>
        </p:nvSpPr>
        <p:spPr>
          <a:xfrm>
            <a:off x="2651760" y="1103152"/>
            <a:ext cx="29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30" name="Graphic 29" descr="Fuel with solid fill">
            <a:extLst>
              <a:ext uri="{FF2B5EF4-FFF2-40B4-BE49-F238E27FC236}">
                <a16:creationId xmlns:a16="http://schemas.microsoft.com/office/drawing/2014/main" id="{7629E205-65FF-3718-14D8-7019B08E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727" y="419452"/>
            <a:ext cx="814424" cy="814424"/>
          </a:xfrm>
          <a:prstGeom prst="rect">
            <a:avLst/>
          </a:prstGeom>
        </p:spPr>
      </p:pic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1A4498F4-3C8E-7905-1D3D-105BBCEBF165}"/>
              </a:ext>
            </a:extLst>
          </p:cNvPr>
          <p:cNvSpPr/>
          <p:nvPr/>
        </p:nvSpPr>
        <p:spPr>
          <a:xfrm>
            <a:off x="3955749" y="525815"/>
            <a:ext cx="577337" cy="577337"/>
          </a:xfrm>
          <a:prstGeom prst="don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4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DBFBA-0AE8-EEE6-9435-AD3D83A8B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4AB0511-FA0C-5B3C-5905-D2D4C09E1E2D}"/>
              </a:ext>
            </a:extLst>
          </p:cNvPr>
          <p:cNvSpPr/>
          <p:nvPr/>
        </p:nvSpPr>
        <p:spPr>
          <a:xfrm>
            <a:off x="2445385" y="1041400"/>
            <a:ext cx="4692015" cy="386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39793A-F6E7-48D1-5156-B1E9E702D773}"/>
              </a:ext>
            </a:extLst>
          </p:cNvPr>
          <p:cNvCxnSpPr>
            <a:cxnSpLocks/>
          </p:cNvCxnSpPr>
          <p:nvPr/>
        </p:nvCxnSpPr>
        <p:spPr>
          <a:xfrm>
            <a:off x="2850590" y="1103152"/>
            <a:ext cx="0" cy="3083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9163A-66E5-1BD0-43F2-4708067B3283}"/>
              </a:ext>
            </a:extLst>
          </p:cNvPr>
          <p:cNvSpPr/>
          <p:nvPr/>
        </p:nvSpPr>
        <p:spPr>
          <a:xfrm>
            <a:off x="5739845" y="2269225"/>
            <a:ext cx="1080000" cy="19164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A89BB-E101-3A96-07C5-F1FF0C667D5C}"/>
              </a:ext>
            </a:extLst>
          </p:cNvPr>
          <p:cNvSpPr/>
          <p:nvPr/>
        </p:nvSpPr>
        <p:spPr>
          <a:xfrm>
            <a:off x="5739845" y="1260474"/>
            <a:ext cx="1080000" cy="29252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F1BFD-6676-F6D5-6E11-4A5AC4B47833}"/>
              </a:ext>
            </a:extLst>
          </p:cNvPr>
          <p:cNvSpPr txBox="1"/>
          <p:nvPr/>
        </p:nvSpPr>
        <p:spPr>
          <a:xfrm>
            <a:off x="4243914" y="4255671"/>
            <a:ext cx="137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Proportion of positive cells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77512-5471-537E-4B6E-819AF63C5D5D}"/>
              </a:ext>
            </a:extLst>
          </p:cNvPr>
          <p:cNvSpPr txBox="1"/>
          <p:nvPr/>
        </p:nvSpPr>
        <p:spPr>
          <a:xfrm>
            <a:off x="5447238" y="4257926"/>
            <a:ext cx="166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Mean marker intensity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896307-4A51-17AE-088C-ED9AE14DDF33}"/>
              </a:ext>
            </a:extLst>
          </p:cNvPr>
          <p:cNvSpPr txBox="1"/>
          <p:nvPr/>
        </p:nvSpPr>
        <p:spPr>
          <a:xfrm>
            <a:off x="2445385" y="3888594"/>
            <a:ext cx="29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C71099-E583-5B2A-0E4C-58334F738EEA}"/>
              </a:ext>
            </a:extLst>
          </p:cNvPr>
          <p:cNvSpPr txBox="1"/>
          <p:nvPr/>
        </p:nvSpPr>
        <p:spPr>
          <a:xfrm>
            <a:off x="2445385" y="1103152"/>
            <a:ext cx="29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C1CF7-4888-7B55-87A4-876FF041A3B8}"/>
              </a:ext>
            </a:extLst>
          </p:cNvPr>
          <p:cNvSpPr/>
          <p:nvPr/>
        </p:nvSpPr>
        <p:spPr>
          <a:xfrm>
            <a:off x="4390218" y="4094529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4780F-DB60-B7F2-FA25-ECEC04024D38}"/>
              </a:ext>
            </a:extLst>
          </p:cNvPr>
          <p:cNvSpPr/>
          <p:nvPr/>
        </p:nvSpPr>
        <p:spPr>
          <a:xfrm>
            <a:off x="4390218" y="4003055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BAD642-A05A-BCFB-2A68-4072E1E03505}"/>
              </a:ext>
            </a:extLst>
          </p:cNvPr>
          <p:cNvSpPr/>
          <p:nvPr/>
        </p:nvSpPr>
        <p:spPr>
          <a:xfrm>
            <a:off x="4390218" y="3911580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DAAC10-E4CE-C977-2BAD-7C37F9E499FD}"/>
              </a:ext>
            </a:extLst>
          </p:cNvPr>
          <p:cNvSpPr/>
          <p:nvPr/>
        </p:nvSpPr>
        <p:spPr>
          <a:xfrm>
            <a:off x="4390218" y="3820106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2B469-3059-B79B-DDA0-B7D291167027}"/>
              </a:ext>
            </a:extLst>
          </p:cNvPr>
          <p:cNvSpPr/>
          <p:nvPr/>
        </p:nvSpPr>
        <p:spPr>
          <a:xfrm>
            <a:off x="4390218" y="3729310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83130E-818D-3DA6-E291-EF0D4CFE8202}"/>
              </a:ext>
            </a:extLst>
          </p:cNvPr>
          <p:cNvSpPr/>
          <p:nvPr/>
        </p:nvSpPr>
        <p:spPr>
          <a:xfrm>
            <a:off x="4390218" y="3637836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1667C3-9A2B-0674-199C-AC8F323581F3}"/>
              </a:ext>
            </a:extLst>
          </p:cNvPr>
          <p:cNvSpPr/>
          <p:nvPr/>
        </p:nvSpPr>
        <p:spPr>
          <a:xfrm>
            <a:off x="4390218" y="3546361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0C2F56-4A04-5479-8201-1AF4B20FD55B}"/>
              </a:ext>
            </a:extLst>
          </p:cNvPr>
          <p:cNvSpPr/>
          <p:nvPr/>
        </p:nvSpPr>
        <p:spPr>
          <a:xfrm>
            <a:off x="4390218" y="3454887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205C3-95F8-5022-F8B7-5600A4341205}"/>
              </a:ext>
            </a:extLst>
          </p:cNvPr>
          <p:cNvSpPr/>
          <p:nvPr/>
        </p:nvSpPr>
        <p:spPr>
          <a:xfrm>
            <a:off x="4390217" y="3363058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848F23-3543-CF0F-49F7-C71E6A6E6903}"/>
              </a:ext>
            </a:extLst>
          </p:cNvPr>
          <p:cNvSpPr/>
          <p:nvPr/>
        </p:nvSpPr>
        <p:spPr>
          <a:xfrm>
            <a:off x="4390217" y="3271584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6D89C-F5D0-2CE9-F2C2-763BC9EFBB68}"/>
              </a:ext>
            </a:extLst>
          </p:cNvPr>
          <p:cNvSpPr/>
          <p:nvPr/>
        </p:nvSpPr>
        <p:spPr>
          <a:xfrm>
            <a:off x="4390217" y="3180109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893B2-F0B6-8F67-B651-3C9F0F7978B3}"/>
              </a:ext>
            </a:extLst>
          </p:cNvPr>
          <p:cNvSpPr/>
          <p:nvPr/>
        </p:nvSpPr>
        <p:spPr>
          <a:xfrm>
            <a:off x="4390217" y="3088635"/>
            <a:ext cx="1080000" cy="913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7DEE5-418E-770D-88BB-5CA948AEFBD9}"/>
              </a:ext>
            </a:extLst>
          </p:cNvPr>
          <p:cNvSpPr/>
          <p:nvPr/>
        </p:nvSpPr>
        <p:spPr>
          <a:xfrm>
            <a:off x="4390217" y="2997839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39582-DA6F-2914-D067-0B285AA602BC}"/>
              </a:ext>
            </a:extLst>
          </p:cNvPr>
          <p:cNvSpPr/>
          <p:nvPr/>
        </p:nvSpPr>
        <p:spPr>
          <a:xfrm>
            <a:off x="4390217" y="2906365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BBECE8-FC15-E79C-E641-41554F395ED7}"/>
              </a:ext>
            </a:extLst>
          </p:cNvPr>
          <p:cNvSpPr/>
          <p:nvPr/>
        </p:nvSpPr>
        <p:spPr>
          <a:xfrm>
            <a:off x="4390217" y="2814890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B26230-0657-2D68-5EE4-13E478D1D22B}"/>
              </a:ext>
            </a:extLst>
          </p:cNvPr>
          <p:cNvSpPr/>
          <p:nvPr/>
        </p:nvSpPr>
        <p:spPr>
          <a:xfrm>
            <a:off x="4390217" y="2723416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A7B515-D53E-0C8C-92FC-0766B6FC60B1}"/>
              </a:ext>
            </a:extLst>
          </p:cNvPr>
          <p:cNvSpPr/>
          <p:nvPr/>
        </p:nvSpPr>
        <p:spPr>
          <a:xfrm>
            <a:off x="4390218" y="2631587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0086CD-CE00-84B1-549E-C0DF5D081127}"/>
              </a:ext>
            </a:extLst>
          </p:cNvPr>
          <p:cNvSpPr/>
          <p:nvPr/>
        </p:nvSpPr>
        <p:spPr>
          <a:xfrm>
            <a:off x="4390218" y="2540113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7EB222-33C9-C0B3-09D7-044623C41487}"/>
              </a:ext>
            </a:extLst>
          </p:cNvPr>
          <p:cNvSpPr/>
          <p:nvPr/>
        </p:nvSpPr>
        <p:spPr>
          <a:xfrm>
            <a:off x="4390218" y="2448638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C19214-2FC2-0EF5-1E70-3ECE71F86A57}"/>
              </a:ext>
            </a:extLst>
          </p:cNvPr>
          <p:cNvSpPr/>
          <p:nvPr/>
        </p:nvSpPr>
        <p:spPr>
          <a:xfrm>
            <a:off x="4390218" y="2357164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72F0F1-EA81-176D-2EB7-5C604AF2E608}"/>
              </a:ext>
            </a:extLst>
          </p:cNvPr>
          <p:cNvSpPr/>
          <p:nvPr/>
        </p:nvSpPr>
        <p:spPr>
          <a:xfrm>
            <a:off x="4390218" y="2266368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AD9AE-A040-44B4-D2EF-68D1B3E7098C}"/>
              </a:ext>
            </a:extLst>
          </p:cNvPr>
          <p:cNvSpPr/>
          <p:nvPr/>
        </p:nvSpPr>
        <p:spPr>
          <a:xfrm>
            <a:off x="4390218" y="2174894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A0F569-FC2D-22E8-B555-4D2FCB8D4200}"/>
              </a:ext>
            </a:extLst>
          </p:cNvPr>
          <p:cNvSpPr/>
          <p:nvPr/>
        </p:nvSpPr>
        <p:spPr>
          <a:xfrm>
            <a:off x="4390218" y="2083419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177C34-B44E-944C-E0A2-032AD5798D86}"/>
              </a:ext>
            </a:extLst>
          </p:cNvPr>
          <p:cNvSpPr/>
          <p:nvPr/>
        </p:nvSpPr>
        <p:spPr>
          <a:xfrm>
            <a:off x="4390218" y="1991945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18664E-700A-DF72-28DF-95296470FE3A}"/>
              </a:ext>
            </a:extLst>
          </p:cNvPr>
          <p:cNvSpPr/>
          <p:nvPr/>
        </p:nvSpPr>
        <p:spPr>
          <a:xfrm>
            <a:off x="4390217" y="1900116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494402-847A-5D4A-B6D3-31DD190A7685}"/>
              </a:ext>
            </a:extLst>
          </p:cNvPr>
          <p:cNvSpPr/>
          <p:nvPr/>
        </p:nvSpPr>
        <p:spPr>
          <a:xfrm>
            <a:off x="4390217" y="1808642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965261-747A-99E9-3FB3-6A0FD3B150FC}"/>
              </a:ext>
            </a:extLst>
          </p:cNvPr>
          <p:cNvSpPr/>
          <p:nvPr/>
        </p:nvSpPr>
        <p:spPr>
          <a:xfrm>
            <a:off x="4390217" y="1717167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9C50F-BE78-9DFB-C6ED-63989BFBDC74}"/>
              </a:ext>
            </a:extLst>
          </p:cNvPr>
          <p:cNvSpPr/>
          <p:nvPr/>
        </p:nvSpPr>
        <p:spPr>
          <a:xfrm>
            <a:off x="4390217" y="1625693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BE96D4-9A88-0FAA-4A1F-5389D674BB75}"/>
              </a:ext>
            </a:extLst>
          </p:cNvPr>
          <p:cNvSpPr/>
          <p:nvPr/>
        </p:nvSpPr>
        <p:spPr>
          <a:xfrm>
            <a:off x="4390217" y="1534897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0B5B6F-72CC-24BF-E986-2681BB7896BB}"/>
              </a:ext>
            </a:extLst>
          </p:cNvPr>
          <p:cNvSpPr/>
          <p:nvPr/>
        </p:nvSpPr>
        <p:spPr>
          <a:xfrm>
            <a:off x="4390217" y="1443423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9E62A6-69F2-5BFA-2514-0CA08FC11DB1}"/>
              </a:ext>
            </a:extLst>
          </p:cNvPr>
          <p:cNvSpPr/>
          <p:nvPr/>
        </p:nvSpPr>
        <p:spPr>
          <a:xfrm>
            <a:off x="4390217" y="1351948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9B2FE1-1009-493E-ACB2-760BA1C9A672}"/>
              </a:ext>
            </a:extLst>
          </p:cNvPr>
          <p:cNvSpPr/>
          <p:nvPr/>
        </p:nvSpPr>
        <p:spPr>
          <a:xfrm>
            <a:off x="4390217" y="1260474"/>
            <a:ext cx="1080000" cy="913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A479B-788C-E1E7-77F1-A7C71C2F3880}"/>
              </a:ext>
            </a:extLst>
          </p:cNvPr>
          <p:cNvCxnSpPr>
            <a:cxnSpLocks/>
          </p:cNvCxnSpPr>
          <p:nvPr/>
        </p:nvCxnSpPr>
        <p:spPr>
          <a:xfrm>
            <a:off x="2841065" y="4185695"/>
            <a:ext cx="42087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987F62A6-99DC-9999-E161-B3101CE5EE23}"/>
              </a:ext>
            </a:extLst>
          </p:cNvPr>
          <p:cNvSpPr/>
          <p:nvPr/>
        </p:nvSpPr>
        <p:spPr>
          <a:xfrm>
            <a:off x="3692536" y="1311315"/>
            <a:ext cx="149217" cy="28232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283945-7A2C-CCC4-C588-56C14E7C6F46}"/>
              </a:ext>
            </a:extLst>
          </p:cNvPr>
          <p:cNvSpPr txBox="1"/>
          <p:nvPr/>
        </p:nvSpPr>
        <p:spPr>
          <a:xfrm>
            <a:off x="2881628" y="3341059"/>
            <a:ext cx="1352288" cy="58477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Marker positive cells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D3D000-EF26-BFA9-99AB-80681E974A8D}"/>
              </a:ext>
            </a:extLst>
          </p:cNvPr>
          <p:cNvSpPr txBox="1"/>
          <p:nvPr/>
        </p:nvSpPr>
        <p:spPr>
          <a:xfrm>
            <a:off x="2895877" y="2414041"/>
            <a:ext cx="94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Total cells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B09FFED8-061A-BF94-F5CB-AC6B1E14F8A7}"/>
              </a:ext>
            </a:extLst>
          </p:cNvPr>
          <p:cNvSpPr/>
          <p:nvPr/>
        </p:nvSpPr>
        <p:spPr>
          <a:xfrm>
            <a:off x="4159308" y="3127207"/>
            <a:ext cx="149217" cy="10124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F0E1F-4EEF-4337-7872-5A95C7F415EA}"/>
              </a:ext>
            </a:extLst>
          </p:cNvPr>
          <p:cNvSpPr/>
          <p:nvPr/>
        </p:nvSpPr>
        <p:spPr>
          <a:xfrm>
            <a:off x="2206525" y="1379988"/>
            <a:ext cx="6360090" cy="2838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9E99C6-D230-C689-F7D0-EBDE572A098B}"/>
              </a:ext>
            </a:extLst>
          </p:cNvPr>
          <p:cNvCxnSpPr>
            <a:cxnSpLocks/>
          </p:cNvCxnSpPr>
          <p:nvPr/>
        </p:nvCxnSpPr>
        <p:spPr>
          <a:xfrm flipH="1" flipV="1">
            <a:off x="2613171" y="1379989"/>
            <a:ext cx="0" cy="2838605"/>
          </a:xfrm>
          <a:prstGeom prst="straightConnector1">
            <a:avLst/>
          </a:prstGeom>
          <a:noFill/>
          <a:ln w="57150" cap="flat" cmpd="sng" algn="ctr">
            <a:solidFill>
              <a:srgbClr val="003E72"/>
            </a:solidFill>
            <a:prstDash val="soli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EC033-D9A0-D305-246D-026BF04258C7}"/>
              </a:ext>
            </a:extLst>
          </p:cNvPr>
          <p:cNvSpPr txBox="1"/>
          <p:nvPr/>
        </p:nvSpPr>
        <p:spPr>
          <a:xfrm>
            <a:off x="2832243" y="3848554"/>
            <a:ext cx="254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Null model (intercept only)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9A9F-031E-A2A9-A489-0BAA880CFB3A}"/>
              </a:ext>
            </a:extLst>
          </p:cNvPr>
          <p:cNvSpPr txBox="1"/>
          <p:nvPr/>
        </p:nvSpPr>
        <p:spPr>
          <a:xfrm>
            <a:off x="2891933" y="2345408"/>
            <a:ext cx="269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2: Y ~ A + B + (1|C)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B1EF3-25AC-2539-52F8-C789F6A64009}"/>
              </a:ext>
            </a:extLst>
          </p:cNvPr>
          <p:cNvSpPr txBox="1"/>
          <p:nvPr/>
        </p:nvSpPr>
        <p:spPr>
          <a:xfrm>
            <a:off x="2832243" y="1412390"/>
            <a:ext cx="254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Saturated (perfect) model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97D469-EFB7-41FD-5740-4D39788C8004}"/>
              </a:ext>
            </a:extLst>
          </p:cNvPr>
          <p:cNvGrpSpPr/>
          <p:nvPr/>
        </p:nvGrpSpPr>
        <p:grpSpPr>
          <a:xfrm>
            <a:off x="5427685" y="1483570"/>
            <a:ext cx="1048684" cy="2648008"/>
            <a:chOff x="4732710" y="401505"/>
            <a:chExt cx="1048684" cy="2648008"/>
          </a:xfrm>
        </p:grpSpPr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89873EE8-43DC-72D7-4C63-F74660857C03}"/>
                </a:ext>
              </a:extLst>
            </p:cNvPr>
            <p:cNvSpPr/>
            <p:nvPr/>
          </p:nvSpPr>
          <p:spPr>
            <a:xfrm>
              <a:off x="5081019" y="401505"/>
              <a:ext cx="176033" cy="2648008"/>
            </a:xfrm>
            <a:prstGeom prst="rightBracket">
              <a:avLst/>
            </a:prstGeom>
            <a:noFill/>
            <a:ln w="28575" cap="flat" cmpd="sng" algn="ctr">
              <a:solidFill>
                <a:srgbClr val="CE671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500" b="0" i="0" u="none" strike="noStrike" kern="0" cap="none" spc="0" normalizeH="0" baseline="0" noProof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5ADC80-892E-4908-856B-94F3AEE103B1}"/>
                </a:ext>
              </a:extLst>
            </p:cNvPr>
            <p:cNvSpPr txBox="1"/>
            <p:nvPr/>
          </p:nvSpPr>
          <p:spPr>
            <a:xfrm>
              <a:off x="4732710" y="1450654"/>
              <a:ext cx="1048684" cy="55399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Null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deviance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5017474-EB3E-9058-91AD-51FC72EFB9FB}"/>
              </a:ext>
            </a:extLst>
          </p:cNvPr>
          <p:cNvSpPr txBox="1"/>
          <p:nvPr/>
        </p:nvSpPr>
        <p:spPr>
          <a:xfrm rot="16200000">
            <a:off x="1229533" y="2630013"/>
            <a:ext cx="229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Log-likelihood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58B7C-41BC-9509-FAB5-DC7876419B54}"/>
              </a:ext>
            </a:extLst>
          </p:cNvPr>
          <p:cNvSpPr txBox="1"/>
          <p:nvPr/>
        </p:nvSpPr>
        <p:spPr>
          <a:xfrm>
            <a:off x="2891933" y="2939872"/>
            <a:ext cx="229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1: Y ~ A + (1|C)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935B0B-6F38-6E2A-7AAB-F7526E472044}"/>
              </a:ext>
            </a:extLst>
          </p:cNvPr>
          <p:cNvGrpSpPr/>
          <p:nvPr/>
        </p:nvGrpSpPr>
        <p:grpSpPr>
          <a:xfrm>
            <a:off x="6946257" y="2545537"/>
            <a:ext cx="1620358" cy="756063"/>
            <a:chOff x="6333860" y="1454968"/>
            <a:chExt cx="1620358" cy="756063"/>
          </a:xfrm>
        </p:grpSpPr>
        <p:sp>
          <p:nvSpPr>
            <p:cNvPr id="29" name="Right Bracket 28">
              <a:extLst>
                <a:ext uri="{FF2B5EF4-FFF2-40B4-BE49-F238E27FC236}">
                  <a16:creationId xmlns:a16="http://schemas.microsoft.com/office/drawing/2014/main" id="{10ABF92F-20FD-7623-1D9B-D55B36405669}"/>
                </a:ext>
              </a:extLst>
            </p:cNvPr>
            <p:cNvSpPr/>
            <p:nvPr/>
          </p:nvSpPr>
          <p:spPr>
            <a:xfrm>
              <a:off x="6968007" y="1454968"/>
              <a:ext cx="176033" cy="756063"/>
            </a:xfrm>
            <a:prstGeom prst="rightBracket">
              <a:avLst/>
            </a:prstGeom>
            <a:noFill/>
            <a:ln w="28575" cap="flat" cmpd="sng" algn="ctr">
              <a:solidFill>
                <a:srgbClr val="00B3B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500" b="0" i="0" u="none" strike="noStrike" kern="0" cap="none" spc="0" normalizeH="0" baseline="0" noProof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D19A7F-E95F-92F1-2A1E-C6937EA1E011}"/>
                </a:ext>
              </a:extLst>
            </p:cNvPr>
            <p:cNvSpPr txBox="1"/>
            <p:nvPr/>
          </p:nvSpPr>
          <p:spPr>
            <a:xfrm>
              <a:off x="6333860" y="1571146"/>
              <a:ext cx="1620358" cy="55399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B3B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Significance </a:t>
              </a:r>
              <a:r>
                <a:rPr lang="en-GB" sz="1500" kern="0" dirty="0">
                  <a:solidFill>
                    <a:srgbClr val="00B3BE"/>
                  </a:solidFill>
                  <a:latin typeface="Arial"/>
                  <a:cs typeface="Arial"/>
                  <a:sym typeface="Arial"/>
                </a:rPr>
                <a:t>of B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GB" sz="1500" kern="0" dirty="0">
                  <a:solidFill>
                    <a:srgbClr val="00B3BE"/>
                  </a:solidFill>
                  <a:latin typeface="Arial"/>
                  <a:cs typeface="Arial"/>
                  <a:sym typeface="Arial"/>
                </a:rPr>
                <a:t>(Model 1 vs 2)</a:t>
              </a:r>
              <a:endPara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00B3BE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550967-1301-E649-F413-E96D00BBD5A6}"/>
              </a:ext>
            </a:extLst>
          </p:cNvPr>
          <p:cNvGrpSpPr/>
          <p:nvPr/>
        </p:nvGrpSpPr>
        <p:grpSpPr>
          <a:xfrm>
            <a:off x="5998178" y="3353577"/>
            <a:ext cx="1582226" cy="785984"/>
            <a:chOff x="5318676" y="2263008"/>
            <a:chExt cx="1582226" cy="785984"/>
          </a:xfrm>
        </p:grpSpPr>
        <p:sp>
          <p:nvSpPr>
            <p:cNvPr id="44" name="Right Bracket 43">
              <a:extLst>
                <a:ext uri="{FF2B5EF4-FFF2-40B4-BE49-F238E27FC236}">
                  <a16:creationId xmlns:a16="http://schemas.microsoft.com/office/drawing/2014/main" id="{413E92FA-CA5D-91BA-25C3-1570DDAF03AE}"/>
                </a:ext>
              </a:extLst>
            </p:cNvPr>
            <p:cNvSpPr/>
            <p:nvPr/>
          </p:nvSpPr>
          <p:spPr>
            <a:xfrm>
              <a:off x="5931153" y="2263008"/>
              <a:ext cx="176033" cy="785984"/>
            </a:xfrm>
            <a:prstGeom prst="rightBracket">
              <a:avLst/>
            </a:prstGeom>
            <a:noFill/>
            <a:ln w="28575" cap="flat" cmpd="sng" algn="ctr">
              <a:solidFill>
                <a:srgbClr val="00B3B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500" b="0" i="0" u="none" strike="noStrike" kern="0" cap="none" spc="0" normalizeH="0" baseline="0" noProof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AAC41D-5C4A-3BBB-0BDA-5A31304C68BD}"/>
                </a:ext>
              </a:extLst>
            </p:cNvPr>
            <p:cNvSpPr txBox="1"/>
            <p:nvPr/>
          </p:nvSpPr>
          <p:spPr>
            <a:xfrm>
              <a:off x="5318676" y="2394390"/>
              <a:ext cx="1582226" cy="55399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GB" sz="1500" kern="0" dirty="0">
                  <a:solidFill>
                    <a:srgbClr val="00B3BE"/>
                  </a:solidFill>
                  <a:latin typeface="Arial"/>
                  <a:cs typeface="Arial"/>
                  <a:sym typeface="Arial"/>
                </a:rPr>
                <a:t>Significance of </a:t>
              </a: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B3B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Model 1 vs null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04B3B9-6AA8-8E79-8179-421642C0C89B}"/>
              </a:ext>
            </a:extLst>
          </p:cNvPr>
          <p:cNvGrpSpPr/>
          <p:nvPr/>
        </p:nvGrpSpPr>
        <p:grpSpPr>
          <a:xfrm>
            <a:off x="6199348" y="1506745"/>
            <a:ext cx="1174680" cy="1794855"/>
            <a:chOff x="4490350" y="3535738"/>
            <a:chExt cx="1174680" cy="1794855"/>
          </a:xfrm>
        </p:grpSpPr>
        <p:sp>
          <p:nvSpPr>
            <p:cNvPr id="24" name="Right Bracket 23">
              <a:extLst>
                <a:ext uri="{FF2B5EF4-FFF2-40B4-BE49-F238E27FC236}">
                  <a16:creationId xmlns:a16="http://schemas.microsoft.com/office/drawing/2014/main" id="{88A1462C-2EBB-1670-8331-37380ACA5ACE}"/>
                </a:ext>
              </a:extLst>
            </p:cNvPr>
            <p:cNvSpPr/>
            <p:nvPr/>
          </p:nvSpPr>
          <p:spPr>
            <a:xfrm>
              <a:off x="4907297" y="3535738"/>
              <a:ext cx="176033" cy="1794855"/>
            </a:xfrm>
            <a:prstGeom prst="rightBracket">
              <a:avLst/>
            </a:prstGeom>
            <a:noFill/>
            <a:ln w="28575" cap="flat" cmpd="sng" algn="ctr">
              <a:solidFill>
                <a:srgbClr val="CE671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500" b="0" i="0" u="none" strike="noStrike" kern="0" cap="none" spc="0" normalizeH="0" baseline="0" noProof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70A9F5-760E-9ABE-985B-DA3D504AD6C3}"/>
                </a:ext>
              </a:extLst>
            </p:cNvPr>
            <p:cNvSpPr txBox="1"/>
            <p:nvPr/>
          </p:nvSpPr>
          <p:spPr>
            <a:xfrm>
              <a:off x="4490350" y="4150016"/>
              <a:ext cx="1174680" cy="55399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Deviance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of Model 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547266-FABB-F39D-F214-F9F58D2D168E}"/>
              </a:ext>
            </a:extLst>
          </p:cNvPr>
          <p:cNvGrpSpPr/>
          <p:nvPr/>
        </p:nvGrpSpPr>
        <p:grpSpPr>
          <a:xfrm>
            <a:off x="7169097" y="1506745"/>
            <a:ext cx="1174679" cy="993869"/>
            <a:chOff x="5591143" y="393001"/>
            <a:chExt cx="1174679" cy="993869"/>
          </a:xfrm>
        </p:grpSpPr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D2A68CEC-90CF-A4AB-CE09-950B27EFC966}"/>
                </a:ext>
              </a:extLst>
            </p:cNvPr>
            <p:cNvSpPr/>
            <p:nvPr/>
          </p:nvSpPr>
          <p:spPr>
            <a:xfrm>
              <a:off x="6002451" y="393001"/>
              <a:ext cx="176033" cy="993869"/>
            </a:xfrm>
            <a:prstGeom prst="rightBracket">
              <a:avLst/>
            </a:prstGeom>
            <a:noFill/>
            <a:ln w="28575" cap="flat" cmpd="sng" algn="ctr">
              <a:solidFill>
                <a:srgbClr val="CE671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500" b="0" i="0" u="none" strike="noStrike" kern="0" cap="none" spc="0" normalizeH="0" baseline="0" noProof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42D4E6-65E5-F0A0-93E3-AE516B696DFC}"/>
                </a:ext>
              </a:extLst>
            </p:cNvPr>
            <p:cNvSpPr txBox="1"/>
            <p:nvPr/>
          </p:nvSpPr>
          <p:spPr>
            <a:xfrm>
              <a:off x="5591143" y="542586"/>
              <a:ext cx="1174679" cy="55399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Deviance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of Model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14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F56AD4-763E-94A0-3EC8-7F12B0055A0A}"/>
              </a:ext>
            </a:extLst>
          </p:cNvPr>
          <p:cNvSpPr/>
          <p:nvPr/>
        </p:nvSpPr>
        <p:spPr>
          <a:xfrm>
            <a:off x="2206525" y="1379988"/>
            <a:ext cx="6360090" cy="2838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9E99C6-D230-C689-F7D0-EBDE572A098B}"/>
              </a:ext>
            </a:extLst>
          </p:cNvPr>
          <p:cNvCxnSpPr>
            <a:cxnSpLocks/>
          </p:cNvCxnSpPr>
          <p:nvPr/>
        </p:nvCxnSpPr>
        <p:spPr>
          <a:xfrm flipH="1" flipV="1">
            <a:off x="2613171" y="1379989"/>
            <a:ext cx="0" cy="2838605"/>
          </a:xfrm>
          <a:prstGeom prst="straightConnector1">
            <a:avLst/>
          </a:prstGeom>
          <a:noFill/>
          <a:ln w="57150" cap="flat" cmpd="sng" algn="ctr">
            <a:solidFill>
              <a:srgbClr val="003E72"/>
            </a:solidFill>
            <a:prstDash val="soli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EC033-D9A0-D305-246D-026BF04258C7}"/>
              </a:ext>
            </a:extLst>
          </p:cNvPr>
          <p:cNvSpPr txBox="1"/>
          <p:nvPr/>
        </p:nvSpPr>
        <p:spPr>
          <a:xfrm>
            <a:off x="2832243" y="3848554"/>
            <a:ext cx="254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Null model (intercept only)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9A9F-031E-A2A9-A489-0BAA880CFB3A}"/>
              </a:ext>
            </a:extLst>
          </p:cNvPr>
          <p:cNvSpPr txBox="1"/>
          <p:nvPr/>
        </p:nvSpPr>
        <p:spPr>
          <a:xfrm>
            <a:off x="2891933" y="2345408"/>
            <a:ext cx="269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Candidate model: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 ~ A + B + (1|C)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B1EF3-25AC-2539-52F8-C789F6A64009}"/>
              </a:ext>
            </a:extLst>
          </p:cNvPr>
          <p:cNvSpPr txBox="1"/>
          <p:nvPr/>
        </p:nvSpPr>
        <p:spPr>
          <a:xfrm>
            <a:off x="2832243" y="1412390"/>
            <a:ext cx="2548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Saturated (perfect) model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97D469-EFB7-41FD-5740-4D39788C8004}"/>
              </a:ext>
            </a:extLst>
          </p:cNvPr>
          <p:cNvGrpSpPr/>
          <p:nvPr/>
        </p:nvGrpSpPr>
        <p:grpSpPr>
          <a:xfrm>
            <a:off x="5377357" y="1483570"/>
            <a:ext cx="1048684" cy="2648008"/>
            <a:chOff x="4732710" y="401505"/>
            <a:chExt cx="1048684" cy="2648008"/>
          </a:xfrm>
        </p:grpSpPr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89873EE8-43DC-72D7-4C63-F74660857C03}"/>
                </a:ext>
              </a:extLst>
            </p:cNvPr>
            <p:cNvSpPr/>
            <p:nvPr/>
          </p:nvSpPr>
          <p:spPr>
            <a:xfrm>
              <a:off x="5081019" y="401505"/>
              <a:ext cx="176033" cy="2648008"/>
            </a:xfrm>
            <a:prstGeom prst="rightBracket">
              <a:avLst/>
            </a:prstGeom>
            <a:noFill/>
            <a:ln w="28575" cap="flat" cmpd="sng" algn="ctr">
              <a:solidFill>
                <a:srgbClr val="CE671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500" b="0" i="0" u="none" strike="noStrike" kern="0" cap="none" spc="0" normalizeH="0" baseline="0" noProof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5ADC80-892E-4908-856B-94F3AEE103B1}"/>
                </a:ext>
              </a:extLst>
            </p:cNvPr>
            <p:cNvSpPr txBox="1"/>
            <p:nvPr/>
          </p:nvSpPr>
          <p:spPr>
            <a:xfrm>
              <a:off x="4732710" y="1450654"/>
              <a:ext cx="1048684" cy="55399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Null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deviance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5017474-EB3E-9058-91AD-51FC72EFB9FB}"/>
              </a:ext>
            </a:extLst>
          </p:cNvPr>
          <p:cNvSpPr txBox="1"/>
          <p:nvPr/>
        </p:nvSpPr>
        <p:spPr>
          <a:xfrm rot="16200000">
            <a:off x="1229533" y="2630013"/>
            <a:ext cx="229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Log-likelihood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935B0B-6F38-6E2A-7AAB-F7526E472044}"/>
              </a:ext>
            </a:extLst>
          </p:cNvPr>
          <p:cNvGrpSpPr/>
          <p:nvPr/>
        </p:nvGrpSpPr>
        <p:grpSpPr>
          <a:xfrm>
            <a:off x="5987675" y="2545537"/>
            <a:ext cx="1314475" cy="1586041"/>
            <a:chOff x="6486801" y="1454968"/>
            <a:chExt cx="1314475" cy="1586041"/>
          </a:xfrm>
        </p:grpSpPr>
        <p:sp>
          <p:nvSpPr>
            <p:cNvPr id="29" name="Right Bracket 28">
              <a:extLst>
                <a:ext uri="{FF2B5EF4-FFF2-40B4-BE49-F238E27FC236}">
                  <a16:creationId xmlns:a16="http://schemas.microsoft.com/office/drawing/2014/main" id="{10ABF92F-20FD-7623-1D9B-D55B36405669}"/>
                </a:ext>
              </a:extLst>
            </p:cNvPr>
            <p:cNvSpPr/>
            <p:nvPr/>
          </p:nvSpPr>
          <p:spPr>
            <a:xfrm>
              <a:off x="6968007" y="1454968"/>
              <a:ext cx="176033" cy="1586041"/>
            </a:xfrm>
            <a:prstGeom prst="rightBracket">
              <a:avLst/>
            </a:prstGeom>
            <a:noFill/>
            <a:ln w="28575" cap="flat" cmpd="sng" algn="ctr">
              <a:solidFill>
                <a:srgbClr val="00B3B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500" b="0" i="0" u="none" strike="noStrike" kern="0" cap="none" spc="0" normalizeH="0" baseline="0" noProof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D19A7F-E95F-92F1-2A1E-C6937EA1E011}"/>
                </a:ext>
              </a:extLst>
            </p:cNvPr>
            <p:cNvSpPr txBox="1"/>
            <p:nvPr/>
          </p:nvSpPr>
          <p:spPr>
            <a:xfrm>
              <a:off x="6486801" y="1970989"/>
              <a:ext cx="1314475" cy="55399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B3B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Significance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GB" sz="1500" kern="0" dirty="0">
                  <a:solidFill>
                    <a:srgbClr val="00B3BE"/>
                  </a:solidFill>
                  <a:latin typeface="Arial"/>
                  <a:cs typeface="Arial"/>
                  <a:sym typeface="Arial"/>
                </a:rPr>
                <a:t>model vs null</a:t>
              </a:r>
              <a:endPara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00B3BE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547266-FABB-F39D-F214-F9F58D2D168E}"/>
              </a:ext>
            </a:extLst>
          </p:cNvPr>
          <p:cNvGrpSpPr/>
          <p:nvPr/>
        </p:nvGrpSpPr>
        <p:grpSpPr>
          <a:xfrm>
            <a:off x="6057574" y="1506745"/>
            <a:ext cx="1174679" cy="993869"/>
            <a:chOff x="5591143" y="393001"/>
            <a:chExt cx="1174679" cy="993869"/>
          </a:xfrm>
        </p:grpSpPr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D2A68CEC-90CF-A4AB-CE09-950B27EFC966}"/>
                </a:ext>
              </a:extLst>
            </p:cNvPr>
            <p:cNvSpPr/>
            <p:nvPr/>
          </p:nvSpPr>
          <p:spPr>
            <a:xfrm>
              <a:off x="6002451" y="393001"/>
              <a:ext cx="176033" cy="993869"/>
            </a:xfrm>
            <a:prstGeom prst="rightBracket">
              <a:avLst/>
            </a:prstGeom>
            <a:noFill/>
            <a:ln w="28575" cap="flat" cmpd="sng" algn="ctr">
              <a:solidFill>
                <a:srgbClr val="CE671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500" b="0" i="0" u="none" strike="noStrike" kern="0" cap="none" spc="0" normalizeH="0" baseline="0" noProof="0">
                <a:ln>
                  <a:noFill/>
                </a:ln>
                <a:solidFill>
                  <a:srgbClr val="003E7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42D4E6-65E5-F0A0-93E3-AE516B696DFC}"/>
                </a:ext>
              </a:extLst>
            </p:cNvPr>
            <p:cNvSpPr txBox="1"/>
            <p:nvPr/>
          </p:nvSpPr>
          <p:spPr>
            <a:xfrm>
              <a:off x="5591143" y="542586"/>
              <a:ext cx="1174679" cy="55399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Deviance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CE671E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of </a:t>
              </a:r>
              <a:r>
                <a:rPr lang="en-GB" sz="1500" kern="0" dirty="0">
                  <a:solidFill>
                    <a:srgbClr val="CE671E"/>
                  </a:solidFill>
                  <a:latin typeface="Arial"/>
                  <a:cs typeface="Arial"/>
                  <a:sym typeface="Arial"/>
                </a:rPr>
                <a:t>model</a:t>
              </a:r>
              <a:endPara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CE671E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11DEF3-3FA7-CD67-7313-23E12A91631F}"/>
              </a:ext>
            </a:extLst>
          </p:cNvPr>
          <p:cNvCxnSpPr>
            <a:cxnSpLocks/>
          </p:cNvCxnSpPr>
          <p:nvPr/>
        </p:nvCxnSpPr>
        <p:spPr>
          <a:xfrm>
            <a:off x="7202876" y="1938186"/>
            <a:ext cx="283827" cy="0"/>
          </a:xfrm>
          <a:prstGeom prst="straightConnector1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71981C-9098-A3CA-180A-1C8EA2432810}"/>
              </a:ext>
            </a:extLst>
          </p:cNvPr>
          <p:cNvSpPr txBox="1"/>
          <p:nvPr/>
        </p:nvSpPr>
        <p:spPr>
          <a:xfrm>
            <a:off x="7486702" y="1656330"/>
            <a:ext cx="1074105" cy="553998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372269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9BC617E-4867-97DB-9A91-72FF6588842D}"/>
              </a:ext>
            </a:extLst>
          </p:cNvPr>
          <p:cNvSpPr/>
          <p:nvPr/>
        </p:nvSpPr>
        <p:spPr>
          <a:xfrm>
            <a:off x="2742448" y="1849074"/>
            <a:ext cx="4904130" cy="3368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 descr="Rat with solid fill">
            <a:extLst>
              <a:ext uri="{FF2B5EF4-FFF2-40B4-BE49-F238E27FC236}">
                <a16:creationId xmlns:a16="http://schemas.microsoft.com/office/drawing/2014/main" id="{7FF70B36-A5A7-6B2E-EEE9-10382054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682" y="2098943"/>
            <a:ext cx="914400" cy="914400"/>
          </a:xfrm>
          <a:prstGeom prst="rect">
            <a:avLst/>
          </a:prstGeom>
        </p:spPr>
      </p:pic>
      <p:pic>
        <p:nvPicPr>
          <p:cNvPr id="6" name="Graphic 5" descr="Rat with solid fill">
            <a:extLst>
              <a:ext uri="{FF2B5EF4-FFF2-40B4-BE49-F238E27FC236}">
                <a16:creationId xmlns:a16="http://schemas.microsoft.com/office/drawing/2014/main" id="{C8B11942-7B33-79CC-B0FF-E3D2ECB62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447" y="2859995"/>
            <a:ext cx="914400" cy="914400"/>
          </a:xfrm>
          <a:prstGeom prst="rect">
            <a:avLst/>
          </a:prstGeom>
        </p:spPr>
      </p:pic>
      <p:pic>
        <p:nvPicPr>
          <p:cNvPr id="8" name="Graphic 7" descr="Rat with solid fill">
            <a:extLst>
              <a:ext uri="{FF2B5EF4-FFF2-40B4-BE49-F238E27FC236}">
                <a16:creationId xmlns:a16="http://schemas.microsoft.com/office/drawing/2014/main" id="{6100483A-CA5D-3B4D-B00F-6B65339BB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682" y="3633402"/>
            <a:ext cx="914400" cy="914400"/>
          </a:xfrm>
          <a:prstGeom prst="rect">
            <a:avLst/>
          </a:prstGeom>
        </p:spPr>
      </p:pic>
      <p:pic>
        <p:nvPicPr>
          <p:cNvPr id="10" name="Graphic 9" descr="Rat with solid fill">
            <a:extLst>
              <a:ext uri="{FF2B5EF4-FFF2-40B4-BE49-F238E27FC236}">
                <a16:creationId xmlns:a16="http://schemas.microsoft.com/office/drawing/2014/main" id="{ADA913F5-CD62-0510-B64D-D581C9A69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8947" y="439334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863DEC-ADB0-7B22-BEFF-8074CCBAF58B}"/>
              </a:ext>
            </a:extLst>
          </p:cNvPr>
          <p:cNvSpPr txBox="1"/>
          <p:nvPr/>
        </p:nvSpPr>
        <p:spPr>
          <a:xfrm>
            <a:off x="6033504" y="2206695"/>
            <a:ext cx="151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6/12 or 0.5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D225B3-5E3F-1F0A-048E-BB4BB8C3B7B6}"/>
              </a:ext>
            </a:extLst>
          </p:cNvPr>
          <p:cNvGrpSpPr/>
          <p:nvPr/>
        </p:nvGrpSpPr>
        <p:grpSpPr>
          <a:xfrm>
            <a:off x="3901805" y="2235150"/>
            <a:ext cx="1877064" cy="624845"/>
            <a:chOff x="3848422" y="2156852"/>
            <a:chExt cx="2811788" cy="936000"/>
          </a:xfrm>
        </p:grpSpPr>
        <p:pic>
          <p:nvPicPr>
            <p:cNvPr id="12" name="Graphic 11" descr="Badge Follow with solid fill">
              <a:extLst>
                <a:ext uri="{FF2B5EF4-FFF2-40B4-BE49-F238E27FC236}">
                  <a16:creationId xmlns:a16="http://schemas.microsoft.com/office/drawing/2014/main" id="{82344E0F-7EE4-EAF3-B9C3-ADC0EA4E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8422" y="2156852"/>
              <a:ext cx="468000" cy="468000"/>
            </a:xfrm>
            <a:prstGeom prst="rect">
              <a:avLst/>
            </a:prstGeom>
          </p:spPr>
        </p:pic>
        <p:pic>
          <p:nvPicPr>
            <p:cNvPr id="14" name="Graphic 13" descr="Badge Unfollow with solid fill">
              <a:extLst>
                <a:ext uri="{FF2B5EF4-FFF2-40B4-BE49-F238E27FC236}">
                  <a16:creationId xmlns:a16="http://schemas.microsoft.com/office/drawing/2014/main" id="{F1680A7B-9E55-89BA-256A-7A736E86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422" y="2156852"/>
              <a:ext cx="468000" cy="468000"/>
            </a:xfrm>
            <a:prstGeom prst="rect">
              <a:avLst/>
            </a:prstGeom>
          </p:spPr>
        </p:pic>
        <p:pic>
          <p:nvPicPr>
            <p:cNvPr id="17" name="Graphic 16" descr="Badge Unfollow with solid fill">
              <a:extLst>
                <a:ext uri="{FF2B5EF4-FFF2-40B4-BE49-F238E27FC236}">
                  <a16:creationId xmlns:a16="http://schemas.microsoft.com/office/drawing/2014/main" id="{CA8272B6-8BD9-8273-47B0-F2E866A9A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4422" y="2156852"/>
              <a:ext cx="468000" cy="468000"/>
            </a:xfrm>
            <a:prstGeom prst="rect">
              <a:avLst/>
            </a:prstGeom>
          </p:spPr>
        </p:pic>
        <p:pic>
          <p:nvPicPr>
            <p:cNvPr id="18" name="Graphic 17" descr="Badge Unfollow with solid fill">
              <a:extLst>
                <a:ext uri="{FF2B5EF4-FFF2-40B4-BE49-F238E27FC236}">
                  <a16:creationId xmlns:a16="http://schemas.microsoft.com/office/drawing/2014/main" id="{9535642A-5F5F-3114-2F80-FDAF415F1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2422" y="2156852"/>
              <a:ext cx="468000" cy="468000"/>
            </a:xfrm>
            <a:prstGeom prst="rect">
              <a:avLst/>
            </a:prstGeom>
          </p:spPr>
        </p:pic>
        <p:pic>
          <p:nvPicPr>
            <p:cNvPr id="19" name="Graphic 18" descr="Badge Follow with solid fill">
              <a:extLst>
                <a:ext uri="{FF2B5EF4-FFF2-40B4-BE49-F238E27FC236}">
                  <a16:creationId xmlns:a16="http://schemas.microsoft.com/office/drawing/2014/main" id="{11A83D73-0F3A-5EC9-227F-BDBEDD28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0422" y="2156852"/>
              <a:ext cx="468000" cy="468000"/>
            </a:xfrm>
            <a:prstGeom prst="rect">
              <a:avLst/>
            </a:prstGeom>
          </p:spPr>
        </p:pic>
        <p:pic>
          <p:nvPicPr>
            <p:cNvPr id="20" name="Graphic 19" descr="Badge Follow with solid fill">
              <a:extLst>
                <a:ext uri="{FF2B5EF4-FFF2-40B4-BE49-F238E27FC236}">
                  <a16:creationId xmlns:a16="http://schemas.microsoft.com/office/drawing/2014/main" id="{A8F0BC6E-B38A-299B-6D12-C4894B04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88422" y="2156852"/>
              <a:ext cx="468000" cy="468000"/>
            </a:xfrm>
            <a:prstGeom prst="rect">
              <a:avLst/>
            </a:prstGeom>
          </p:spPr>
        </p:pic>
        <p:pic>
          <p:nvPicPr>
            <p:cNvPr id="21" name="Graphic 20" descr="Badge Follow with solid fill">
              <a:extLst>
                <a:ext uri="{FF2B5EF4-FFF2-40B4-BE49-F238E27FC236}">
                  <a16:creationId xmlns:a16="http://schemas.microsoft.com/office/drawing/2014/main" id="{F8EF183E-5E38-2823-1E9C-F724CEF5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8422" y="2624852"/>
              <a:ext cx="468000" cy="468000"/>
            </a:xfrm>
            <a:prstGeom prst="rect">
              <a:avLst/>
            </a:prstGeom>
          </p:spPr>
        </p:pic>
        <p:pic>
          <p:nvPicPr>
            <p:cNvPr id="22" name="Graphic 21" descr="Badge Unfollow with solid fill">
              <a:extLst>
                <a:ext uri="{FF2B5EF4-FFF2-40B4-BE49-F238E27FC236}">
                  <a16:creationId xmlns:a16="http://schemas.microsoft.com/office/drawing/2014/main" id="{C81AF0BD-849D-F910-D1E3-4624307B9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422" y="2624852"/>
              <a:ext cx="468000" cy="468000"/>
            </a:xfrm>
            <a:prstGeom prst="rect">
              <a:avLst/>
            </a:prstGeom>
          </p:spPr>
        </p:pic>
        <p:pic>
          <p:nvPicPr>
            <p:cNvPr id="23" name="Graphic 22" descr="Badge Follow with solid fill">
              <a:extLst>
                <a:ext uri="{FF2B5EF4-FFF2-40B4-BE49-F238E27FC236}">
                  <a16:creationId xmlns:a16="http://schemas.microsoft.com/office/drawing/2014/main" id="{677DAA2D-5111-C45B-3661-F4D32AA6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0317" y="2624852"/>
              <a:ext cx="468000" cy="468000"/>
            </a:xfrm>
            <a:prstGeom prst="rect">
              <a:avLst/>
            </a:prstGeom>
          </p:spPr>
        </p:pic>
        <p:pic>
          <p:nvPicPr>
            <p:cNvPr id="24" name="Graphic 23" descr="Badge Follow with solid fill">
              <a:extLst>
                <a:ext uri="{FF2B5EF4-FFF2-40B4-BE49-F238E27FC236}">
                  <a16:creationId xmlns:a16="http://schemas.microsoft.com/office/drawing/2014/main" id="{0E9C9B40-5BEF-C796-DE0A-DD67E50DA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8317" y="2624852"/>
              <a:ext cx="468000" cy="468000"/>
            </a:xfrm>
            <a:prstGeom prst="rect">
              <a:avLst/>
            </a:prstGeom>
          </p:spPr>
        </p:pic>
        <p:pic>
          <p:nvPicPr>
            <p:cNvPr id="25" name="Graphic 24" descr="Badge Unfollow with solid fill">
              <a:extLst>
                <a:ext uri="{FF2B5EF4-FFF2-40B4-BE49-F238E27FC236}">
                  <a16:creationId xmlns:a16="http://schemas.microsoft.com/office/drawing/2014/main" id="{3C7C791A-6FB9-01D9-B970-B332D5889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6317" y="2624852"/>
              <a:ext cx="468000" cy="468000"/>
            </a:xfrm>
            <a:prstGeom prst="rect">
              <a:avLst/>
            </a:prstGeom>
          </p:spPr>
        </p:pic>
        <p:pic>
          <p:nvPicPr>
            <p:cNvPr id="27" name="Graphic 26" descr="Badge Follow with solid fill">
              <a:extLst>
                <a:ext uri="{FF2B5EF4-FFF2-40B4-BE49-F238E27FC236}">
                  <a16:creationId xmlns:a16="http://schemas.microsoft.com/office/drawing/2014/main" id="{BFD7C9CA-3658-349D-A341-1DE5D7C76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2210" y="2624852"/>
              <a:ext cx="468000" cy="4680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F0C6FF-7BB5-59C0-6D15-DF68702A0233}"/>
              </a:ext>
            </a:extLst>
          </p:cNvPr>
          <p:cNvSpPr txBox="1"/>
          <p:nvPr/>
        </p:nvSpPr>
        <p:spPr>
          <a:xfrm>
            <a:off x="6033504" y="2974745"/>
            <a:ext cx="1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5/12 or 0.42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1A994F-A1A2-9E1B-9B2D-8D3CF56DDD68}"/>
              </a:ext>
            </a:extLst>
          </p:cNvPr>
          <p:cNvSpPr txBox="1"/>
          <p:nvPr/>
        </p:nvSpPr>
        <p:spPr>
          <a:xfrm>
            <a:off x="6033504" y="3742795"/>
            <a:ext cx="1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8/12 or 0.67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79F9A-CEE1-D1AB-308A-A3B0BBA54CE1}"/>
              </a:ext>
            </a:extLst>
          </p:cNvPr>
          <p:cNvSpPr txBox="1"/>
          <p:nvPr/>
        </p:nvSpPr>
        <p:spPr>
          <a:xfrm>
            <a:off x="6033503" y="4510845"/>
            <a:ext cx="1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9/12 or 0.75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83DF2D-0E34-8CD1-C8D5-F860B1E1F111}"/>
              </a:ext>
            </a:extLst>
          </p:cNvPr>
          <p:cNvSpPr txBox="1"/>
          <p:nvPr/>
        </p:nvSpPr>
        <p:spPr>
          <a:xfrm>
            <a:off x="3848422" y="1849075"/>
            <a:ext cx="272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Individual trials/presses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040417-CECA-38E7-AA80-7F5CF1C12753}"/>
              </a:ext>
            </a:extLst>
          </p:cNvPr>
          <p:cNvGrpSpPr/>
          <p:nvPr/>
        </p:nvGrpSpPr>
        <p:grpSpPr>
          <a:xfrm rot="10800000">
            <a:off x="3899277" y="3772296"/>
            <a:ext cx="1877064" cy="624845"/>
            <a:chOff x="3848422" y="2156852"/>
            <a:chExt cx="2811788" cy="936000"/>
          </a:xfrm>
        </p:grpSpPr>
        <p:pic>
          <p:nvPicPr>
            <p:cNvPr id="36" name="Graphic 35" descr="Badge Follow with solid fill">
              <a:extLst>
                <a:ext uri="{FF2B5EF4-FFF2-40B4-BE49-F238E27FC236}">
                  <a16:creationId xmlns:a16="http://schemas.microsoft.com/office/drawing/2014/main" id="{37C929EE-8ED2-C138-DFAB-F9F5FCC93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8422" y="2156852"/>
              <a:ext cx="468000" cy="468000"/>
            </a:xfrm>
            <a:prstGeom prst="rect">
              <a:avLst/>
            </a:prstGeom>
          </p:spPr>
        </p:pic>
        <p:pic>
          <p:nvPicPr>
            <p:cNvPr id="37" name="Graphic 36" descr="Badge Unfollow with solid fill">
              <a:extLst>
                <a:ext uri="{FF2B5EF4-FFF2-40B4-BE49-F238E27FC236}">
                  <a16:creationId xmlns:a16="http://schemas.microsoft.com/office/drawing/2014/main" id="{5529D158-E887-4712-F774-F5B721DE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422" y="2156852"/>
              <a:ext cx="468000" cy="468000"/>
            </a:xfrm>
            <a:prstGeom prst="rect">
              <a:avLst/>
            </a:prstGeom>
          </p:spPr>
        </p:pic>
        <p:pic>
          <p:nvPicPr>
            <p:cNvPr id="38" name="Graphic 37" descr="Badge Unfollow with solid fill">
              <a:extLst>
                <a:ext uri="{FF2B5EF4-FFF2-40B4-BE49-F238E27FC236}">
                  <a16:creationId xmlns:a16="http://schemas.microsoft.com/office/drawing/2014/main" id="{E1C11F6E-98AD-E415-C262-C2768E0C8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4422" y="2156852"/>
              <a:ext cx="468000" cy="468000"/>
            </a:xfrm>
            <a:prstGeom prst="rect">
              <a:avLst/>
            </a:prstGeom>
          </p:spPr>
        </p:pic>
        <p:pic>
          <p:nvPicPr>
            <p:cNvPr id="39" name="Graphic 38" descr="Badge Unfollow with solid fill">
              <a:extLst>
                <a:ext uri="{FF2B5EF4-FFF2-40B4-BE49-F238E27FC236}">
                  <a16:creationId xmlns:a16="http://schemas.microsoft.com/office/drawing/2014/main" id="{C3A9DCED-82D1-A29D-CBE5-47702EFD3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2422" y="2156852"/>
              <a:ext cx="468000" cy="468000"/>
            </a:xfrm>
            <a:prstGeom prst="rect">
              <a:avLst/>
            </a:prstGeom>
          </p:spPr>
        </p:pic>
        <p:pic>
          <p:nvPicPr>
            <p:cNvPr id="40" name="Graphic 39" descr="Badge Follow with solid fill">
              <a:extLst>
                <a:ext uri="{FF2B5EF4-FFF2-40B4-BE49-F238E27FC236}">
                  <a16:creationId xmlns:a16="http://schemas.microsoft.com/office/drawing/2014/main" id="{4C011754-1B71-35D2-0D5F-CA2A783CC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0422" y="2156852"/>
              <a:ext cx="468000" cy="468000"/>
            </a:xfrm>
            <a:prstGeom prst="rect">
              <a:avLst/>
            </a:prstGeom>
          </p:spPr>
        </p:pic>
        <p:pic>
          <p:nvPicPr>
            <p:cNvPr id="41" name="Graphic 40" descr="Badge Follow with solid fill">
              <a:extLst>
                <a:ext uri="{FF2B5EF4-FFF2-40B4-BE49-F238E27FC236}">
                  <a16:creationId xmlns:a16="http://schemas.microsoft.com/office/drawing/2014/main" id="{AE84285C-8797-1A88-11BB-2AF43A3BB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88422" y="2156852"/>
              <a:ext cx="468000" cy="468000"/>
            </a:xfrm>
            <a:prstGeom prst="rect">
              <a:avLst/>
            </a:prstGeom>
          </p:spPr>
        </p:pic>
        <p:pic>
          <p:nvPicPr>
            <p:cNvPr id="42" name="Graphic 41" descr="Badge Follow with solid fill">
              <a:extLst>
                <a:ext uri="{FF2B5EF4-FFF2-40B4-BE49-F238E27FC236}">
                  <a16:creationId xmlns:a16="http://schemas.microsoft.com/office/drawing/2014/main" id="{7AD0987E-5840-DE02-8AA4-3D60C32B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8422" y="2624852"/>
              <a:ext cx="468000" cy="468000"/>
            </a:xfrm>
            <a:prstGeom prst="rect">
              <a:avLst/>
            </a:prstGeom>
          </p:spPr>
        </p:pic>
        <p:pic>
          <p:nvPicPr>
            <p:cNvPr id="43" name="Graphic 42" descr="Badge Unfollow with solid fill">
              <a:extLst>
                <a:ext uri="{FF2B5EF4-FFF2-40B4-BE49-F238E27FC236}">
                  <a16:creationId xmlns:a16="http://schemas.microsoft.com/office/drawing/2014/main" id="{425E5450-48F0-470E-6E53-F364A3523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422" y="2624852"/>
              <a:ext cx="468000" cy="468000"/>
            </a:xfrm>
            <a:prstGeom prst="rect">
              <a:avLst/>
            </a:prstGeom>
          </p:spPr>
        </p:pic>
        <p:pic>
          <p:nvPicPr>
            <p:cNvPr id="44" name="Graphic 43" descr="Badge Follow with solid fill">
              <a:extLst>
                <a:ext uri="{FF2B5EF4-FFF2-40B4-BE49-F238E27FC236}">
                  <a16:creationId xmlns:a16="http://schemas.microsoft.com/office/drawing/2014/main" id="{F4BA80BB-8BEE-C1CC-40B6-B2351C6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0317" y="2624852"/>
              <a:ext cx="468000" cy="468000"/>
            </a:xfrm>
            <a:prstGeom prst="rect">
              <a:avLst/>
            </a:prstGeom>
          </p:spPr>
        </p:pic>
        <p:pic>
          <p:nvPicPr>
            <p:cNvPr id="45" name="Graphic 44" descr="Badge Follow with solid fill">
              <a:extLst>
                <a:ext uri="{FF2B5EF4-FFF2-40B4-BE49-F238E27FC236}">
                  <a16:creationId xmlns:a16="http://schemas.microsoft.com/office/drawing/2014/main" id="{3EE04E21-97E1-C3E1-3214-BC46600AB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8317" y="2624852"/>
              <a:ext cx="468000" cy="468000"/>
            </a:xfrm>
            <a:prstGeom prst="rect">
              <a:avLst/>
            </a:prstGeom>
          </p:spPr>
        </p:pic>
        <p:pic>
          <p:nvPicPr>
            <p:cNvPr id="46" name="Graphic 45" descr="Badge Unfollow with solid fill">
              <a:extLst>
                <a:ext uri="{FF2B5EF4-FFF2-40B4-BE49-F238E27FC236}">
                  <a16:creationId xmlns:a16="http://schemas.microsoft.com/office/drawing/2014/main" id="{790621C1-3940-71E7-DC07-D025D8A8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6317" y="2624852"/>
              <a:ext cx="468000" cy="468000"/>
            </a:xfrm>
            <a:prstGeom prst="rect">
              <a:avLst/>
            </a:prstGeom>
          </p:spPr>
        </p:pic>
        <p:pic>
          <p:nvPicPr>
            <p:cNvPr id="47" name="Graphic 46" descr="Badge Follow with solid fill">
              <a:extLst>
                <a:ext uri="{FF2B5EF4-FFF2-40B4-BE49-F238E27FC236}">
                  <a16:creationId xmlns:a16="http://schemas.microsoft.com/office/drawing/2014/main" id="{295DA498-2946-075A-3EEC-B43DF80E6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2210" y="2624852"/>
              <a:ext cx="468000" cy="468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46FC4B-9919-0571-A765-72116366CB8E}"/>
              </a:ext>
            </a:extLst>
          </p:cNvPr>
          <p:cNvGrpSpPr/>
          <p:nvPr/>
        </p:nvGrpSpPr>
        <p:grpSpPr>
          <a:xfrm>
            <a:off x="3901805" y="3003200"/>
            <a:ext cx="1879735" cy="627989"/>
            <a:chOff x="3848422" y="2155282"/>
            <a:chExt cx="2815790" cy="940711"/>
          </a:xfrm>
        </p:grpSpPr>
        <p:pic>
          <p:nvPicPr>
            <p:cNvPr id="49" name="Graphic 48" descr="Badge Unfollow with solid fill">
              <a:extLst>
                <a:ext uri="{FF2B5EF4-FFF2-40B4-BE49-F238E27FC236}">
                  <a16:creationId xmlns:a16="http://schemas.microsoft.com/office/drawing/2014/main" id="{0C431D74-7A05-E6A3-C30F-C4C27801D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848422" y="2156852"/>
              <a:ext cx="468001" cy="468001"/>
            </a:xfrm>
            <a:prstGeom prst="rect">
              <a:avLst/>
            </a:prstGeom>
          </p:spPr>
        </p:pic>
        <p:pic>
          <p:nvPicPr>
            <p:cNvPr id="50" name="Graphic 49" descr="Badge Unfollow with solid fill">
              <a:extLst>
                <a:ext uri="{FF2B5EF4-FFF2-40B4-BE49-F238E27FC236}">
                  <a16:creationId xmlns:a16="http://schemas.microsoft.com/office/drawing/2014/main" id="{32114C7C-6BB0-3144-D41D-542FEBCB2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422" y="2156852"/>
              <a:ext cx="468000" cy="468000"/>
            </a:xfrm>
            <a:prstGeom prst="rect">
              <a:avLst/>
            </a:prstGeom>
          </p:spPr>
        </p:pic>
        <p:pic>
          <p:nvPicPr>
            <p:cNvPr id="51" name="Graphic 50" descr="Badge Unfollow with solid fill">
              <a:extLst>
                <a:ext uri="{FF2B5EF4-FFF2-40B4-BE49-F238E27FC236}">
                  <a16:creationId xmlns:a16="http://schemas.microsoft.com/office/drawing/2014/main" id="{B53F77BC-81DC-5D46-023E-3772A851A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6211" y="2627993"/>
              <a:ext cx="468001" cy="468000"/>
            </a:xfrm>
            <a:prstGeom prst="rect">
              <a:avLst/>
            </a:prstGeom>
          </p:spPr>
        </p:pic>
        <p:pic>
          <p:nvPicPr>
            <p:cNvPr id="52" name="Graphic 51" descr="Badge Unfollow with solid fill">
              <a:extLst>
                <a:ext uri="{FF2B5EF4-FFF2-40B4-BE49-F238E27FC236}">
                  <a16:creationId xmlns:a16="http://schemas.microsoft.com/office/drawing/2014/main" id="{A7D83636-BC05-0F02-8EC8-38FF32170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52422" y="2156852"/>
              <a:ext cx="468000" cy="468000"/>
            </a:xfrm>
            <a:prstGeom prst="rect">
              <a:avLst/>
            </a:prstGeom>
          </p:spPr>
        </p:pic>
        <p:pic>
          <p:nvPicPr>
            <p:cNvPr id="53" name="Graphic 52" descr="Badge Follow with solid fill">
              <a:extLst>
                <a:ext uri="{FF2B5EF4-FFF2-40B4-BE49-F238E27FC236}">
                  <a16:creationId xmlns:a16="http://schemas.microsoft.com/office/drawing/2014/main" id="{87E86455-5287-9D29-BEA2-76EFC3247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0422" y="2156852"/>
              <a:ext cx="468000" cy="468000"/>
            </a:xfrm>
            <a:prstGeom prst="rect">
              <a:avLst/>
            </a:prstGeom>
          </p:spPr>
        </p:pic>
        <p:pic>
          <p:nvPicPr>
            <p:cNvPr id="54" name="Graphic 53" descr="Badge Follow with solid fill">
              <a:extLst>
                <a:ext uri="{FF2B5EF4-FFF2-40B4-BE49-F238E27FC236}">
                  <a16:creationId xmlns:a16="http://schemas.microsoft.com/office/drawing/2014/main" id="{CDD30B61-22F9-B637-C377-D6CAAEFBA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2421" y="2624852"/>
              <a:ext cx="468001" cy="468000"/>
            </a:xfrm>
            <a:prstGeom prst="rect">
              <a:avLst/>
            </a:prstGeom>
          </p:spPr>
        </p:pic>
        <p:pic>
          <p:nvPicPr>
            <p:cNvPr id="55" name="Graphic 54" descr="Badge Follow with solid fill">
              <a:extLst>
                <a:ext uri="{FF2B5EF4-FFF2-40B4-BE49-F238E27FC236}">
                  <a16:creationId xmlns:a16="http://schemas.microsoft.com/office/drawing/2014/main" id="{00AD2927-E5AC-C4C4-8C28-895D8154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8422" y="2624852"/>
              <a:ext cx="468000" cy="468000"/>
            </a:xfrm>
            <a:prstGeom prst="rect">
              <a:avLst/>
            </a:prstGeom>
          </p:spPr>
        </p:pic>
        <p:pic>
          <p:nvPicPr>
            <p:cNvPr id="56" name="Graphic 55" descr="Badge Unfollow with solid fill">
              <a:extLst>
                <a:ext uri="{FF2B5EF4-FFF2-40B4-BE49-F238E27FC236}">
                  <a16:creationId xmlns:a16="http://schemas.microsoft.com/office/drawing/2014/main" id="{1C6C2FBC-7B8E-ECF3-1BE0-DE362C07A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422" y="2624852"/>
              <a:ext cx="468000" cy="468000"/>
            </a:xfrm>
            <a:prstGeom prst="rect">
              <a:avLst/>
            </a:prstGeom>
          </p:spPr>
        </p:pic>
        <p:pic>
          <p:nvPicPr>
            <p:cNvPr id="57" name="Graphic 56" descr="Badge Follow with solid fill">
              <a:extLst>
                <a:ext uri="{FF2B5EF4-FFF2-40B4-BE49-F238E27FC236}">
                  <a16:creationId xmlns:a16="http://schemas.microsoft.com/office/drawing/2014/main" id="{305F512A-B308-15FF-77E2-4354F84EF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2211" y="2155282"/>
              <a:ext cx="467999" cy="468000"/>
            </a:xfrm>
            <a:prstGeom prst="rect">
              <a:avLst/>
            </a:prstGeom>
          </p:spPr>
        </p:pic>
        <p:pic>
          <p:nvPicPr>
            <p:cNvPr id="58" name="Graphic 57" descr="Badge Follow with solid fill">
              <a:extLst>
                <a:ext uri="{FF2B5EF4-FFF2-40B4-BE49-F238E27FC236}">
                  <a16:creationId xmlns:a16="http://schemas.microsoft.com/office/drawing/2014/main" id="{166B4A60-F7F7-84B4-67CD-4CB6F0881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8317" y="2624852"/>
              <a:ext cx="468000" cy="468000"/>
            </a:xfrm>
            <a:prstGeom prst="rect">
              <a:avLst/>
            </a:prstGeom>
          </p:spPr>
        </p:pic>
        <p:pic>
          <p:nvPicPr>
            <p:cNvPr id="59" name="Graphic 58" descr="Badge Unfollow with solid fill">
              <a:extLst>
                <a:ext uri="{FF2B5EF4-FFF2-40B4-BE49-F238E27FC236}">
                  <a16:creationId xmlns:a16="http://schemas.microsoft.com/office/drawing/2014/main" id="{9A459840-CC66-F61D-A64F-F04FF96B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6317" y="2624852"/>
              <a:ext cx="468000" cy="468000"/>
            </a:xfrm>
            <a:prstGeom prst="rect">
              <a:avLst/>
            </a:prstGeom>
          </p:spPr>
        </p:pic>
        <p:pic>
          <p:nvPicPr>
            <p:cNvPr id="60" name="Graphic 59" descr="Badge Unfollow with solid fill">
              <a:extLst>
                <a:ext uri="{FF2B5EF4-FFF2-40B4-BE49-F238E27FC236}">
                  <a16:creationId xmlns:a16="http://schemas.microsoft.com/office/drawing/2014/main" id="{6054DB62-CEE6-E973-51DD-CE8014DEE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196211" y="2155282"/>
              <a:ext cx="468001" cy="468001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D0F43F-F06D-A60D-A764-D3D695926DB8}"/>
              </a:ext>
            </a:extLst>
          </p:cNvPr>
          <p:cNvGrpSpPr/>
          <p:nvPr/>
        </p:nvGrpSpPr>
        <p:grpSpPr>
          <a:xfrm rot="10800000">
            <a:off x="3899276" y="4540345"/>
            <a:ext cx="1879735" cy="627989"/>
            <a:chOff x="3848422" y="2155282"/>
            <a:chExt cx="2815790" cy="940711"/>
          </a:xfrm>
        </p:grpSpPr>
        <p:pic>
          <p:nvPicPr>
            <p:cNvPr id="62" name="Graphic 61" descr="Badge Unfollow with solid fill">
              <a:extLst>
                <a:ext uri="{FF2B5EF4-FFF2-40B4-BE49-F238E27FC236}">
                  <a16:creationId xmlns:a16="http://schemas.microsoft.com/office/drawing/2014/main" id="{9016A8FB-1B22-D54E-46C9-AF2A3DC2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848422" y="2156852"/>
              <a:ext cx="468001" cy="468001"/>
            </a:xfrm>
            <a:prstGeom prst="rect">
              <a:avLst/>
            </a:prstGeom>
          </p:spPr>
        </p:pic>
        <p:pic>
          <p:nvPicPr>
            <p:cNvPr id="63" name="Graphic 62" descr="Badge Follow with solid fill">
              <a:extLst>
                <a:ext uri="{FF2B5EF4-FFF2-40B4-BE49-F238E27FC236}">
                  <a16:creationId xmlns:a16="http://schemas.microsoft.com/office/drawing/2014/main" id="{FD04FF47-2555-41B4-CD14-FE1A63D0E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316423" y="2156852"/>
              <a:ext cx="467999" cy="468000"/>
            </a:xfrm>
            <a:prstGeom prst="rect">
              <a:avLst/>
            </a:prstGeom>
          </p:spPr>
        </p:pic>
        <p:pic>
          <p:nvPicPr>
            <p:cNvPr id="64" name="Graphic 63" descr="Badge Unfollow with solid fill">
              <a:extLst>
                <a:ext uri="{FF2B5EF4-FFF2-40B4-BE49-F238E27FC236}">
                  <a16:creationId xmlns:a16="http://schemas.microsoft.com/office/drawing/2014/main" id="{193CEEB5-ADA8-18C8-2EA0-34CE7918A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6211" y="2627993"/>
              <a:ext cx="468001" cy="468000"/>
            </a:xfrm>
            <a:prstGeom prst="rect">
              <a:avLst/>
            </a:prstGeom>
          </p:spPr>
        </p:pic>
        <p:pic>
          <p:nvPicPr>
            <p:cNvPr id="65" name="Graphic 64" descr="Badge Follow with solid fill">
              <a:extLst>
                <a:ext uri="{FF2B5EF4-FFF2-40B4-BE49-F238E27FC236}">
                  <a16:creationId xmlns:a16="http://schemas.microsoft.com/office/drawing/2014/main" id="{38661B7D-861F-6A84-D597-6B143EA96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252423" y="2156852"/>
              <a:ext cx="467999" cy="468000"/>
            </a:xfrm>
            <a:prstGeom prst="rect">
              <a:avLst/>
            </a:prstGeom>
          </p:spPr>
        </p:pic>
        <p:pic>
          <p:nvPicPr>
            <p:cNvPr id="66" name="Graphic 65" descr="Badge Follow with solid fill">
              <a:extLst>
                <a:ext uri="{FF2B5EF4-FFF2-40B4-BE49-F238E27FC236}">
                  <a16:creationId xmlns:a16="http://schemas.microsoft.com/office/drawing/2014/main" id="{E4DAFDCD-B517-9C14-156F-DD08E338F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0422" y="2156852"/>
              <a:ext cx="468000" cy="468000"/>
            </a:xfrm>
            <a:prstGeom prst="rect">
              <a:avLst/>
            </a:prstGeom>
          </p:spPr>
        </p:pic>
        <p:pic>
          <p:nvPicPr>
            <p:cNvPr id="67" name="Graphic 66" descr="Badge Follow with solid fill">
              <a:extLst>
                <a:ext uri="{FF2B5EF4-FFF2-40B4-BE49-F238E27FC236}">
                  <a16:creationId xmlns:a16="http://schemas.microsoft.com/office/drawing/2014/main" id="{3DDD1139-7A40-4BCC-CF09-BCFED0D0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2421" y="2624852"/>
              <a:ext cx="468001" cy="468000"/>
            </a:xfrm>
            <a:prstGeom prst="rect">
              <a:avLst/>
            </a:prstGeom>
          </p:spPr>
        </p:pic>
        <p:pic>
          <p:nvPicPr>
            <p:cNvPr id="68" name="Graphic 67" descr="Badge Follow with solid fill">
              <a:extLst>
                <a:ext uri="{FF2B5EF4-FFF2-40B4-BE49-F238E27FC236}">
                  <a16:creationId xmlns:a16="http://schemas.microsoft.com/office/drawing/2014/main" id="{67718AAF-3C52-5CBE-7364-F24B79DBD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8422" y="2624852"/>
              <a:ext cx="468000" cy="468000"/>
            </a:xfrm>
            <a:prstGeom prst="rect">
              <a:avLst/>
            </a:prstGeom>
          </p:spPr>
        </p:pic>
        <p:pic>
          <p:nvPicPr>
            <p:cNvPr id="69" name="Graphic 68" descr="Badge Follow with solid fill">
              <a:extLst>
                <a:ext uri="{FF2B5EF4-FFF2-40B4-BE49-F238E27FC236}">
                  <a16:creationId xmlns:a16="http://schemas.microsoft.com/office/drawing/2014/main" id="{E861DCCF-4E43-D70C-9B29-54AA48336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316423" y="2624852"/>
              <a:ext cx="467999" cy="468000"/>
            </a:xfrm>
            <a:prstGeom prst="rect">
              <a:avLst/>
            </a:prstGeom>
          </p:spPr>
        </p:pic>
        <p:pic>
          <p:nvPicPr>
            <p:cNvPr id="70" name="Graphic 69" descr="Badge Follow with solid fill">
              <a:extLst>
                <a:ext uri="{FF2B5EF4-FFF2-40B4-BE49-F238E27FC236}">
                  <a16:creationId xmlns:a16="http://schemas.microsoft.com/office/drawing/2014/main" id="{B6DB033F-D970-AE5F-F5E7-D27F9763B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2211" y="2155282"/>
              <a:ext cx="467999" cy="468000"/>
            </a:xfrm>
            <a:prstGeom prst="rect">
              <a:avLst/>
            </a:prstGeom>
          </p:spPr>
        </p:pic>
        <p:pic>
          <p:nvPicPr>
            <p:cNvPr id="71" name="Graphic 70" descr="Badge Follow with solid fill">
              <a:extLst>
                <a:ext uri="{FF2B5EF4-FFF2-40B4-BE49-F238E27FC236}">
                  <a16:creationId xmlns:a16="http://schemas.microsoft.com/office/drawing/2014/main" id="{5C72439D-9DAD-F534-95D5-4A016F0F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8317" y="2624852"/>
              <a:ext cx="468000" cy="468000"/>
            </a:xfrm>
            <a:prstGeom prst="rect">
              <a:avLst/>
            </a:prstGeom>
          </p:spPr>
        </p:pic>
        <p:pic>
          <p:nvPicPr>
            <p:cNvPr id="72" name="Graphic 71" descr="Badge Follow with solid fill">
              <a:extLst>
                <a:ext uri="{FF2B5EF4-FFF2-40B4-BE49-F238E27FC236}">
                  <a16:creationId xmlns:a16="http://schemas.microsoft.com/office/drawing/2014/main" id="{31DD1AD7-6D6C-0445-F86E-DEBCF9C2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726318" y="2624852"/>
              <a:ext cx="467999" cy="468000"/>
            </a:xfrm>
            <a:prstGeom prst="rect">
              <a:avLst/>
            </a:prstGeom>
          </p:spPr>
        </p:pic>
        <p:pic>
          <p:nvPicPr>
            <p:cNvPr id="73" name="Graphic 72" descr="Badge Unfollow with solid fill">
              <a:extLst>
                <a:ext uri="{FF2B5EF4-FFF2-40B4-BE49-F238E27FC236}">
                  <a16:creationId xmlns:a16="http://schemas.microsoft.com/office/drawing/2014/main" id="{61A46F98-ECB2-0981-C00F-243D83138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196211" y="2155282"/>
              <a:ext cx="468001" cy="468001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63C9433-E037-69DA-C98E-632C32170D3C}"/>
              </a:ext>
            </a:extLst>
          </p:cNvPr>
          <p:cNvSpPr txBox="1"/>
          <p:nvPr/>
        </p:nvSpPr>
        <p:spPr>
          <a:xfrm>
            <a:off x="6033504" y="1849074"/>
            <a:ext cx="161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Proportion correct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B4CDFD-1A40-6E00-2036-7A2EE3AD3753}"/>
              </a:ext>
            </a:extLst>
          </p:cNvPr>
          <p:cNvSpPr txBox="1"/>
          <p:nvPr/>
        </p:nvSpPr>
        <p:spPr>
          <a:xfrm>
            <a:off x="2747681" y="1854727"/>
            <a:ext cx="91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Rat (</a:t>
            </a:r>
            <a:r>
              <a:rPr lang="en-GB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8" name="Graphic 77" descr="High voltage with solid fill">
            <a:extLst>
              <a:ext uri="{FF2B5EF4-FFF2-40B4-BE49-F238E27FC236}">
                <a16:creationId xmlns:a16="http://schemas.microsoft.com/office/drawing/2014/main" id="{5EFDDB1E-28C5-7A81-369B-4B766653E7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0742" y="3372574"/>
            <a:ext cx="297810" cy="297810"/>
          </a:xfrm>
          <a:prstGeom prst="rect">
            <a:avLst/>
          </a:prstGeom>
        </p:spPr>
      </p:pic>
      <p:pic>
        <p:nvPicPr>
          <p:cNvPr id="79" name="Graphic 78" descr="High voltage with solid fill">
            <a:extLst>
              <a:ext uri="{FF2B5EF4-FFF2-40B4-BE49-F238E27FC236}">
                <a16:creationId xmlns:a16="http://schemas.microsoft.com/office/drawing/2014/main" id="{6EF7337D-5A64-BC92-7250-7AA236EAC6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7242" y="4145981"/>
            <a:ext cx="297810" cy="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D55D586B-31F7-E2B1-1A47-AA2384E2683E}"/>
              </a:ext>
            </a:extLst>
          </p:cNvPr>
          <p:cNvSpPr/>
          <p:nvPr/>
        </p:nvSpPr>
        <p:spPr>
          <a:xfrm>
            <a:off x="3760043" y="669856"/>
            <a:ext cx="4311915" cy="3311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Graphic 2" descr="Home with solid fill">
            <a:extLst>
              <a:ext uri="{FF2B5EF4-FFF2-40B4-BE49-F238E27FC236}">
                <a16:creationId xmlns:a16="http://schemas.microsoft.com/office/drawing/2014/main" id="{112F01EB-6FD6-0543-12FD-1117CC945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23752" y="669856"/>
            <a:ext cx="540000" cy="540000"/>
          </a:xfrm>
          <a:prstGeom prst="rect">
            <a:avLst/>
          </a:prstGeom>
        </p:spPr>
      </p:pic>
      <p:pic>
        <p:nvPicPr>
          <p:cNvPr id="5" name="Graphic 4" descr="Dim (Smaller Sun) with solid fill">
            <a:extLst>
              <a:ext uri="{FF2B5EF4-FFF2-40B4-BE49-F238E27FC236}">
                <a16:creationId xmlns:a16="http://schemas.microsoft.com/office/drawing/2014/main" id="{673FF65E-508A-96F5-FDA6-6C3C36ACA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0044" y="1209856"/>
            <a:ext cx="360000" cy="360000"/>
          </a:xfrm>
          <a:prstGeom prst="rect">
            <a:avLst/>
          </a:prstGeom>
        </p:spPr>
      </p:pic>
      <p:pic>
        <p:nvPicPr>
          <p:cNvPr id="7" name="Graphic 6" descr="Beach umbrella with solid fill">
            <a:extLst>
              <a:ext uri="{FF2B5EF4-FFF2-40B4-BE49-F238E27FC236}">
                <a16:creationId xmlns:a16="http://schemas.microsoft.com/office/drawing/2014/main" id="{094B595D-44FD-DB9A-6BE8-4C622A78F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2677" y="1593567"/>
            <a:ext cx="252000" cy="252000"/>
          </a:xfrm>
          <a:prstGeom prst="rect">
            <a:avLst/>
          </a:prstGeom>
        </p:spPr>
      </p:pic>
      <p:grpSp>
        <p:nvGrpSpPr>
          <p:cNvPr id="43" name="Graphic 8" descr="Watering pot with solid fill">
            <a:extLst>
              <a:ext uri="{FF2B5EF4-FFF2-40B4-BE49-F238E27FC236}">
                <a16:creationId xmlns:a16="http://schemas.microsoft.com/office/drawing/2014/main" id="{131FE801-BB6B-34E7-1C64-643D9F476551}"/>
              </a:ext>
            </a:extLst>
          </p:cNvPr>
          <p:cNvGrpSpPr/>
          <p:nvPr/>
        </p:nvGrpSpPr>
        <p:grpSpPr>
          <a:xfrm>
            <a:off x="4293752" y="1950485"/>
            <a:ext cx="331309" cy="304898"/>
            <a:chOff x="3363909" y="3350927"/>
            <a:chExt cx="436500" cy="401704"/>
          </a:xfrm>
          <a:solidFill>
            <a:srgbClr val="000000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A2A7424-AC2A-206F-4996-4C7E39093438}"/>
                </a:ext>
              </a:extLst>
            </p:cNvPr>
            <p:cNvSpPr/>
            <p:nvPr/>
          </p:nvSpPr>
          <p:spPr>
            <a:xfrm>
              <a:off x="3724472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D25C6D-1024-FE30-ECB3-5D27BF4AE050}"/>
                </a:ext>
              </a:extLst>
            </p:cNvPr>
            <p:cNvSpPr/>
            <p:nvPr/>
          </p:nvSpPr>
          <p:spPr>
            <a:xfrm>
              <a:off x="3671034" y="3696381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8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F51B85B-20FF-94B8-032B-D11D0D0991B4}"/>
                </a:ext>
              </a:extLst>
            </p:cNvPr>
            <p:cNvSpPr/>
            <p:nvPr/>
          </p:nvSpPr>
          <p:spPr>
            <a:xfrm>
              <a:off x="3772285" y="3707631"/>
              <a:ext cx="28125" cy="45000"/>
            </a:xfrm>
            <a:custGeom>
              <a:avLst/>
              <a:gdLst>
                <a:gd name="connsiteX0" fmla="*/ 14063 w 28125"/>
                <a:gd name="connsiteY0" fmla="*/ 0 h 45000"/>
                <a:gd name="connsiteX1" fmla="*/ 28125 w 28125"/>
                <a:gd name="connsiteY1" fmla="*/ 30375 h 45000"/>
                <a:gd name="connsiteX2" fmla="*/ 14063 w 28125"/>
                <a:gd name="connsiteY2" fmla="*/ 45000 h 45000"/>
                <a:gd name="connsiteX3" fmla="*/ 0 w 28125"/>
                <a:gd name="connsiteY3" fmla="*/ 30375 h 45000"/>
                <a:gd name="connsiteX4" fmla="*/ 14063 w 28125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5000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5000"/>
                    <a:pt x="14063" y="45000"/>
                  </a:cubicBezTo>
                  <a:cubicBezTo>
                    <a:pt x="6187" y="45000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DD727B0-DE8F-1132-940F-5A32B04CD154}"/>
                </a:ext>
              </a:extLst>
            </p:cNvPr>
            <p:cNvSpPr/>
            <p:nvPr/>
          </p:nvSpPr>
          <p:spPr>
            <a:xfrm>
              <a:off x="3363909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32D0-9791-78ED-CA92-0E631BE005A9}"/>
              </a:ext>
            </a:extLst>
          </p:cNvPr>
          <p:cNvSpPr/>
          <p:nvPr/>
        </p:nvSpPr>
        <p:spPr>
          <a:xfrm>
            <a:off x="4131833" y="1195893"/>
            <a:ext cx="1667305" cy="7011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aphic 30" descr="Watering pot with solid fill">
            <a:extLst>
              <a:ext uri="{FF2B5EF4-FFF2-40B4-BE49-F238E27FC236}">
                <a16:creationId xmlns:a16="http://schemas.microsoft.com/office/drawing/2014/main" id="{D0E9EBC4-F2C0-040E-8140-D67F957BD939}"/>
              </a:ext>
            </a:extLst>
          </p:cNvPr>
          <p:cNvGrpSpPr/>
          <p:nvPr/>
        </p:nvGrpSpPr>
        <p:grpSpPr>
          <a:xfrm>
            <a:off x="4853130" y="1950485"/>
            <a:ext cx="331309" cy="304898"/>
            <a:chOff x="4341019" y="3350927"/>
            <a:chExt cx="436501" cy="401704"/>
          </a:xfrm>
          <a:solidFill>
            <a:srgbClr val="000000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7E986EB-90C1-CF7E-D2DB-2432F89A8E31}"/>
                </a:ext>
              </a:extLst>
            </p:cNvPr>
            <p:cNvSpPr/>
            <p:nvPr/>
          </p:nvSpPr>
          <p:spPr>
            <a:xfrm>
              <a:off x="4701582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323A529-F4A7-727D-17E7-F518CA612C6D}"/>
                </a:ext>
              </a:extLst>
            </p:cNvPr>
            <p:cNvSpPr/>
            <p:nvPr/>
          </p:nvSpPr>
          <p:spPr>
            <a:xfrm>
              <a:off x="4749395" y="3707631"/>
              <a:ext cx="28125" cy="45000"/>
            </a:xfrm>
            <a:custGeom>
              <a:avLst/>
              <a:gdLst>
                <a:gd name="connsiteX0" fmla="*/ 14063 w 28125"/>
                <a:gd name="connsiteY0" fmla="*/ 0 h 45000"/>
                <a:gd name="connsiteX1" fmla="*/ 28125 w 28125"/>
                <a:gd name="connsiteY1" fmla="*/ 30375 h 45000"/>
                <a:gd name="connsiteX2" fmla="*/ 14063 w 28125"/>
                <a:gd name="connsiteY2" fmla="*/ 45000 h 45000"/>
                <a:gd name="connsiteX3" fmla="*/ 0 w 28125"/>
                <a:gd name="connsiteY3" fmla="*/ 30375 h 45000"/>
                <a:gd name="connsiteX4" fmla="*/ 14063 w 28125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5000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5000"/>
                    <a:pt x="14063" y="45000"/>
                  </a:cubicBezTo>
                  <a:cubicBezTo>
                    <a:pt x="6187" y="45000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C52513D-D22C-0BF7-4B82-9F37B7D6B3A8}"/>
                </a:ext>
              </a:extLst>
            </p:cNvPr>
            <p:cNvSpPr/>
            <p:nvPr/>
          </p:nvSpPr>
          <p:spPr>
            <a:xfrm>
              <a:off x="4341019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8" name="Graphic 31" descr="Watering pot with solid fill">
            <a:extLst>
              <a:ext uri="{FF2B5EF4-FFF2-40B4-BE49-F238E27FC236}">
                <a16:creationId xmlns:a16="http://schemas.microsoft.com/office/drawing/2014/main" id="{207CCD19-8BDD-4E7E-820B-257909A3D30A}"/>
              </a:ext>
            </a:extLst>
          </p:cNvPr>
          <p:cNvGrpSpPr/>
          <p:nvPr/>
        </p:nvGrpSpPr>
        <p:grpSpPr>
          <a:xfrm>
            <a:off x="5361752" y="1953813"/>
            <a:ext cx="295019" cy="266046"/>
            <a:chOff x="5249537" y="3350927"/>
            <a:chExt cx="388688" cy="350516"/>
          </a:xfrm>
          <a:solidFill>
            <a:srgbClr val="000000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34F5F26-3F4C-299B-94EC-F608978495A8}"/>
                </a:ext>
              </a:extLst>
            </p:cNvPr>
            <p:cNvSpPr/>
            <p:nvPr/>
          </p:nvSpPr>
          <p:spPr>
            <a:xfrm>
              <a:off x="5610100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C8F0D4A-5DD1-E3FF-B0C7-81328F97B19D}"/>
                </a:ext>
              </a:extLst>
            </p:cNvPr>
            <p:cNvSpPr/>
            <p:nvPr/>
          </p:nvSpPr>
          <p:spPr>
            <a:xfrm>
              <a:off x="5249537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CECA5D2F-BEF7-759B-35F1-E7A5627ED23F}"/>
              </a:ext>
            </a:extLst>
          </p:cNvPr>
          <p:cNvSpPr txBox="1"/>
          <p:nvPr/>
        </p:nvSpPr>
        <p:spPr>
          <a:xfrm>
            <a:off x="4176912" y="782178"/>
            <a:ext cx="23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58879DE-B94B-8DE8-771D-809A6408B79C}"/>
              </a:ext>
            </a:extLst>
          </p:cNvPr>
          <p:cNvGrpSpPr/>
          <p:nvPr/>
        </p:nvGrpSpPr>
        <p:grpSpPr>
          <a:xfrm>
            <a:off x="4216222" y="1309556"/>
            <a:ext cx="455612" cy="175765"/>
            <a:chOff x="9350292" y="2515495"/>
            <a:chExt cx="455612" cy="175765"/>
          </a:xfrm>
        </p:grpSpPr>
        <p:sp>
          <p:nvSpPr>
            <p:cNvPr id="184" name="Left Bracket 183">
              <a:extLst>
                <a:ext uri="{FF2B5EF4-FFF2-40B4-BE49-F238E27FC236}">
                  <a16:creationId xmlns:a16="http://schemas.microsoft.com/office/drawing/2014/main" id="{45A5FC5C-0A06-A285-8D13-4689F7409C31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C63D8B8-00A1-DB3A-1478-F7FAEA0A6EB3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E003D49-FFE8-6C46-D186-A3006D28ED3C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BC7A57E-BC83-6B18-D45A-22846D92C42F}"/>
              </a:ext>
            </a:extLst>
          </p:cNvPr>
          <p:cNvGrpSpPr/>
          <p:nvPr/>
        </p:nvGrpSpPr>
        <p:grpSpPr>
          <a:xfrm>
            <a:off x="4746925" y="1309556"/>
            <a:ext cx="455612" cy="175765"/>
            <a:chOff x="9350292" y="2515495"/>
            <a:chExt cx="455612" cy="175765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544B3922-5A57-63E5-9FDF-A2976EAFAAD3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416F565-D324-26ED-A415-279A0F1A8320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7AD0CF7-3532-2998-F282-69CF4ECD2A39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DBA0942-7E02-A37C-D9F6-C088141DC0E9}"/>
              </a:ext>
            </a:extLst>
          </p:cNvPr>
          <p:cNvGrpSpPr/>
          <p:nvPr/>
        </p:nvGrpSpPr>
        <p:grpSpPr>
          <a:xfrm>
            <a:off x="5261699" y="1309556"/>
            <a:ext cx="455612" cy="175765"/>
            <a:chOff x="9350292" y="2515495"/>
            <a:chExt cx="455612" cy="175765"/>
          </a:xfrm>
        </p:grpSpPr>
        <p:sp>
          <p:nvSpPr>
            <p:cNvPr id="192" name="Left Bracket 191">
              <a:extLst>
                <a:ext uri="{FF2B5EF4-FFF2-40B4-BE49-F238E27FC236}">
                  <a16:creationId xmlns:a16="http://schemas.microsoft.com/office/drawing/2014/main" id="{7F18C30C-97FC-9503-8DE2-41871D35D3CC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19C0097-48E7-7BE6-CC9E-A8E348E03CD7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80302E8-B5B8-B822-EF04-1DCAE91223C7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81D81DA-C611-1B56-EFE4-EE4FC7D7F7F5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3D1E5ED-76B5-5BA9-FD0D-3021D33208A0}"/>
              </a:ext>
            </a:extLst>
          </p:cNvPr>
          <p:cNvGrpSpPr/>
          <p:nvPr/>
        </p:nvGrpSpPr>
        <p:grpSpPr>
          <a:xfrm>
            <a:off x="4220258" y="1594602"/>
            <a:ext cx="455612" cy="175765"/>
            <a:chOff x="9350292" y="2515495"/>
            <a:chExt cx="455612" cy="175765"/>
          </a:xfrm>
        </p:grpSpPr>
        <p:sp>
          <p:nvSpPr>
            <p:cNvPr id="197" name="Left Bracket 196">
              <a:extLst>
                <a:ext uri="{FF2B5EF4-FFF2-40B4-BE49-F238E27FC236}">
                  <a16:creationId xmlns:a16="http://schemas.microsoft.com/office/drawing/2014/main" id="{5988DD6B-25A2-4D51-7630-F51D44A7E01A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0A7418A-0F17-CFC8-3D86-0435820286DF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80C905B-BD54-E652-A430-719C39E71E6C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546EB01-04A7-0904-F988-0A2E8CA6FB27}"/>
              </a:ext>
            </a:extLst>
          </p:cNvPr>
          <p:cNvGrpSpPr/>
          <p:nvPr/>
        </p:nvGrpSpPr>
        <p:grpSpPr>
          <a:xfrm>
            <a:off x="4750961" y="1594602"/>
            <a:ext cx="455612" cy="175765"/>
            <a:chOff x="9350292" y="2515495"/>
            <a:chExt cx="455612" cy="175765"/>
          </a:xfrm>
        </p:grpSpPr>
        <p:sp>
          <p:nvSpPr>
            <p:cNvPr id="202" name="Left Bracket 201">
              <a:extLst>
                <a:ext uri="{FF2B5EF4-FFF2-40B4-BE49-F238E27FC236}">
                  <a16:creationId xmlns:a16="http://schemas.microsoft.com/office/drawing/2014/main" id="{D32B503D-A0B1-8272-2D8F-C26E676E81CB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D2CB59A-0142-56BC-8F07-E18CDC67CA89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2FD6B23-8A9C-67FD-29B1-AC1B6C4E7526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35AE7B1-101F-AA7C-9199-C7D0FFAE7683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AB65A16-157C-EA94-756D-29691D69F097}"/>
              </a:ext>
            </a:extLst>
          </p:cNvPr>
          <p:cNvGrpSpPr/>
          <p:nvPr/>
        </p:nvGrpSpPr>
        <p:grpSpPr>
          <a:xfrm>
            <a:off x="5265735" y="1594602"/>
            <a:ext cx="455612" cy="175765"/>
            <a:chOff x="9350292" y="2515495"/>
            <a:chExt cx="455612" cy="175765"/>
          </a:xfrm>
        </p:grpSpPr>
        <p:sp>
          <p:nvSpPr>
            <p:cNvPr id="207" name="Left Bracket 206">
              <a:extLst>
                <a:ext uri="{FF2B5EF4-FFF2-40B4-BE49-F238E27FC236}">
                  <a16:creationId xmlns:a16="http://schemas.microsoft.com/office/drawing/2014/main" id="{2337D192-978C-68B4-F524-7EADAAFEAD2D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00F6B65-0604-8822-501D-6F6EB1ED2213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9FF3FAF-A44D-0088-ECA4-98303C3E7AD3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11" name="Graphic 210" descr="Home with solid fill">
            <a:extLst>
              <a:ext uri="{FF2B5EF4-FFF2-40B4-BE49-F238E27FC236}">
                <a16:creationId xmlns:a16="http://schemas.microsoft.com/office/drawing/2014/main" id="{AD578A4A-9783-590B-A4D7-1FAC1E07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98837" y="669856"/>
            <a:ext cx="540000" cy="540000"/>
          </a:xfrm>
          <a:prstGeom prst="rect">
            <a:avLst/>
          </a:prstGeom>
        </p:spPr>
      </p:pic>
      <p:pic>
        <p:nvPicPr>
          <p:cNvPr id="212" name="Graphic 211" descr="Dim (Smaller Sun) with solid fill">
            <a:extLst>
              <a:ext uri="{FF2B5EF4-FFF2-40B4-BE49-F238E27FC236}">
                <a16:creationId xmlns:a16="http://schemas.microsoft.com/office/drawing/2014/main" id="{F35CA7B3-515F-7EF7-A387-B02C99090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129" y="1209856"/>
            <a:ext cx="360000" cy="360000"/>
          </a:xfrm>
          <a:prstGeom prst="rect">
            <a:avLst/>
          </a:prstGeom>
        </p:spPr>
      </p:pic>
      <p:pic>
        <p:nvPicPr>
          <p:cNvPr id="213" name="Graphic 212" descr="Beach umbrella with solid fill">
            <a:extLst>
              <a:ext uri="{FF2B5EF4-FFF2-40B4-BE49-F238E27FC236}">
                <a16:creationId xmlns:a16="http://schemas.microsoft.com/office/drawing/2014/main" id="{178B95E5-EA67-3BD1-6B61-F1EB527DD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7762" y="1593567"/>
            <a:ext cx="252000" cy="252000"/>
          </a:xfrm>
          <a:prstGeom prst="rect">
            <a:avLst/>
          </a:prstGeom>
        </p:spPr>
      </p:pic>
      <p:grpSp>
        <p:nvGrpSpPr>
          <p:cNvPr id="214" name="Graphic 8" descr="Watering pot with solid fill">
            <a:extLst>
              <a:ext uri="{FF2B5EF4-FFF2-40B4-BE49-F238E27FC236}">
                <a16:creationId xmlns:a16="http://schemas.microsoft.com/office/drawing/2014/main" id="{27AA8FDE-B71C-13FD-D51D-D66B7CB609E6}"/>
              </a:ext>
            </a:extLst>
          </p:cNvPr>
          <p:cNvGrpSpPr/>
          <p:nvPr/>
        </p:nvGrpSpPr>
        <p:grpSpPr>
          <a:xfrm>
            <a:off x="6468837" y="1950485"/>
            <a:ext cx="331309" cy="304898"/>
            <a:chOff x="3363909" y="3350927"/>
            <a:chExt cx="436500" cy="401704"/>
          </a:xfrm>
          <a:solidFill>
            <a:srgbClr val="000000"/>
          </a:solidFill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57DAED1-D284-A3AD-B914-D5BC6F4CEE51}"/>
                </a:ext>
              </a:extLst>
            </p:cNvPr>
            <p:cNvSpPr/>
            <p:nvPr/>
          </p:nvSpPr>
          <p:spPr>
            <a:xfrm>
              <a:off x="3724472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1D29298-7984-E4B6-0499-FB87EF89B01A}"/>
                </a:ext>
              </a:extLst>
            </p:cNvPr>
            <p:cNvSpPr/>
            <p:nvPr/>
          </p:nvSpPr>
          <p:spPr>
            <a:xfrm>
              <a:off x="3671034" y="3696381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8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8C660B0-4192-0061-33B0-E40822C6D52D}"/>
                </a:ext>
              </a:extLst>
            </p:cNvPr>
            <p:cNvSpPr/>
            <p:nvPr/>
          </p:nvSpPr>
          <p:spPr>
            <a:xfrm>
              <a:off x="3772285" y="3707631"/>
              <a:ext cx="28125" cy="45000"/>
            </a:xfrm>
            <a:custGeom>
              <a:avLst/>
              <a:gdLst>
                <a:gd name="connsiteX0" fmla="*/ 14063 w 28125"/>
                <a:gd name="connsiteY0" fmla="*/ 0 h 45000"/>
                <a:gd name="connsiteX1" fmla="*/ 28125 w 28125"/>
                <a:gd name="connsiteY1" fmla="*/ 30375 h 45000"/>
                <a:gd name="connsiteX2" fmla="*/ 14063 w 28125"/>
                <a:gd name="connsiteY2" fmla="*/ 45000 h 45000"/>
                <a:gd name="connsiteX3" fmla="*/ 0 w 28125"/>
                <a:gd name="connsiteY3" fmla="*/ 30375 h 45000"/>
                <a:gd name="connsiteX4" fmla="*/ 14063 w 28125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5000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5000"/>
                    <a:pt x="14063" y="45000"/>
                  </a:cubicBezTo>
                  <a:cubicBezTo>
                    <a:pt x="6187" y="45000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981CD35-CD47-9CF0-1120-71954A6A3565}"/>
                </a:ext>
              </a:extLst>
            </p:cNvPr>
            <p:cNvSpPr/>
            <p:nvPr/>
          </p:nvSpPr>
          <p:spPr>
            <a:xfrm>
              <a:off x="3363909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57AFF3E-C882-D067-640A-7C93B031A2C7}"/>
              </a:ext>
            </a:extLst>
          </p:cNvPr>
          <p:cNvSpPr/>
          <p:nvPr/>
        </p:nvSpPr>
        <p:spPr>
          <a:xfrm>
            <a:off x="6306918" y="1195893"/>
            <a:ext cx="1667305" cy="7011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0" name="Graphic 30" descr="Watering pot with solid fill">
            <a:extLst>
              <a:ext uri="{FF2B5EF4-FFF2-40B4-BE49-F238E27FC236}">
                <a16:creationId xmlns:a16="http://schemas.microsoft.com/office/drawing/2014/main" id="{46D6FA86-18B0-115F-FF80-42FE1F93AF50}"/>
              </a:ext>
            </a:extLst>
          </p:cNvPr>
          <p:cNvGrpSpPr/>
          <p:nvPr/>
        </p:nvGrpSpPr>
        <p:grpSpPr>
          <a:xfrm>
            <a:off x="7028215" y="1950485"/>
            <a:ext cx="331309" cy="304898"/>
            <a:chOff x="4341019" y="3350927"/>
            <a:chExt cx="436501" cy="401704"/>
          </a:xfrm>
          <a:solidFill>
            <a:srgbClr val="000000"/>
          </a:solidFill>
        </p:grpSpPr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B3B6AEF-66C6-6BF4-0C81-F0FE0709A34C}"/>
                </a:ext>
              </a:extLst>
            </p:cNvPr>
            <p:cNvSpPr/>
            <p:nvPr/>
          </p:nvSpPr>
          <p:spPr>
            <a:xfrm>
              <a:off x="4701582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DCB26FE-B420-7CCD-5F3D-EB285F45B5F0}"/>
                </a:ext>
              </a:extLst>
            </p:cNvPr>
            <p:cNvSpPr/>
            <p:nvPr/>
          </p:nvSpPr>
          <p:spPr>
            <a:xfrm>
              <a:off x="4749395" y="3707631"/>
              <a:ext cx="28125" cy="45000"/>
            </a:xfrm>
            <a:custGeom>
              <a:avLst/>
              <a:gdLst>
                <a:gd name="connsiteX0" fmla="*/ 14063 w 28125"/>
                <a:gd name="connsiteY0" fmla="*/ 0 h 45000"/>
                <a:gd name="connsiteX1" fmla="*/ 28125 w 28125"/>
                <a:gd name="connsiteY1" fmla="*/ 30375 h 45000"/>
                <a:gd name="connsiteX2" fmla="*/ 14063 w 28125"/>
                <a:gd name="connsiteY2" fmla="*/ 45000 h 45000"/>
                <a:gd name="connsiteX3" fmla="*/ 0 w 28125"/>
                <a:gd name="connsiteY3" fmla="*/ 30375 h 45000"/>
                <a:gd name="connsiteX4" fmla="*/ 14063 w 28125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5000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5000"/>
                    <a:pt x="14063" y="45000"/>
                  </a:cubicBezTo>
                  <a:cubicBezTo>
                    <a:pt x="6187" y="45000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77375EA-19D7-F31F-D5C8-B0F3747A852A}"/>
                </a:ext>
              </a:extLst>
            </p:cNvPr>
            <p:cNvSpPr/>
            <p:nvPr/>
          </p:nvSpPr>
          <p:spPr>
            <a:xfrm>
              <a:off x="4341019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24" name="Graphic 31" descr="Watering pot with solid fill">
            <a:extLst>
              <a:ext uri="{FF2B5EF4-FFF2-40B4-BE49-F238E27FC236}">
                <a16:creationId xmlns:a16="http://schemas.microsoft.com/office/drawing/2014/main" id="{59BE3E57-44A4-21C6-7AD5-2927097A6527}"/>
              </a:ext>
            </a:extLst>
          </p:cNvPr>
          <p:cNvGrpSpPr/>
          <p:nvPr/>
        </p:nvGrpSpPr>
        <p:grpSpPr>
          <a:xfrm>
            <a:off x="7536837" y="1953813"/>
            <a:ext cx="295019" cy="266046"/>
            <a:chOff x="5249537" y="3350927"/>
            <a:chExt cx="388688" cy="350516"/>
          </a:xfrm>
          <a:solidFill>
            <a:srgbClr val="000000"/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CC2CF3A-B4D5-7CC8-50D7-52C1FB5811AA}"/>
                </a:ext>
              </a:extLst>
            </p:cNvPr>
            <p:cNvSpPr/>
            <p:nvPr/>
          </p:nvSpPr>
          <p:spPr>
            <a:xfrm>
              <a:off x="5610100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A61325B-F95C-CD69-4334-CCFCCC3DA7B9}"/>
                </a:ext>
              </a:extLst>
            </p:cNvPr>
            <p:cNvSpPr/>
            <p:nvPr/>
          </p:nvSpPr>
          <p:spPr>
            <a:xfrm>
              <a:off x="5249537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606509B-6A35-7108-759F-57AD5DD3405A}"/>
              </a:ext>
            </a:extLst>
          </p:cNvPr>
          <p:cNvSpPr txBox="1"/>
          <p:nvPr/>
        </p:nvSpPr>
        <p:spPr>
          <a:xfrm>
            <a:off x="6351997" y="782178"/>
            <a:ext cx="23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10F79D7-06B5-3607-DCD0-78E320E11297}"/>
              </a:ext>
            </a:extLst>
          </p:cNvPr>
          <p:cNvGrpSpPr/>
          <p:nvPr/>
        </p:nvGrpSpPr>
        <p:grpSpPr>
          <a:xfrm>
            <a:off x="6391307" y="1309556"/>
            <a:ext cx="455612" cy="175765"/>
            <a:chOff x="9350292" y="2515495"/>
            <a:chExt cx="455612" cy="175765"/>
          </a:xfrm>
        </p:grpSpPr>
        <p:sp>
          <p:nvSpPr>
            <p:cNvPr id="229" name="Left Bracket 228">
              <a:extLst>
                <a:ext uri="{FF2B5EF4-FFF2-40B4-BE49-F238E27FC236}">
                  <a16:creationId xmlns:a16="http://schemas.microsoft.com/office/drawing/2014/main" id="{BE65350E-07E9-1459-D941-8AE33E0EDA10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FCDB6E0-03ED-7A2B-E773-15D7CF856C17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CE02D5E-5101-AB5C-79EA-EF40E2FCF2D7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DB25712-F21C-B2B4-E25D-B0E357FA50BE}"/>
              </a:ext>
            </a:extLst>
          </p:cNvPr>
          <p:cNvGrpSpPr/>
          <p:nvPr/>
        </p:nvGrpSpPr>
        <p:grpSpPr>
          <a:xfrm>
            <a:off x="6922010" y="1309556"/>
            <a:ext cx="455612" cy="175765"/>
            <a:chOff x="9350292" y="2515495"/>
            <a:chExt cx="455612" cy="175765"/>
          </a:xfrm>
        </p:grpSpPr>
        <p:sp>
          <p:nvSpPr>
            <p:cNvPr id="234" name="Left Bracket 233">
              <a:extLst>
                <a:ext uri="{FF2B5EF4-FFF2-40B4-BE49-F238E27FC236}">
                  <a16:creationId xmlns:a16="http://schemas.microsoft.com/office/drawing/2014/main" id="{8A60A87C-5238-01D7-6FB0-A04B31BE50BF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321C694-3C3A-BAEA-3EFD-1B99B8491997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664B696-4E93-41A7-C462-CA2D13FE5A46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8495919-92C2-FE56-DD37-91B1717F395E}"/>
              </a:ext>
            </a:extLst>
          </p:cNvPr>
          <p:cNvGrpSpPr/>
          <p:nvPr/>
        </p:nvGrpSpPr>
        <p:grpSpPr>
          <a:xfrm>
            <a:off x="7436784" y="1309556"/>
            <a:ext cx="455612" cy="175765"/>
            <a:chOff x="9350292" y="2515495"/>
            <a:chExt cx="455612" cy="175765"/>
          </a:xfrm>
        </p:grpSpPr>
        <p:sp>
          <p:nvSpPr>
            <p:cNvPr id="239" name="Left Bracket 238">
              <a:extLst>
                <a:ext uri="{FF2B5EF4-FFF2-40B4-BE49-F238E27FC236}">
                  <a16:creationId xmlns:a16="http://schemas.microsoft.com/office/drawing/2014/main" id="{BB1EC2EA-0BFF-EE64-4440-B40D019D7956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66A924C-F847-EA5D-6BC2-038CEA0A1A74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3E8F8D1-FF2A-2BAC-B282-CC4B6DC2B136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1730666-5833-5C15-24A4-0807BDFDB62C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C1D159E-8587-E6B1-06C2-D0CD5B37221D}"/>
              </a:ext>
            </a:extLst>
          </p:cNvPr>
          <p:cNvGrpSpPr/>
          <p:nvPr/>
        </p:nvGrpSpPr>
        <p:grpSpPr>
          <a:xfrm>
            <a:off x="6395343" y="1594602"/>
            <a:ext cx="455612" cy="175765"/>
            <a:chOff x="9350292" y="2515495"/>
            <a:chExt cx="455612" cy="175765"/>
          </a:xfrm>
        </p:grpSpPr>
        <p:sp>
          <p:nvSpPr>
            <p:cNvPr id="244" name="Left Bracket 243">
              <a:extLst>
                <a:ext uri="{FF2B5EF4-FFF2-40B4-BE49-F238E27FC236}">
                  <a16:creationId xmlns:a16="http://schemas.microsoft.com/office/drawing/2014/main" id="{0C24443F-CF5F-BB90-479F-75857A11D92A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6DB1126-3B40-1F6F-1671-66E408EA2AFB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06248CA-1137-FC6E-5129-C2D6430CA8E7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022B828-27B5-5EC0-7EF9-996ADC3A4320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285B783-DC85-6399-68B8-849F17CDA330}"/>
              </a:ext>
            </a:extLst>
          </p:cNvPr>
          <p:cNvGrpSpPr/>
          <p:nvPr/>
        </p:nvGrpSpPr>
        <p:grpSpPr>
          <a:xfrm>
            <a:off x="6926046" y="1594602"/>
            <a:ext cx="455612" cy="175765"/>
            <a:chOff x="9350292" y="2515495"/>
            <a:chExt cx="455612" cy="175765"/>
          </a:xfrm>
        </p:grpSpPr>
        <p:sp>
          <p:nvSpPr>
            <p:cNvPr id="249" name="Left Bracket 248">
              <a:extLst>
                <a:ext uri="{FF2B5EF4-FFF2-40B4-BE49-F238E27FC236}">
                  <a16:creationId xmlns:a16="http://schemas.microsoft.com/office/drawing/2014/main" id="{7099FB35-7023-34A6-7E13-0A4AF7C632F6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E61F95B-E475-A133-0282-79FE85133227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26940A3-DCF3-8E89-CC7D-C68269C6E8D1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8B92901-BC69-D273-7699-1D30869498DF}"/>
              </a:ext>
            </a:extLst>
          </p:cNvPr>
          <p:cNvGrpSpPr/>
          <p:nvPr/>
        </p:nvGrpSpPr>
        <p:grpSpPr>
          <a:xfrm>
            <a:off x="7440820" y="1594602"/>
            <a:ext cx="455612" cy="175765"/>
            <a:chOff x="9350292" y="2515495"/>
            <a:chExt cx="455612" cy="175765"/>
          </a:xfrm>
        </p:grpSpPr>
        <p:sp>
          <p:nvSpPr>
            <p:cNvPr id="254" name="Left Bracket 253">
              <a:extLst>
                <a:ext uri="{FF2B5EF4-FFF2-40B4-BE49-F238E27FC236}">
                  <a16:creationId xmlns:a16="http://schemas.microsoft.com/office/drawing/2014/main" id="{F63D6615-2457-672A-90A5-B1DED58903B1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0A4E8F3-EA3F-D12F-134C-5F961ACDA112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0C813A8-EE00-6619-8A7F-3EDDF3C3F4EB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58" name="Graphic 257" descr="Home with solid fill">
            <a:extLst>
              <a:ext uri="{FF2B5EF4-FFF2-40B4-BE49-F238E27FC236}">
                <a16:creationId xmlns:a16="http://schemas.microsoft.com/office/drawing/2014/main" id="{E3694492-25CE-05B1-7179-C2C1F283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23752" y="2313982"/>
            <a:ext cx="540000" cy="540000"/>
          </a:xfrm>
          <a:prstGeom prst="rect">
            <a:avLst/>
          </a:prstGeom>
        </p:spPr>
      </p:pic>
      <p:pic>
        <p:nvPicPr>
          <p:cNvPr id="259" name="Graphic 258" descr="Dim (Smaller Sun) with solid fill">
            <a:extLst>
              <a:ext uri="{FF2B5EF4-FFF2-40B4-BE49-F238E27FC236}">
                <a16:creationId xmlns:a16="http://schemas.microsoft.com/office/drawing/2014/main" id="{CFF9E655-B249-6D9B-F04A-098946527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0044" y="2853982"/>
            <a:ext cx="360000" cy="360000"/>
          </a:xfrm>
          <a:prstGeom prst="rect">
            <a:avLst/>
          </a:prstGeom>
        </p:spPr>
      </p:pic>
      <p:pic>
        <p:nvPicPr>
          <p:cNvPr id="260" name="Graphic 259" descr="Beach umbrella with solid fill">
            <a:extLst>
              <a:ext uri="{FF2B5EF4-FFF2-40B4-BE49-F238E27FC236}">
                <a16:creationId xmlns:a16="http://schemas.microsoft.com/office/drawing/2014/main" id="{DA122134-3495-745A-CC90-4F0242AB4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2677" y="3237693"/>
            <a:ext cx="252000" cy="252000"/>
          </a:xfrm>
          <a:prstGeom prst="rect">
            <a:avLst/>
          </a:prstGeom>
        </p:spPr>
      </p:pic>
      <p:grpSp>
        <p:nvGrpSpPr>
          <p:cNvPr id="261" name="Graphic 8" descr="Watering pot with solid fill">
            <a:extLst>
              <a:ext uri="{FF2B5EF4-FFF2-40B4-BE49-F238E27FC236}">
                <a16:creationId xmlns:a16="http://schemas.microsoft.com/office/drawing/2014/main" id="{6E278B62-ABD0-7F42-2340-3ABCC0718A5E}"/>
              </a:ext>
            </a:extLst>
          </p:cNvPr>
          <p:cNvGrpSpPr/>
          <p:nvPr/>
        </p:nvGrpSpPr>
        <p:grpSpPr>
          <a:xfrm>
            <a:off x="4293752" y="3594611"/>
            <a:ext cx="331309" cy="304898"/>
            <a:chOff x="3363909" y="3350927"/>
            <a:chExt cx="436500" cy="401704"/>
          </a:xfrm>
          <a:solidFill>
            <a:srgbClr val="000000"/>
          </a:solidFill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FA89A20-A5B5-0A8E-140C-D09D5D8F965D}"/>
                </a:ext>
              </a:extLst>
            </p:cNvPr>
            <p:cNvSpPr/>
            <p:nvPr/>
          </p:nvSpPr>
          <p:spPr>
            <a:xfrm>
              <a:off x="3724472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3949175-1255-378A-BA73-2133A4F1D3A1}"/>
                </a:ext>
              </a:extLst>
            </p:cNvPr>
            <p:cNvSpPr/>
            <p:nvPr/>
          </p:nvSpPr>
          <p:spPr>
            <a:xfrm>
              <a:off x="3671034" y="3696381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8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EAC7A60-9CF8-8D7B-700A-132A7364ECA9}"/>
                </a:ext>
              </a:extLst>
            </p:cNvPr>
            <p:cNvSpPr/>
            <p:nvPr/>
          </p:nvSpPr>
          <p:spPr>
            <a:xfrm>
              <a:off x="3772285" y="3707631"/>
              <a:ext cx="28125" cy="45000"/>
            </a:xfrm>
            <a:custGeom>
              <a:avLst/>
              <a:gdLst>
                <a:gd name="connsiteX0" fmla="*/ 14063 w 28125"/>
                <a:gd name="connsiteY0" fmla="*/ 0 h 45000"/>
                <a:gd name="connsiteX1" fmla="*/ 28125 w 28125"/>
                <a:gd name="connsiteY1" fmla="*/ 30375 h 45000"/>
                <a:gd name="connsiteX2" fmla="*/ 14063 w 28125"/>
                <a:gd name="connsiteY2" fmla="*/ 45000 h 45000"/>
                <a:gd name="connsiteX3" fmla="*/ 0 w 28125"/>
                <a:gd name="connsiteY3" fmla="*/ 30375 h 45000"/>
                <a:gd name="connsiteX4" fmla="*/ 14063 w 28125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5000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5000"/>
                    <a:pt x="14063" y="45000"/>
                  </a:cubicBezTo>
                  <a:cubicBezTo>
                    <a:pt x="6187" y="45000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7A966E8F-0107-AFCE-6912-5E438286C9D1}"/>
                </a:ext>
              </a:extLst>
            </p:cNvPr>
            <p:cNvSpPr/>
            <p:nvPr/>
          </p:nvSpPr>
          <p:spPr>
            <a:xfrm>
              <a:off x="3363909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21B6570-1467-AA33-E1A5-D0BDA08727F3}"/>
              </a:ext>
            </a:extLst>
          </p:cNvPr>
          <p:cNvSpPr/>
          <p:nvPr/>
        </p:nvSpPr>
        <p:spPr>
          <a:xfrm>
            <a:off x="4131833" y="2840019"/>
            <a:ext cx="1667305" cy="7011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7" name="Graphic 30" descr="Watering pot with solid fill">
            <a:extLst>
              <a:ext uri="{FF2B5EF4-FFF2-40B4-BE49-F238E27FC236}">
                <a16:creationId xmlns:a16="http://schemas.microsoft.com/office/drawing/2014/main" id="{87C8F720-8BF3-C22A-9C20-B99C5BF84F29}"/>
              </a:ext>
            </a:extLst>
          </p:cNvPr>
          <p:cNvGrpSpPr/>
          <p:nvPr/>
        </p:nvGrpSpPr>
        <p:grpSpPr>
          <a:xfrm>
            <a:off x="4853130" y="3594611"/>
            <a:ext cx="331309" cy="304898"/>
            <a:chOff x="4341019" y="3350927"/>
            <a:chExt cx="436501" cy="401704"/>
          </a:xfrm>
          <a:solidFill>
            <a:srgbClr val="000000"/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444B6CE-42FA-624C-D32B-8257AEE54976}"/>
                </a:ext>
              </a:extLst>
            </p:cNvPr>
            <p:cNvSpPr/>
            <p:nvPr/>
          </p:nvSpPr>
          <p:spPr>
            <a:xfrm>
              <a:off x="4701582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D43753E6-A7DD-5C2A-C98B-41C2B5B35D91}"/>
                </a:ext>
              </a:extLst>
            </p:cNvPr>
            <p:cNvSpPr/>
            <p:nvPr/>
          </p:nvSpPr>
          <p:spPr>
            <a:xfrm>
              <a:off x="4749395" y="3707631"/>
              <a:ext cx="28125" cy="45000"/>
            </a:xfrm>
            <a:custGeom>
              <a:avLst/>
              <a:gdLst>
                <a:gd name="connsiteX0" fmla="*/ 14063 w 28125"/>
                <a:gd name="connsiteY0" fmla="*/ 0 h 45000"/>
                <a:gd name="connsiteX1" fmla="*/ 28125 w 28125"/>
                <a:gd name="connsiteY1" fmla="*/ 30375 h 45000"/>
                <a:gd name="connsiteX2" fmla="*/ 14063 w 28125"/>
                <a:gd name="connsiteY2" fmla="*/ 45000 h 45000"/>
                <a:gd name="connsiteX3" fmla="*/ 0 w 28125"/>
                <a:gd name="connsiteY3" fmla="*/ 30375 h 45000"/>
                <a:gd name="connsiteX4" fmla="*/ 14063 w 28125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5000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5000"/>
                    <a:pt x="14063" y="45000"/>
                  </a:cubicBezTo>
                  <a:cubicBezTo>
                    <a:pt x="6187" y="45000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2EC4916-8D57-A7C1-0B15-C632A7E6F206}"/>
                </a:ext>
              </a:extLst>
            </p:cNvPr>
            <p:cNvSpPr/>
            <p:nvPr/>
          </p:nvSpPr>
          <p:spPr>
            <a:xfrm>
              <a:off x="4341019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71" name="Graphic 31" descr="Watering pot with solid fill">
            <a:extLst>
              <a:ext uri="{FF2B5EF4-FFF2-40B4-BE49-F238E27FC236}">
                <a16:creationId xmlns:a16="http://schemas.microsoft.com/office/drawing/2014/main" id="{267F7E6B-00BD-5176-C1D9-A56ABE17EC9B}"/>
              </a:ext>
            </a:extLst>
          </p:cNvPr>
          <p:cNvGrpSpPr/>
          <p:nvPr/>
        </p:nvGrpSpPr>
        <p:grpSpPr>
          <a:xfrm>
            <a:off x="5361752" y="3597939"/>
            <a:ext cx="295019" cy="266046"/>
            <a:chOff x="5249537" y="3350927"/>
            <a:chExt cx="388688" cy="350516"/>
          </a:xfrm>
          <a:solidFill>
            <a:srgbClr val="000000"/>
          </a:solidFill>
        </p:grpSpPr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A1448FC-67A8-CC2F-4DAB-DDD60D4451F0}"/>
                </a:ext>
              </a:extLst>
            </p:cNvPr>
            <p:cNvSpPr/>
            <p:nvPr/>
          </p:nvSpPr>
          <p:spPr>
            <a:xfrm>
              <a:off x="5610100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CD504A7A-F233-3C21-5409-C0FAE5823C35}"/>
                </a:ext>
              </a:extLst>
            </p:cNvPr>
            <p:cNvSpPr/>
            <p:nvPr/>
          </p:nvSpPr>
          <p:spPr>
            <a:xfrm>
              <a:off x="5249537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86CFFC23-4A2D-1146-0B73-330631EDB54F}"/>
              </a:ext>
            </a:extLst>
          </p:cNvPr>
          <p:cNvSpPr txBox="1"/>
          <p:nvPr/>
        </p:nvSpPr>
        <p:spPr>
          <a:xfrm>
            <a:off x="4176912" y="2426304"/>
            <a:ext cx="23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A141700-79F0-0781-F51A-37072F992376}"/>
              </a:ext>
            </a:extLst>
          </p:cNvPr>
          <p:cNvGrpSpPr/>
          <p:nvPr/>
        </p:nvGrpSpPr>
        <p:grpSpPr>
          <a:xfrm>
            <a:off x="4216222" y="2953682"/>
            <a:ext cx="455612" cy="175765"/>
            <a:chOff x="9350292" y="2515495"/>
            <a:chExt cx="455612" cy="175765"/>
          </a:xfrm>
        </p:grpSpPr>
        <p:sp>
          <p:nvSpPr>
            <p:cNvPr id="276" name="Left Bracket 275">
              <a:extLst>
                <a:ext uri="{FF2B5EF4-FFF2-40B4-BE49-F238E27FC236}">
                  <a16:creationId xmlns:a16="http://schemas.microsoft.com/office/drawing/2014/main" id="{BF3E7C05-2F22-944E-40C9-DEA131304E80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5F963D8A-9628-8E70-7142-7FD742835965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E7533B2-AADE-7D94-4892-36985D8D94AB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65FCE8B-7193-D527-7AEB-C537078C4E7D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C87D0C4-988B-939C-1D32-8E2792FC3BCC}"/>
              </a:ext>
            </a:extLst>
          </p:cNvPr>
          <p:cNvGrpSpPr/>
          <p:nvPr/>
        </p:nvGrpSpPr>
        <p:grpSpPr>
          <a:xfrm>
            <a:off x="4746925" y="2953682"/>
            <a:ext cx="455612" cy="175765"/>
            <a:chOff x="9350292" y="2515495"/>
            <a:chExt cx="455612" cy="175765"/>
          </a:xfrm>
        </p:grpSpPr>
        <p:sp>
          <p:nvSpPr>
            <p:cNvPr id="281" name="Left Bracket 280">
              <a:extLst>
                <a:ext uri="{FF2B5EF4-FFF2-40B4-BE49-F238E27FC236}">
                  <a16:creationId xmlns:a16="http://schemas.microsoft.com/office/drawing/2014/main" id="{B971728F-AD78-D266-D295-76F98D762740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8AEFB6F-4F6E-8F41-910B-34FBBEC04872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EE37C51-D618-20CE-946B-1A00B61F4CEA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40B5C7C-CC4B-A1A9-4BAB-D57C3A046D88}"/>
              </a:ext>
            </a:extLst>
          </p:cNvPr>
          <p:cNvGrpSpPr/>
          <p:nvPr/>
        </p:nvGrpSpPr>
        <p:grpSpPr>
          <a:xfrm>
            <a:off x="5261699" y="2953682"/>
            <a:ext cx="455612" cy="175765"/>
            <a:chOff x="9350292" y="2515495"/>
            <a:chExt cx="455612" cy="175765"/>
          </a:xfrm>
        </p:grpSpPr>
        <p:sp>
          <p:nvSpPr>
            <p:cNvPr id="286" name="Left Bracket 285">
              <a:extLst>
                <a:ext uri="{FF2B5EF4-FFF2-40B4-BE49-F238E27FC236}">
                  <a16:creationId xmlns:a16="http://schemas.microsoft.com/office/drawing/2014/main" id="{2FBB4DFB-892F-44F4-9CED-013E9A2FEFC7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EA03E69-E1B3-BF6C-4033-8FAA4206E63B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78FBEA7-1DF4-9BCE-C71B-D533314DC643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0272D8A-010F-50C7-C1DF-32C38EA95B08}"/>
              </a:ext>
            </a:extLst>
          </p:cNvPr>
          <p:cNvGrpSpPr/>
          <p:nvPr/>
        </p:nvGrpSpPr>
        <p:grpSpPr>
          <a:xfrm>
            <a:off x="4220258" y="3238728"/>
            <a:ext cx="455612" cy="175765"/>
            <a:chOff x="9350292" y="2515495"/>
            <a:chExt cx="455612" cy="175765"/>
          </a:xfrm>
        </p:grpSpPr>
        <p:sp>
          <p:nvSpPr>
            <p:cNvPr id="291" name="Left Bracket 290">
              <a:extLst>
                <a:ext uri="{FF2B5EF4-FFF2-40B4-BE49-F238E27FC236}">
                  <a16:creationId xmlns:a16="http://schemas.microsoft.com/office/drawing/2014/main" id="{18C6B90E-B24E-E61C-36F5-86EFF37090F4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91C8AE9-E4F5-A311-EF99-60272F75E76D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EC8C267-FBD8-DFA9-8C83-3AD815335B34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DF63593-E7E9-3D0A-40CF-766E87DF3AA1}"/>
              </a:ext>
            </a:extLst>
          </p:cNvPr>
          <p:cNvGrpSpPr/>
          <p:nvPr/>
        </p:nvGrpSpPr>
        <p:grpSpPr>
          <a:xfrm>
            <a:off x="4750961" y="3238728"/>
            <a:ext cx="455612" cy="175765"/>
            <a:chOff x="9350292" y="2515495"/>
            <a:chExt cx="455612" cy="175765"/>
          </a:xfrm>
        </p:grpSpPr>
        <p:sp>
          <p:nvSpPr>
            <p:cNvPr id="296" name="Left Bracket 295">
              <a:extLst>
                <a:ext uri="{FF2B5EF4-FFF2-40B4-BE49-F238E27FC236}">
                  <a16:creationId xmlns:a16="http://schemas.microsoft.com/office/drawing/2014/main" id="{63FDCFF0-C801-3C5A-3B1C-D37DDCC15B5C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E88B1309-D221-6448-D348-E189C16EE63F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F3323E3-3A19-A25F-E1A0-FF8642E988B4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76CAB05-6C69-5E8C-4DB6-94661DA612BD}"/>
              </a:ext>
            </a:extLst>
          </p:cNvPr>
          <p:cNvGrpSpPr/>
          <p:nvPr/>
        </p:nvGrpSpPr>
        <p:grpSpPr>
          <a:xfrm>
            <a:off x="5265735" y="3238728"/>
            <a:ext cx="455612" cy="175765"/>
            <a:chOff x="9350292" y="2515495"/>
            <a:chExt cx="455612" cy="175765"/>
          </a:xfrm>
        </p:grpSpPr>
        <p:sp>
          <p:nvSpPr>
            <p:cNvPr id="301" name="Left Bracket 300">
              <a:extLst>
                <a:ext uri="{FF2B5EF4-FFF2-40B4-BE49-F238E27FC236}">
                  <a16:creationId xmlns:a16="http://schemas.microsoft.com/office/drawing/2014/main" id="{4464718C-1F9E-F183-5678-1B682E9C9ADC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F4659E5F-3BAC-9339-389A-3EDFDDE6B3F5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CA977801-1AFC-BAC5-6575-B4C3C95946FA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5FD9427E-5E0B-0B0D-9EC2-FFA15677979D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05" name="Graphic 304" descr="Home with solid fill">
            <a:extLst>
              <a:ext uri="{FF2B5EF4-FFF2-40B4-BE49-F238E27FC236}">
                <a16:creationId xmlns:a16="http://schemas.microsoft.com/office/drawing/2014/main" id="{945D1020-AEB4-D529-103B-21F8CFFF6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98837" y="2313982"/>
            <a:ext cx="540000" cy="540000"/>
          </a:xfrm>
          <a:prstGeom prst="rect">
            <a:avLst/>
          </a:prstGeom>
        </p:spPr>
      </p:pic>
      <p:pic>
        <p:nvPicPr>
          <p:cNvPr id="306" name="Graphic 305" descr="Dim (Smaller Sun) with solid fill">
            <a:extLst>
              <a:ext uri="{FF2B5EF4-FFF2-40B4-BE49-F238E27FC236}">
                <a16:creationId xmlns:a16="http://schemas.microsoft.com/office/drawing/2014/main" id="{35F07D87-8DC5-D310-B40C-09700AA8C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129" y="2853982"/>
            <a:ext cx="360000" cy="360000"/>
          </a:xfrm>
          <a:prstGeom prst="rect">
            <a:avLst/>
          </a:prstGeom>
        </p:spPr>
      </p:pic>
      <p:pic>
        <p:nvPicPr>
          <p:cNvPr id="307" name="Graphic 306" descr="Beach umbrella with solid fill">
            <a:extLst>
              <a:ext uri="{FF2B5EF4-FFF2-40B4-BE49-F238E27FC236}">
                <a16:creationId xmlns:a16="http://schemas.microsoft.com/office/drawing/2014/main" id="{CC16B648-F62D-0BE9-5DBA-530134D378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7762" y="3237693"/>
            <a:ext cx="252000" cy="252000"/>
          </a:xfrm>
          <a:prstGeom prst="rect">
            <a:avLst/>
          </a:prstGeom>
        </p:spPr>
      </p:pic>
      <p:grpSp>
        <p:nvGrpSpPr>
          <p:cNvPr id="308" name="Graphic 8" descr="Watering pot with solid fill">
            <a:extLst>
              <a:ext uri="{FF2B5EF4-FFF2-40B4-BE49-F238E27FC236}">
                <a16:creationId xmlns:a16="http://schemas.microsoft.com/office/drawing/2014/main" id="{B3B031DD-35C4-FC7B-1078-40F9A1AE6FE4}"/>
              </a:ext>
            </a:extLst>
          </p:cNvPr>
          <p:cNvGrpSpPr/>
          <p:nvPr/>
        </p:nvGrpSpPr>
        <p:grpSpPr>
          <a:xfrm>
            <a:off x="6468837" y="3594611"/>
            <a:ext cx="331309" cy="304898"/>
            <a:chOff x="3363909" y="3350927"/>
            <a:chExt cx="436500" cy="401704"/>
          </a:xfrm>
          <a:solidFill>
            <a:srgbClr val="000000"/>
          </a:solidFill>
        </p:grpSpPr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C43B86D5-6CA5-A355-7E93-AEB0BFCC4524}"/>
                </a:ext>
              </a:extLst>
            </p:cNvPr>
            <p:cNvSpPr/>
            <p:nvPr/>
          </p:nvSpPr>
          <p:spPr>
            <a:xfrm>
              <a:off x="3724472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9C99C99D-EDF9-C031-3DD5-47E6220AE99A}"/>
                </a:ext>
              </a:extLst>
            </p:cNvPr>
            <p:cNvSpPr/>
            <p:nvPr/>
          </p:nvSpPr>
          <p:spPr>
            <a:xfrm>
              <a:off x="3671034" y="3696381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8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6DE16B8-59EA-D63D-E5F5-2C1222D7F0BC}"/>
                </a:ext>
              </a:extLst>
            </p:cNvPr>
            <p:cNvSpPr/>
            <p:nvPr/>
          </p:nvSpPr>
          <p:spPr>
            <a:xfrm>
              <a:off x="3772285" y="3707631"/>
              <a:ext cx="28125" cy="45000"/>
            </a:xfrm>
            <a:custGeom>
              <a:avLst/>
              <a:gdLst>
                <a:gd name="connsiteX0" fmla="*/ 14063 w 28125"/>
                <a:gd name="connsiteY0" fmla="*/ 0 h 45000"/>
                <a:gd name="connsiteX1" fmla="*/ 28125 w 28125"/>
                <a:gd name="connsiteY1" fmla="*/ 30375 h 45000"/>
                <a:gd name="connsiteX2" fmla="*/ 14063 w 28125"/>
                <a:gd name="connsiteY2" fmla="*/ 45000 h 45000"/>
                <a:gd name="connsiteX3" fmla="*/ 0 w 28125"/>
                <a:gd name="connsiteY3" fmla="*/ 30375 h 45000"/>
                <a:gd name="connsiteX4" fmla="*/ 14063 w 28125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5000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5000"/>
                    <a:pt x="14063" y="45000"/>
                  </a:cubicBezTo>
                  <a:cubicBezTo>
                    <a:pt x="6187" y="45000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2233D54-6BC3-58BB-4BBC-12121840DF4D}"/>
                </a:ext>
              </a:extLst>
            </p:cNvPr>
            <p:cNvSpPr/>
            <p:nvPr/>
          </p:nvSpPr>
          <p:spPr>
            <a:xfrm>
              <a:off x="3363909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13" name="Rectangle 312">
            <a:extLst>
              <a:ext uri="{FF2B5EF4-FFF2-40B4-BE49-F238E27FC236}">
                <a16:creationId xmlns:a16="http://schemas.microsoft.com/office/drawing/2014/main" id="{A32B4009-BC9B-1450-9354-2918FE74419E}"/>
              </a:ext>
            </a:extLst>
          </p:cNvPr>
          <p:cNvSpPr/>
          <p:nvPr/>
        </p:nvSpPr>
        <p:spPr>
          <a:xfrm>
            <a:off x="6306918" y="2840019"/>
            <a:ext cx="1667305" cy="7011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4" name="Graphic 30" descr="Watering pot with solid fill">
            <a:extLst>
              <a:ext uri="{FF2B5EF4-FFF2-40B4-BE49-F238E27FC236}">
                <a16:creationId xmlns:a16="http://schemas.microsoft.com/office/drawing/2014/main" id="{0FF235BC-546C-0198-F0A5-0EF40981E682}"/>
              </a:ext>
            </a:extLst>
          </p:cNvPr>
          <p:cNvGrpSpPr/>
          <p:nvPr/>
        </p:nvGrpSpPr>
        <p:grpSpPr>
          <a:xfrm>
            <a:off x="7028215" y="3594611"/>
            <a:ext cx="331309" cy="304898"/>
            <a:chOff x="4341019" y="3350927"/>
            <a:chExt cx="436501" cy="401704"/>
          </a:xfrm>
          <a:solidFill>
            <a:srgbClr val="000000"/>
          </a:solidFill>
        </p:grpSpPr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29747CEF-1467-8F4F-7E63-6770493CE857}"/>
                </a:ext>
              </a:extLst>
            </p:cNvPr>
            <p:cNvSpPr/>
            <p:nvPr/>
          </p:nvSpPr>
          <p:spPr>
            <a:xfrm>
              <a:off x="4701582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966E4B09-22D9-FF09-9F26-464C50964E55}"/>
                </a:ext>
              </a:extLst>
            </p:cNvPr>
            <p:cNvSpPr/>
            <p:nvPr/>
          </p:nvSpPr>
          <p:spPr>
            <a:xfrm>
              <a:off x="4749395" y="3707631"/>
              <a:ext cx="28125" cy="45000"/>
            </a:xfrm>
            <a:custGeom>
              <a:avLst/>
              <a:gdLst>
                <a:gd name="connsiteX0" fmla="*/ 14063 w 28125"/>
                <a:gd name="connsiteY0" fmla="*/ 0 h 45000"/>
                <a:gd name="connsiteX1" fmla="*/ 28125 w 28125"/>
                <a:gd name="connsiteY1" fmla="*/ 30375 h 45000"/>
                <a:gd name="connsiteX2" fmla="*/ 14063 w 28125"/>
                <a:gd name="connsiteY2" fmla="*/ 45000 h 45000"/>
                <a:gd name="connsiteX3" fmla="*/ 0 w 28125"/>
                <a:gd name="connsiteY3" fmla="*/ 30375 h 45000"/>
                <a:gd name="connsiteX4" fmla="*/ 14063 w 28125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5000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5000"/>
                    <a:pt x="14063" y="45000"/>
                  </a:cubicBezTo>
                  <a:cubicBezTo>
                    <a:pt x="6187" y="45000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9495752-207F-48CC-D4F1-8F1F06F860A5}"/>
                </a:ext>
              </a:extLst>
            </p:cNvPr>
            <p:cNvSpPr/>
            <p:nvPr/>
          </p:nvSpPr>
          <p:spPr>
            <a:xfrm>
              <a:off x="4341019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8" name="Graphic 31" descr="Watering pot with solid fill">
            <a:extLst>
              <a:ext uri="{FF2B5EF4-FFF2-40B4-BE49-F238E27FC236}">
                <a16:creationId xmlns:a16="http://schemas.microsoft.com/office/drawing/2014/main" id="{46FDFCB3-B857-D4AF-5CE1-14DB28F218F6}"/>
              </a:ext>
            </a:extLst>
          </p:cNvPr>
          <p:cNvGrpSpPr/>
          <p:nvPr/>
        </p:nvGrpSpPr>
        <p:grpSpPr>
          <a:xfrm>
            <a:off x="7536837" y="3597939"/>
            <a:ext cx="295019" cy="266046"/>
            <a:chOff x="5249537" y="3350927"/>
            <a:chExt cx="388688" cy="350516"/>
          </a:xfrm>
          <a:solidFill>
            <a:srgbClr val="000000"/>
          </a:solidFill>
        </p:grpSpPr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7A454F6-0C67-595B-DF6D-9CD18225B929}"/>
                </a:ext>
              </a:extLst>
            </p:cNvPr>
            <p:cNvSpPr/>
            <p:nvPr/>
          </p:nvSpPr>
          <p:spPr>
            <a:xfrm>
              <a:off x="5610100" y="3657006"/>
              <a:ext cx="28125" cy="44437"/>
            </a:xfrm>
            <a:custGeom>
              <a:avLst/>
              <a:gdLst>
                <a:gd name="connsiteX0" fmla="*/ 14063 w 28125"/>
                <a:gd name="connsiteY0" fmla="*/ 0 h 44437"/>
                <a:gd name="connsiteX1" fmla="*/ 28125 w 28125"/>
                <a:gd name="connsiteY1" fmla="*/ 30375 h 44437"/>
                <a:gd name="connsiteX2" fmla="*/ 14063 w 28125"/>
                <a:gd name="connsiteY2" fmla="*/ 44438 h 44437"/>
                <a:gd name="connsiteX3" fmla="*/ 0 w 28125"/>
                <a:gd name="connsiteY3" fmla="*/ 30375 h 44437"/>
                <a:gd name="connsiteX4" fmla="*/ 14063 w 28125"/>
                <a:gd name="connsiteY4" fmla="*/ 0 h 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5" h="44437">
                  <a:moveTo>
                    <a:pt x="14063" y="0"/>
                  </a:moveTo>
                  <a:cubicBezTo>
                    <a:pt x="14063" y="0"/>
                    <a:pt x="28125" y="20813"/>
                    <a:pt x="28125" y="30375"/>
                  </a:cubicBezTo>
                  <a:cubicBezTo>
                    <a:pt x="28125" y="38250"/>
                    <a:pt x="21937" y="44438"/>
                    <a:pt x="14063" y="44438"/>
                  </a:cubicBezTo>
                  <a:cubicBezTo>
                    <a:pt x="6187" y="44438"/>
                    <a:pt x="0" y="38250"/>
                    <a:pt x="0" y="30375"/>
                  </a:cubicBezTo>
                  <a:cubicBezTo>
                    <a:pt x="0" y="20813"/>
                    <a:pt x="14063" y="0"/>
                    <a:pt x="14063" y="0"/>
                  </a:cubicBez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AA7BC59-DC1E-4A16-211F-7CA0031ECED9}"/>
                </a:ext>
              </a:extLst>
            </p:cNvPr>
            <p:cNvSpPr/>
            <p:nvPr/>
          </p:nvSpPr>
          <p:spPr>
            <a:xfrm>
              <a:off x="5249537" y="3350927"/>
              <a:ext cx="373499" cy="306079"/>
            </a:xfrm>
            <a:custGeom>
              <a:avLst/>
              <a:gdLst>
                <a:gd name="connsiteX0" fmla="*/ 68625 w 373499"/>
                <a:gd name="connsiteY0" fmla="*/ 114267 h 306079"/>
                <a:gd name="connsiteX1" fmla="*/ 128250 w 373499"/>
                <a:gd name="connsiteY1" fmla="*/ 26517 h 306079"/>
                <a:gd name="connsiteX2" fmla="*/ 229500 w 373499"/>
                <a:gd name="connsiteY2" fmla="*/ 56329 h 306079"/>
                <a:gd name="connsiteX3" fmla="*/ 232313 w 373499"/>
                <a:gd name="connsiteY3" fmla="*/ 162079 h 306079"/>
                <a:gd name="connsiteX4" fmla="*/ 135000 w 373499"/>
                <a:gd name="connsiteY4" fmla="*/ 64204 h 306079"/>
                <a:gd name="connsiteX5" fmla="*/ 127125 w 373499"/>
                <a:gd name="connsiteY5" fmla="*/ 60829 h 306079"/>
                <a:gd name="connsiteX6" fmla="*/ 119250 w 373499"/>
                <a:gd name="connsiteY6" fmla="*/ 64204 h 306079"/>
                <a:gd name="connsiteX7" fmla="*/ 68625 w 373499"/>
                <a:gd name="connsiteY7" fmla="*/ 114267 h 306079"/>
                <a:gd name="connsiteX8" fmla="*/ 68625 w 373499"/>
                <a:gd name="connsiteY8" fmla="*/ 114267 h 306079"/>
                <a:gd name="connsiteX9" fmla="*/ 48375 w 373499"/>
                <a:gd name="connsiteY9" fmla="*/ 134517 h 306079"/>
                <a:gd name="connsiteX10" fmla="*/ 3375 w 373499"/>
                <a:gd name="connsiteY10" fmla="*/ 179517 h 306079"/>
                <a:gd name="connsiteX11" fmla="*/ 0 w 373499"/>
                <a:gd name="connsiteY11" fmla="*/ 187392 h 306079"/>
                <a:gd name="connsiteX12" fmla="*/ 3375 w 373499"/>
                <a:gd name="connsiteY12" fmla="*/ 195267 h 306079"/>
                <a:gd name="connsiteX13" fmla="*/ 110813 w 373499"/>
                <a:gd name="connsiteY13" fmla="*/ 302704 h 306079"/>
                <a:gd name="connsiteX14" fmla="*/ 118688 w 373499"/>
                <a:gd name="connsiteY14" fmla="*/ 306079 h 306079"/>
                <a:gd name="connsiteX15" fmla="*/ 126563 w 373499"/>
                <a:gd name="connsiteY15" fmla="*/ 302704 h 306079"/>
                <a:gd name="connsiteX16" fmla="*/ 146250 w 373499"/>
                <a:gd name="connsiteY16" fmla="*/ 283017 h 306079"/>
                <a:gd name="connsiteX17" fmla="*/ 351000 w 373499"/>
                <a:gd name="connsiteY17" fmla="*/ 259392 h 306079"/>
                <a:gd name="connsiteX18" fmla="*/ 351000 w 373499"/>
                <a:gd name="connsiteY18" fmla="*/ 270079 h 306079"/>
                <a:gd name="connsiteX19" fmla="*/ 362250 w 373499"/>
                <a:gd name="connsiteY19" fmla="*/ 281329 h 306079"/>
                <a:gd name="connsiteX20" fmla="*/ 373500 w 373499"/>
                <a:gd name="connsiteY20" fmla="*/ 270079 h 306079"/>
                <a:gd name="connsiteX21" fmla="*/ 373500 w 373499"/>
                <a:gd name="connsiteY21" fmla="*/ 221704 h 306079"/>
                <a:gd name="connsiteX22" fmla="*/ 362250 w 373499"/>
                <a:gd name="connsiteY22" fmla="*/ 210454 h 306079"/>
                <a:gd name="connsiteX23" fmla="*/ 351000 w 373499"/>
                <a:gd name="connsiteY23" fmla="*/ 221704 h 306079"/>
                <a:gd name="connsiteX24" fmla="*/ 350438 w 373499"/>
                <a:gd name="connsiteY24" fmla="*/ 234642 h 306079"/>
                <a:gd name="connsiteX25" fmla="*/ 194625 w 373499"/>
                <a:gd name="connsiteY25" fmla="*/ 234642 h 306079"/>
                <a:gd name="connsiteX26" fmla="*/ 242438 w 373499"/>
                <a:gd name="connsiteY26" fmla="*/ 186829 h 306079"/>
                <a:gd name="connsiteX27" fmla="*/ 244125 w 373499"/>
                <a:gd name="connsiteY27" fmla="*/ 184579 h 306079"/>
                <a:gd name="connsiteX28" fmla="*/ 234563 w 373499"/>
                <a:gd name="connsiteY28" fmla="*/ 29892 h 306079"/>
                <a:gd name="connsiteX29" fmla="*/ 79313 w 373499"/>
                <a:gd name="connsiteY29" fmla="*/ 32142 h 306079"/>
                <a:gd name="connsiteX30" fmla="*/ 48375 w 373499"/>
                <a:gd name="connsiteY30" fmla="*/ 134517 h 30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3499" h="306079">
                  <a:moveTo>
                    <a:pt x="68625" y="114267"/>
                  </a:moveTo>
                  <a:cubicBezTo>
                    <a:pt x="67500" y="74892"/>
                    <a:pt x="91688" y="40017"/>
                    <a:pt x="128250" y="26517"/>
                  </a:cubicBezTo>
                  <a:cubicBezTo>
                    <a:pt x="164813" y="13579"/>
                    <a:pt x="205875" y="25392"/>
                    <a:pt x="229500" y="56329"/>
                  </a:cubicBezTo>
                  <a:cubicBezTo>
                    <a:pt x="253125" y="87267"/>
                    <a:pt x="254813" y="130017"/>
                    <a:pt x="232313" y="162079"/>
                  </a:cubicBezTo>
                  <a:lnTo>
                    <a:pt x="135000" y="64204"/>
                  </a:lnTo>
                  <a:cubicBezTo>
                    <a:pt x="132750" y="61954"/>
                    <a:pt x="129938" y="60829"/>
                    <a:pt x="127125" y="60829"/>
                  </a:cubicBezTo>
                  <a:cubicBezTo>
                    <a:pt x="124313" y="60829"/>
                    <a:pt x="121500" y="61954"/>
                    <a:pt x="119250" y="64204"/>
                  </a:cubicBezTo>
                  <a:lnTo>
                    <a:pt x="68625" y="114267"/>
                  </a:lnTo>
                  <a:lnTo>
                    <a:pt x="68625" y="114267"/>
                  </a:lnTo>
                  <a:close/>
                  <a:moveTo>
                    <a:pt x="48375" y="134517"/>
                  </a:moveTo>
                  <a:lnTo>
                    <a:pt x="3375" y="179517"/>
                  </a:lnTo>
                  <a:cubicBezTo>
                    <a:pt x="1125" y="181767"/>
                    <a:pt x="0" y="184579"/>
                    <a:pt x="0" y="187392"/>
                  </a:cubicBezTo>
                  <a:cubicBezTo>
                    <a:pt x="0" y="190204"/>
                    <a:pt x="1125" y="193017"/>
                    <a:pt x="3375" y="195267"/>
                  </a:cubicBezTo>
                  <a:lnTo>
                    <a:pt x="110813" y="302704"/>
                  </a:lnTo>
                  <a:cubicBezTo>
                    <a:pt x="113063" y="304954"/>
                    <a:pt x="115875" y="306079"/>
                    <a:pt x="118688" y="306079"/>
                  </a:cubicBezTo>
                  <a:cubicBezTo>
                    <a:pt x="121500" y="306079"/>
                    <a:pt x="124313" y="304954"/>
                    <a:pt x="126563" y="302704"/>
                  </a:cubicBezTo>
                  <a:lnTo>
                    <a:pt x="146250" y="283017"/>
                  </a:lnTo>
                  <a:lnTo>
                    <a:pt x="351000" y="259392"/>
                  </a:lnTo>
                  <a:lnTo>
                    <a:pt x="351000" y="270079"/>
                  </a:lnTo>
                  <a:cubicBezTo>
                    <a:pt x="351000" y="276267"/>
                    <a:pt x="356063" y="281329"/>
                    <a:pt x="362250" y="281329"/>
                  </a:cubicBezTo>
                  <a:cubicBezTo>
                    <a:pt x="368437" y="281329"/>
                    <a:pt x="373500" y="276267"/>
                    <a:pt x="373500" y="270079"/>
                  </a:cubicBezTo>
                  <a:lnTo>
                    <a:pt x="373500" y="221704"/>
                  </a:lnTo>
                  <a:cubicBezTo>
                    <a:pt x="373500" y="215517"/>
                    <a:pt x="368437" y="210454"/>
                    <a:pt x="362250" y="210454"/>
                  </a:cubicBezTo>
                  <a:cubicBezTo>
                    <a:pt x="356063" y="210454"/>
                    <a:pt x="351000" y="215517"/>
                    <a:pt x="351000" y="221704"/>
                  </a:cubicBezTo>
                  <a:lnTo>
                    <a:pt x="350438" y="234642"/>
                  </a:lnTo>
                  <a:lnTo>
                    <a:pt x="194625" y="234642"/>
                  </a:lnTo>
                  <a:lnTo>
                    <a:pt x="242438" y="186829"/>
                  </a:lnTo>
                  <a:cubicBezTo>
                    <a:pt x="243000" y="186267"/>
                    <a:pt x="243563" y="185142"/>
                    <a:pt x="244125" y="184579"/>
                  </a:cubicBezTo>
                  <a:cubicBezTo>
                    <a:pt x="282938" y="138454"/>
                    <a:pt x="278438" y="70392"/>
                    <a:pt x="234563" y="29892"/>
                  </a:cubicBezTo>
                  <a:cubicBezTo>
                    <a:pt x="190688" y="-10608"/>
                    <a:pt x="122063" y="-10046"/>
                    <a:pt x="79313" y="32142"/>
                  </a:cubicBezTo>
                  <a:cubicBezTo>
                    <a:pt x="52313" y="59142"/>
                    <a:pt x="41063" y="97392"/>
                    <a:pt x="48375" y="13451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13FF54DB-CF27-28B1-DBE7-87C637536912}"/>
              </a:ext>
            </a:extLst>
          </p:cNvPr>
          <p:cNvSpPr txBox="1"/>
          <p:nvPr/>
        </p:nvSpPr>
        <p:spPr>
          <a:xfrm>
            <a:off x="6351997" y="2426304"/>
            <a:ext cx="23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859CC61-6812-D8CB-B1DC-A39A73509C85}"/>
              </a:ext>
            </a:extLst>
          </p:cNvPr>
          <p:cNvGrpSpPr/>
          <p:nvPr/>
        </p:nvGrpSpPr>
        <p:grpSpPr>
          <a:xfrm>
            <a:off x="6391307" y="2953682"/>
            <a:ext cx="455612" cy="175765"/>
            <a:chOff x="9350292" y="2515495"/>
            <a:chExt cx="455612" cy="175765"/>
          </a:xfrm>
        </p:grpSpPr>
        <p:sp>
          <p:nvSpPr>
            <p:cNvPr id="323" name="Left Bracket 322">
              <a:extLst>
                <a:ext uri="{FF2B5EF4-FFF2-40B4-BE49-F238E27FC236}">
                  <a16:creationId xmlns:a16="http://schemas.microsoft.com/office/drawing/2014/main" id="{7547A3A5-90B9-D932-505A-89D56EDBAD4E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8C4C252-8B73-B0B2-1B34-9B7CB5449DDF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3A89A41-8190-8604-4CD6-2E9C6E430A45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877C89E-0953-806D-4411-3C444ECFB99E}"/>
              </a:ext>
            </a:extLst>
          </p:cNvPr>
          <p:cNvGrpSpPr/>
          <p:nvPr/>
        </p:nvGrpSpPr>
        <p:grpSpPr>
          <a:xfrm>
            <a:off x="6922010" y="2953682"/>
            <a:ext cx="455612" cy="175765"/>
            <a:chOff x="9350292" y="2515495"/>
            <a:chExt cx="455612" cy="175765"/>
          </a:xfrm>
        </p:grpSpPr>
        <p:sp>
          <p:nvSpPr>
            <p:cNvPr id="328" name="Left Bracket 327">
              <a:extLst>
                <a:ext uri="{FF2B5EF4-FFF2-40B4-BE49-F238E27FC236}">
                  <a16:creationId xmlns:a16="http://schemas.microsoft.com/office/drawing/2014/main" id="{C9D41945-8112-6517-733F-AEAE6B80B535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FD38AF6-D17B-38CB-61CA-B08CFC381ACB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314FF98-BCB2-9EA3-F0C7-A0F558725928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5EAE6A9-D375-E906-1A25-1941A2A505B0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A3F4234-D8BD-AE6C-D493-77520B948E77}"/>
              </a:ext>
            </a:extLst>
          </p:cNvPr>
          <p:cNvGrpSpPr/>
          <p:nvPr/>
        </p:nvGrpSpPr>
        <p:grpSpPr>
          <a:xfrm>
            <a:off x="7436784" y="2953682"/>
            <a:ext cx="455612" cy="175765"/>
            <a:chOff x="9350292" y="2515495"/>
            <a:chExt cx="455612" cy="175765"/>
          </a:xfrm>
        </p:grpSpPr>
        <p:sp>
          <p:nvSpPr>
            <p:cNvPr id="333" name="Left Bracket 332">
              <a:extLst>
                <a:ext uri="{FF2B5EF4-FFF2-40B4-BE49-F238E27FC236}">
                  <a16:creationId xmlns:a16="http://schemas.microsoft.com/office/drawing/2014/main" id="{98F86D57-BD80-254F-F6E6-B8ADA6F0DE92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9E8A8A3-E053-F11C-6C2E-E9610BFC7F13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72460A4-B361-99AA-8258-80F79377EDA7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6337FC1D-9377-FEE5-8788-9B2EAE713260}"/>
              </a:ext>
            </a:extLst>
          </p:cNvPr>
          <p:cNvGrpSpPr/>
          <p:nvPr/>
        </p:nvGrpSpPr>
        <p:grpSpPr>
          <a:xfrm>
            <a:off x="6395343" y="3238728"/>
            <a:ext cx="455612" cy="175765"/>
            <a:chOff x="9350292" y="2515495"/>
            <a:chExt cx="455612" cy="175765"/>
          </a:xfrm>
        </p:grpSpPr>
        <p:sp>
          <p:nvSpPr>
            <p:cNvPr id="338" name="Left Bracket 337">
              <a:extLst>
                <a:ext uri="{FF2B5EF4-FFF2-40B4-BE49-F238E27FC236}">
                  <a16:creationId xmlns:a16="http://schemas.microsoft.com/office/drawing/2014/main" id="{C459A83E-9981-72C2-300E-BC00E8F0973A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A6D64E-0B20-0617-6652-DAD883F02094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97FF209-E2E5-07E8-0600-D2EB5E79F8FF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8FE8CA4-58C9-9332-1795-56F619DC833F}"/>
              </a:ext>
            </a:extLst>
          </p:cNvPr>
          <p:cNvGrpSpPr/>
          <p:nvPr/>
        </p:nvGrpSpPr>
        <p:grpSpPr>
          <a:xfrm>
            <a:off x="6926046" y="3238728"/>
            <a:ext cx="455612" cy="175765"/>
            <a:chOff x="9350292" y="2515495"/>
            <a:chExt cx="455612" cy="175765"/>
          </a:xfrm>
        </p:grpSpPr>
        <p:sp>
          <p:nvSpPr>
            <p:cNvPr id="343" name="Left Bracket 342">
              <a:extLst>
                <a:ext uri="{FF2B5EF4-FFF2-40B4-BE49-F238E27FC236}">
                  <a16:creationId xmlns:a16="http://schemas.microsoft.com/office/drawing/2014/main" id="{1CCFAA13-F227-6EC4-38AD-753C90C1617A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193E9DF6-F3A2-D34E-F14E-4C5CFE05A9B4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9315C53B-89EC-0886-ACE2-DBF6510679E8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1F07F45E-4F3E-94DF-1580-38DCF063CEA5}"/>
              </a:ext>
            </a:extLst>
          </p:cNvPr>
          <p:cNvGrpSpPr/>
          <p:nvPr/>
        </p:nvGrpSpPr>
        <p:grpSpPr>
          <a:xfrm>
            <a:off x="7440820" y="3238728"/>
            <a:ext cx="455612" cy="175765"/>
            <a:chOff x="9350292" y="2515495"/>
            <a:chExt cx="455612" cy="175765"/>
          </a:xfrm>
        </p:grpSpPr>
        <p:sp>
          <p:nvSpPr>
            <p:cNvPr id="348" name="Left Bracket 347">
              <a:extLst>
                <a:ext uri="{FF2B5EF4-FFF2-40B4-BE49-F238E27FC236}">
                  <a16:creationId xmlns:a16="http://schemas.microsoft.com/office/drawing/2014/main" id="{79F830B4-49E4-CA72-DEC5-7455FA441958}"/>
                </a:ext>
              </a:extLst>
            </p:cNvPr>
            <p:cNvSpPr/>
            <p:nvPr/>
          </p:nvSpPr>
          <p:spPr>
            <a:xfrm rot="16200000">
              <a:off x="9527298" y="2412654"/>
              <a:ext cx="101600" cy="455612"/>
            </a:xfrm>
            <a:prstGeom prst="leftBracket">
              <a:avLst/>
            </a:prstGeom>
            <a:solidFill>
              <a:srgbClr val="99663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15779EA3-8EA0-5F2A-1962-1A86175E02EC}"/>
                </a:ext>
              </a:extLst>
            </p:cNvPr>
            <p:cNvSpPr/>
            <p:nvPr/>
          </p:nvSpPr>
          <p:spPr>
            <a:xfrm>
              <a:off x="93922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9D32090-EE0B-04A9-15D5-A7255BCB27D6}"/>
                </a:ext>
              </a:extLst>
            </p:cNvPr>
            <p:cNvSpPr/>
            <p:nvPr/>
          </p:nvSpPr>
          <p:spPr>
            <a:xfrm>
              <a:off x="95319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913E4E3-282B-AE00-9CCC-0A6AFBFB2D5E}"/>
                </a:ext>
              </a:extLst>
            </p:cNvPr>
            <p:cNvSpPr/>
            <p:nvPr/>
          </p:nvSpPr>
          <p:spPr>
            <a:xfrm>
              <a:off x="9671685" y="2515495"/>
              <a:ext cx="116121" cy="148330"/>
            </a:xfrm>
            <a:custGeom>
              <a:avLst/>
              <a:gdLst>
                <a:gd name="connsiteX0" fmla="*/ 164359 w 490008"/>
                <a:gd name="connsiteY0" fmla="*/ 283739 h 625924"/>
                <a:gd name="connsiteX1" fmla="*/ 185314 w 490008"/>
                <a:gd name="connsiteY1" fmla="*/ 322792 h 625924"/>
                <a:gd name="connsiteX2" fmla="*/ 187219 w 490008"/>
                <a:gd name="connsiteY2" fmla="*/ 340889 h 625924"/>
                <a:gd name="connsiteX3" fmla="*/ 187219 w 490008"/>
                <a:gd name="connsiteY3" fmla="*/ 417089 h 625924"/>
                <a:gd name="connsiteX4" fmla="*/ 131022 w 490008"/>
                <a:gd name="connsiteY4" fmla="*/ 441854 h 625924"/>
                <a:gd name="connsiteX5" fmla="*/ 92922 w 490008"/>
                <a:gd name="connsiteY5" fmla="*/ 479954 h 625924"/>
                <a:gd name="connsiteX6" fmla="*/ 92922 w 490008"/>
                <a:gd name="connsiteY6" fmla="*/ 600922 h 625924"/>
                <a:gd name="connsiteX7" fmla="*/ 213889 w 490008"/>
                <a:gd name="connsiteY7" fmla="*/ 600922 h 625924"/>
                <a:gd name="connsiteX8" fmla="*/ 251989 w 490008"/>
                <a:gd name="connsiteY8" fmla="*/ 562822 h 625924"/>
                <a:gd name="connsiteX9" fmla="*/ 251989 w 490008"/>
                <a:gd name="connsiteY9" fmla="*/ 441854 h 625924"/>
                <a:gd name="connsiteX10" fmla="*/ 251989 w 490008"/>
                <a:gd name="connsiteY10" fmla="*/ 441854 h 625924"/>
                <a:gd name="connsiteX11" fmla="*/ 250084 w 490008"/>
                <a:gd name="connsiteY11" fmla="*/ 439949 h 625924"/>
                <a:gd name="connsiteX12" fmla="*/ 183409 w 490008"/>
                <a:gd name="connsiteY12" fmla="*/ 506624 h 625924"/>
                <a:gd name="connsiteX13" fmla="*/ 227224 w 490008"/>
                <a:gd name="connsiteY13" fmla="*/ 412327 h 625924"/>
                <a:gd name="connsiteX14" fmla="*/ 226272 w 490008"/>
                <a:gd name="connsiteY14" fmla="*/ 339937 h 625924"/>
                <a:gd name="connsiteX15" fmla="*/ 237702 w 490008"/>
                <a:gd name="connsiteY15" fmla="*/ 291359 h 625924"/>
                <a:gd name="connsiteX16" fmla="*/ 283422 w 490008"/>
                <a:gd name="connsiteY16" fmla="*/ 237067 h 625924"/>
                <a:gd name="connsiteX17" fmla="*/ 439632 w 490008"/>
                <a:gd name="connsiteY17" fmla="*/ 186584 h 625924"/>
                <a:gd name="connsiteX18" fmla="*/ 488209 w 490008"/>
                <a:gd name="connsiteY18" fmla="*/ 1799 h 625924"/>
                <a:gd name="connsiteX19" fmla="*/ 303424 w 490008"/>
                <a:gd name="connsiteY19" fmla="*/ 50377 h 625924"/>
                <a:gd name="connsiteX20" fmla="*/ 252942 w 490008"/>
                <a:gd name="connsiteY20" fmla="*/ 210397 h 625924"/>
                <a:gd name="connsiteX21" fmla="*/ 203412 w 490008"/>
                <a:gd name="connsiteY21" fmla="*/ 271357 h 625924"/>
                <a:gd name="connsiteX22" fmla="*/ 194839 w 490008"/>
                <a:gd name="connsiteY22" fmla="*/ 259927 h 625924"/>
                <a:gd name="connsiteX23" fmla="*/ 153882 w 490008"/>
                <a:gd name="connsiteY23" fmla="*/ 128482 h 625924"/>
                <a:gd name="connsiteX24" fmla="*/ 1482 w 490008"/>
                <a:gd name="connsiteY24" fmla="*/ 88477 h 625924"/>
                <a:gd name="connsiteX25" fmla="*/ 41487 w 490008"/>
                <a:gd name="connsiteY25" fmla="*/ 240877 h 625924"/>
                <a:gd name="connsiteX26" fmla="*/ 164359 w 490008"/>
                <a:gd name="connsiteY26" fmla="*/ 283739 h 6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90008" h="625924">
                  <a:moveTo>
                    <a:pt x="164359" y="283739"/>
                  </a:moveTo>
                  <a:cubicBezTo>
                    <a:pt x="173884" y="295169"/>
                    <a:pt x="180552" y="308504"/>
                    <a:pt x="185314" y="322792"/>
                  </a:cubicBezTo>
                  <a:cubicBezTo>
                    <a:pt x="186267" y="328507"/>
                    <a:pt x="187219" y="335174"/>
                    <a:pt x="187219" y="340889"/>
                  </a:cubicBezTo>
                  <a:lnTo>
                    <a:pt x="187219" y="417089"/>
                  </a:lnTo>
                  <a:cubicBezTo>
                    <a:pt x="166264" y="418042"/>
                    <a:pt x="146262" y="426614"/>
                    <a:pt x="131022" y="441854"/>
                  </a:cubicBezTo>
                  <a:lnTo>
                    <a:pt x="92922" y="479954"/>
                  </a:lnTo>
                  <a:cubicBezTo>
                    <a:pt x="59584" y="513292"/>
                    <a:pt x="59584" y="567584"/>
                    <a:pt x="92922" y="600922"/>
                  </a:cubicBezTo>
                  <a:cubicBezTo>
                    <a:pt x="126259" y="634259"/>
                    <a:pt x="180552" y="634259"/>
                    <a:pt x="213889" y="600922"/>
                  </a:cubicBezTo>
                  <a:lnTo>
                    <a:pt x="251989" y="562822"/>
                  </a:lnTo>
                  <a:cubicBezTo>
                    <a:pt x="285327" y="529484"/>
                    <a:pt x="285327" y="475192"/>
                    <a:pt x="251989" y="441854"/>
                  </a:cubicBezTo>
                  <a:lnTo>
                    <a:pt x="251989" y="441854"/>
                  </a:lnTo>
                  <a:cubicBezTo>
                    <a:pt x="251037" y="440902"/>
                    <a:pt x="251037" y="440902"/>
                    <a:pt x="250084" y="439949"/>
                  </a:cubicBezTo>
                  <a:lnTo>
                    <a:pt x="183409" y="506624"/>
                  </a:lnTo>
                  <a:lnTo>
                    <a:pt x="227224" y="412327"/>
                  </a:lnTo>
                  <a:lnTo>
                    <a:pt x="226272" y="339937"/>
                  </a:lnTo>
                  <a:cubicBezTo>
                    <a:pt x="227224" y="322792"/>
                    <a:pt x="231034" y="306599"/>
                    <a:pt x="237702" y="291359"/>
                  </a:cubicBezTo>
                  <a:cubicBezTo>
                    <a:pt x="246274" y="268499"/>
                    <a:pt x="262467" y="249449"/>
                    <a:pt x="283422" y="237067"/>
                  </a:cubicBezTo>
                  <a:cubicBezTo>
                    <a:pt x="323427" y="238019"/>
                    <a:pt x="394864" y="231352"/>
                    <a:pt x="439632" y="186584"/>
                  </a:cubicBezTo>
                  <a:cubicBezTo>
                    <a:pt x="504402" y="121814"/>
                    <a:pt x="488209" y="1799"/>
                    <a:pt x="488209" y="1799"/>
                  </a:cubicBezTo>
                  <a:cubicBezTo>
                    <a:pt x="488209" y="1799"/>
                    <a:pt x="367242" y="-14393"/>
                    <a:pt x="303424" y="50377"/>
                  </a:cubicBezTo>
                  <a:cubicBezTo>
                    <a:pt x="256752" y="97049"/>
                    <a:pt x="251989" y="171344"/>
                    <a:pt x="252942" y="210397"/>
                  </a:cubicBezTo>
                  <a:cubicBezTo>
                    <a:pt x="231034" y="226589"/>
                    <a:pt x="214842" y="247544"/>
                    <a:pt x="203412" y="271357"/>
                  </a:cubicBezTo>
                  <a:cubicBezTo>
                    <a:pt x="200554" y="267547"/>
                    <a:pt x="197697" y="263737"/>
                    <a:pt x="194839" y="259927"/>
                  </a:cubicBezTo>
                  <a:cubicBezTo>
                    <a:pt x="195792" y="227542"/>
                    <a:pt x="191029" y="166582"/>
                    <a:pt x="153882" y="128482"/>
                  </a:cubicBezTo>
                  <a:cubicBezTo>
                    <a:pt x="100542" y="75142"/>
                    <a:pt x="1482" y="88477"/>
                    <a:pt x="1482" y="88477"/>
                  </a:cubicBezTo>
                  <a:cubicBezTo>
                    <a:pt x="1482" y="88477"/>
                    <a:pt x="-11853" y="187537"/>
                    <a:pt x="41487" y="240877"/>
                  </a:cubicBezTo>
                  <a:cubicBezTo>
                    <a:pt x="77682" y="276119"/>
                    <a:pt x="131022" y="282787"/>
                    <a:pt x="164359" y="2837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6172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3E72"/>
      </a:dk1>
      <a:lt1>
        <a:srgbClr val="FFFFFF"/>
      </a:lt1>
      <a:dk2>
        <a:srgbClr val="FFFFFF"/>
      </a:dk2>
      <a:lt2>
        <a:srgbClr val="68ACE5"/>
      </a:lt2>
      <a:accent1>
        <a:srgbClr val="0072CF"/>
      </a:accent1>
      <a:accent2>
        <a:srgbClr val="EA7125"/>
      </a:accent2>
      <a:accent3>
        <a:srgbClr val="D6083B"/>
      </a:accent3>
      <a:accent4>
        <a:srgbClr val="55A51C"/>
      </a:accent4>
      <a:accent5>
        <a:srgbClr val="8F2BBC"/>
      </a:accent5>
      <a:accent6>
        <a:srgbClr val="00B1C1"/>
      </a:accent6>
      <a:hlink>
        <a:srgbClr val="58A618"/>
      </a:hlink>
      <a:folHlink>
        <a:srgbClr val="8E258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Vicki Hodgson</dc:creator>
  <cp:lastModifiedBy>Vicki Hodgson</cp:lastModifiedBy>
  <cp:revision>4</cp:revision>
  <dcterms:created xsi:type="dcterms:W3CDTF">2025-07-01T15:32:53Z</dcterms:created>
  <dcterms:modified xsi:type="dcterms:W3CDTF">2025-07-09T11:15:21Z</dcterms:modified>
</cp:coreProperties>
</file>