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726e1f20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726e1f20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726e1f2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726e1f2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726e1f20_1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726e1f20_1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726e1f20_1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726e1f20_1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726e1f20_1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726e1f20_1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726e1f20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726e1f20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726e1f20_1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726e1f20_1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726e1f20_1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726e1f20_1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726e1f20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726e1f20_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726e1f20_1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726e1f20_1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10249" y="-1628671"/>
            <a:ext cx="7662151" cy="10226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2569699" y="-84775"/>
            <a:ext cx="4004603" cy="1657216"/>
            <a:chOff x="2848043" y="-84769"/>
            <a:chExt cx="3467789" cy="1657216"/>
          </a:xfrm>
        </p:grpSpPr>
        <p:sp>
          <p:nvSpPr>
            <p:cNvPr id="56" name="Google Shape;56;p13"/>
            <p:cNvSpPr txBox="1"/>
            <p:nvPr/>
          </p:nvSpPr>
          <p:spPr>
            <a:xfrm rot="-257015">
              <a:off x="2874609" y="133017"/>
              <a:ext cx="847467" cy="743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 b="1">
                  <a:solidFill>
                    <a:srgbClr val="FFFFFF"/>
                  </a:solidFill>
                </a:rPr>
                <a:t>C</a:t>
              </a:r>
              <a:endParaRPr sz="5500" b="1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 rot="-215491">
              <a:off x="3264843" y="4085"/>
              <a:ext cx="847665" cy="743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 b="1">
                  <a:solidFill>
                    <a:srgbClr val="FFFFFF"/>
                  </a:solidFill>
                </a:rPr>
                <a:t>A</a:t>
              </a:r>
              <a:endParaRPr sz="7200" b="1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 rot="-1216">
              <a:off x="3926199" y="29040"/>
              <a:ext cx="8478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000" b="1">
                  <a:solidFill>
                    <a:srgbClr val="FFFFFF"/>
                  </a:solidFill>
                </a:rPr>
                <a:t>P</a:t>
              </a:r>
              <a:endParaRPr sz="6000" b="1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 rot="913280">
              <a:off x="4360297" y="13475"/>
              <a:ext cx="847843" cy="743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 b="1">
                  <a:solidFill>
                    <a:srgbClr val="FFFFFF"/>
                  </a:solidFill>
                </a:rPr>
                <a:t>T</a:t>
              </a:r>
              <a:endParaRPr sz="7200" b="1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 rot="-1217">
              <a:off x="4737059" y="-2049"/>
              <a:ext cx="8475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000" b="1">
                  <a:solidFill>
                    <a:srgbClr val="FFFFFF"/>
                  </a:solidFill>
                </a:rPr>
                <a:t>I</a:t>
              </a:r>
              <a:endParaRPr sz="6000" b="1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75538">
              <a:off x="4975351" y="132746"/>
              <a:ext cx="783114" cy="625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 b="1">
                  <a:solidFill>
                    <a:srgbClr val="FFFFFF"/>
                  </a:solidFill>
                </a:rPr>
                <a:t>O</a:t>
              </a:r>
              <a:endParaRPr sz="5500" b="1"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 rot="-280160">
              <a:off x="5439325" y="105352"/>
              <a:ext cx="847613" cy="743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000" b="1">
                  <a:solidFill>
                    <a:srgbClr val="FFFFFF"/>
                  </a:solidFill>
                </a:rPr>
                <a:t>N</a:t>
              </a:r>
              <a:endParaRPr sz="6000" b="1">
                <a:solidFill>
                  <a:srgbClr val="FFFFFF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 rot="-702923">
              <a:off x="3840545" y="733871"/>
              <a:ext cx="848067" cy="735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000" b="1">
                  <a:solidFill>
                    <a:srgbClr val="FFFFFF"/>
                  </a:solidFill>
                </a:rPr>
                <a:t>D</a:t>
              </a:r>
              <a:endParaRPr sz="6000" b="1"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 rot="385248">
              <a:off x="4427669" y="783818"/>
              <a:ext cx="847717" cy="743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000" b="1">
                  <a:solidFill>
                    <a:srgbClr val="FFFFFF"/>
                  </a:solidFill>
                </a:rPr>
                <a:t>I</a:t>
              </a:r>
              <a:endParaRPr sz="6000" b="1"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 rot="-320479">
              <a:off x="4574180" y="725012"/>
              <a:ext cx="847580" cy="743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000" b="1">
                  <a:solidFill>
                    <a:srgbClr val="FFFFFF"/>
                  </a:solidFill>
                </a:rPr>
                <a:t>S</a:t>
              </a:r>
              <a:endParaRPr sz="6000" b="1">
                <a:solidFill>
                  <a:srgbClr val="FFFFFF"/>
                </a:solidFill>
              </a:endParaRPr>
            </a:p>
          </p:txBody>
        </p:sp>
      </p:grpSp>
      <p:sp>
        <p:nvSpPr>
          <p:cNvPr id="66" name="Google Shape;66;p13"/>
          <p:cNvSpPr txBox="1"/>
          <p:nvPr/>
        </p:nvSpPr>
        <p:spPr>
          <a:xfrm>
            <a:off x="5162294" y="1148421"/>
            <a:ext cx="8172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KOBE!!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ctrTitle"/>
          </p:nvPr>
        </p:nvSpPr>
        <p:spPr>
          <a:xfrm>
            <a:off x="3771028" y="1199950"/>
            <a:ext cx="13224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/>
              <a:t>Y</a:t>
            </a:r>
            <a:endParaRPr sz="7200"/>
          </a:p>
        </p:txBody>
      </p:sp>
      <p:sp>
        <p:nvSpPr>
          <p:cNvPr id="158" name="Google Shape;158;p22"/>
          <p:cNvSpPr txBox="1">
            <a:spLocks noGrp="1"/>
          </p:cNvSpPr>
          <p:nvPr>
            <p:ph type="ctrTitle"/>
          </p:nvPr>
        </p:nvSpPr>
        <p:spPr>
          <a:xfrm>
            <a:off x="1929778" y="1106575"/>
            <a:ext cx="13224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>
            <a:off x="3443928" y="1195100"/>
            <a:ext cx="13224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3029228" y="1054000"/>
            <a:ext cx="13224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a</a:t>
            </a:r>
            <a:endParaRPr sz="60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ctrTitle"/>
          </p:nvPr>
        </p:nvSpPr>
        <p:spPr>
          <a:xfrm>
            <a:off x="2608078" y="1054000"/>
            <a:ext cx="13224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/>
              <a:t>e</a:t>
            </a:r>
            <a:endParaRPr sz="72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ctrTitle"/>
          </p:nvPr>
        </p:nvSpPr>
        <p:spPr>
          <a:xfrm>
            <a:off x="2261166" y="990600"/>
            <a:ext cx="13224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t</a:t>
            </a:r>
            <a:endParaRPr sz="6000"/>
          </a:p>
        </p:txBody>
      </p:sp>
      <p:sp>
        <p:nvSpPr>
          <p:cNvPr id="163" name="Google Shape;163;p22"/>
          <p:cNvSpPr txBox="1">
            <a:spLocks noGrp="1"/>
          </p:cNvSpPr>
          <p:nvPr>
            <p:ph type="ctrTitle"/>
          </p:nvPr>
        </p:nvSpPr>
        <p:spPr>
          <a:xfrm>
            <a:off x="4748522" y="1036325"/>
            <a:ext cx="2465700" cy="13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Helvetica Neue"/>
                <a:ea typeface="Helvetica Neue"/>
                <a:cs typeface="Helvetica Neue"/>
                <a:sym typeface="Helvetica Neue"/>
              </a:rPr>
              <a:t>anot??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194175" y="3628500"/>
            <a:ext cx="234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2346600" y="2365550"/>
            <a:ext cx="44508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try our bot on telegram @caption_this_bot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138" y="859750"/>
            <a:ext cx="3319725" cy="33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31138" t="16667" r="31530" b="16366"/>
          <a:stretch/>
        </p:blipFill>
        <p:spPr>
          <a:xfrm>
            <a:off x="3558530" y="1316927"/>
            <a:ext cx="2005973" cy="202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25" y="1812600"/>
            <a:ext cx="2248975" cy="136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152150" y="861550"/>
            <a:ext cx="683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178500" y="214300"/>
            <a:ext cx="8787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CAPTION DIS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90595" y="3542203"/>
            <a:ext cx="24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1</a:t>
            </a:r>
            <a:endParaRPr sz="3000"/>
          </a:p>
        </p:txBody>
      </p:sp>
      <p:sp>
        <p:nvSpPr>
          <p:cNvPr id="81" name="Google Shape;81;p15"/>
          <p:cNvSpPr txBox="1"/>
          <p:nvPr/>
        </p:nvSpPr>
        <p:spPr>
          <a:xfrm>
            <a:off x="528650" y="3560425"/>
            <a:ext cx="2416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speaks singlish which can be stored as audiofile.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278588" y="3542203"/>
            <a:ext cx="24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2</a:t>
            </a:r>
            <a:endParaRPr sz="3000"/>
          </a:p>
        </p:txBody>
      </p:sp>
      <p:sp>
        <p:nvSpPr>
          <p:cNvPr id="83" name="Google Shape;83;p15"/>
          <p:cNvSpPr txBox="1"/>
          <p:nvPr/>
        </p:nvSpPr>
        <p:spPr>
          <a:xfrm>
            <a:off x="3516643" y="3560425"/>
            <a:ext cx="2416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Audio file is converted to text and verified with user.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166568" y="3542203"/>
            <a:ext cx="24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3</a:t>
            </a:r>
            <a:endParaRPr sz="3000"/>
          </a:p>
        </p:txBody>
      </p:sp>
      <p:sp>
        <p:nvSpPr>
          <p:cNvPr id="85" name="Google Shape;85;p15"/>
          <p:cNvSpPr txBox="1"/>
          <p:nvPr/>
        </p:nvSpPr>
        <p:spPr>
          <a:xfrm>
            <a:off x="6403748" y="3500410"/>
            <a:ext cx="2416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Where the converted text is incorrect, the user will help modify. All text are then stored.</a:t>
            </a:r>
            <a:endParaRPr sz="12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517" y="1434825"/>
            <a:ext cx="2700903" cy="20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88" y="1017438"/>
            <a:ext cx="2874424" cy="347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1152150" y="861550"/>
            <a:ext cx="683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1564500" y="214300"/>
            <a:ext cx="6015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GAMEPLAY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2709800" y="2414600"/>
            <a:ext cx="762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592450" y="2065975"/>
            <a:ext cx="2195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 is sent for player to input caption for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96202" y="3587500"/>
            <a:ext cx="2195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Bot double checks accuracy of speech to text conversion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508275" y="2751825"/>
            <a:ext cx="2312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Player inputs caption through voice message (which is translated into text) 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5400000">
            <a:off x="5649250" y="2261475"/>
            <a:ext cx="198600" cy="1813500"/>
          </a:xfrm>
          <a:prstGeom prst="downArrow">
            <a:avLst>
              <a:gd name="adj1" fmla="val 20838"/>
              <a:gd name="adj2" fmla="val 401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-5400000">
            <a:off x="2951200" y="2002400"/>
            <a:ext cx="198600" cy="824400"/>
          </a:xfrm>
          <a:prstGeom prst="downArrow">
            <a:avLst>
              <a:gd name="adj1" fmla="val 20838"/>
              <a:gd name="adj2" fmla="val 401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 rot="-5400000">
            <a:off x="2554962" y="3490925"/>
            <a:ext cx="198600" cy="998400"/>
          </a:xfrm>
          <a:prstGeom prst="downArrow">
            <a:avLst>
              <a:gd name="adj1" fmla="val 20838"/>
              <a:gd name="adj2" fmla="val 401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7"/>
          <p:cNvCxnSpPr/>
          <p:nvPr/>
        </p:nvCxnSpPr>
        <p:spPr>
          <a:xfrm>
            <a:off x="1152150" y="861550"/>
            <a:ext cx="683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1564500" y="214300"/>
            <a:ext cx="6015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t="4407" b="28805"/>
          <a:stretch/>
        </p:blipFill>
        <p:spPr>
          <a:xfrm>
            <a:off x="2250300" y="1095550"/>
            <a:ext cx="2543575" cy="36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146150" y="1621425"/>
            <a:ext cx="910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/start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46150" y="2307225"/>
            <a:ext cx="910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/image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20743" y="1887544"/>
            <a:ext cx="1789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start the game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220743" y="2581125"/>
            <a:ext cx="1789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get an 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8"/>
          <p:cNvCxnSpPr/>
          <p:nvPr/>
        </p:nvCxnSpPr>
        <p:spPr>
          <a:xfrm>
            <a:off x="1152150" y="861550"/>
            <a:ext cx="683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8"/>
          <p:cNvSpPr txBox="1"/>
          <p:nvPr/>
        </p:nvSpPr>
        <p:spPr>
          <a:xfrm>
            <a:off x="1564500" y="214300"/>
            <a:ext cx="6015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and then...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1185737" y="1525000"/>
            <a:ext cx="6772525" cy="2653600"/>
            <a:chOff x="1639275" y="1525000"/>
            <a:chExt cx="6772525" cy="2653600"/>
          </a:xfrm>
        </p:grpSpPr>
        <p:pic>
          <p:nvPicPr>
            <p:cNvPr id="119" name="Google Shape;119;p18"/>
            <p:cNvPicPr preferRelativeResize="0"/>
            <p:nvPr/>
          </p:nvPicPr>
          <p:blipFill rotWithShape="1">
            <a:blip r:embed="rId3">
              <a:alphaModFix/>
            </a:blip>
            <a:srcRect t="56514"/>
            <a:stretch/>
          </p:blipFill>
          <p:spPr>
            <a:xfrm>
              <a:off x="1639275" y="1525000"/>
              <a:ext cx="2817451" cy="265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 txBox="1"/>
            <p:nvPr/>
          </p:nvSpPr>
          <p:spPr>
            <a:xfrm>
              <a:off x="4751200" y="1545225"/>
              <a:ext cx="36606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latin typeface="Helvetica Neue"/>
                  <a:ea typeface="Helvetica Neue"/>
                  <a:cs typeface="Helvetica Neue"/>
                  <a:sym typeface="Helvetica Neue"/>
                </a:rPr>
                <a:t>User replies with voice message</a:t>
              </a:r>
              <a:endParaRPr sz="18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4750084" y="2647266"/>
              <a:ext cx="33024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latin typeface="Helvetica Neue"/>
                  <a:ea typeface="Helvetica Neue"/>
                  <a:cs typeface="Helvetica Neue"/>
                  <a:sym typeface="Helvetica Neue"/>
                </a:rPr>
                <a:t>User verifies speech to text conversion</a:t>
              </a:r>
              <a:endParaRPr sz="18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4749610" y="2207906"/>
              <a:ext cx="2817300" cy="2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Bot processes speech to text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2103150" y="1438275"/>
            <a:ext cx="4937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Players connected to the Bot can vote for the caption they like. Caption with the most votes wins! 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1152150" y="861550"/>
            <a:ext cx="683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9"/>
          <p:cNvSpPr txBox="1"/>
          <p:nvPr/>
        </p:nvSpPr>
        <p:spPr>
          <a:xfrm>
            <a:off x="1215600" y="214300"/>
            <a:ext cx="6712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HOW TO WIN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478874">
            <a:off x="3762026" y="2771774"/>
            <a:ext cx="1388201" cy="8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20"/>
          <p:cNvCxnSpPr/>
          <p:nvPr/>
        </p:nvCxnSpPr>
        <p:spPr>
          <a:xfrm>
            <a:off x="1152150" y="861550"/>
            <a:ext cx="683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0"/>
          <p:cNvSpPr txBox="1"/>
          <p:nvPr/>
        </p:nvSpPr>
        <p:spPr>
          <a:xfrm>
            <a:off x="1152150" y="214300"/>
            <a:ext cx="68397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AREAS FOR DEVELOPMENT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690259" y="3962400"/>
            <a:ext cx="2195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Allow Bot mod to select media to send out.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5438458" y="3955248"/>
            <a:ext cx="2054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 a voting system.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1493084" y="3962250"/>
            <a:ext cx="24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1</a:t>
            </a:r>
            <a:endParaRPr sz="3000"/>
          </a:p>
        </p:txBody>
      </p:sp>
      <p:sp>
        <p:nvSpPr>
          <p:cNvPr id="140" name="Google Shape;140;p20"/>
          <p:cNvSpPr txBox="1"/>
          <p:nvPr/>
        </p:nvSpPr>
        <p:spPr>
          <a:xfrm>
            <a:off x="5290816" y="3938906"/>
            <a:ext cx="24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2</a:t>
            </a:r>
            <a:endParaRPr sz="3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41224"/>
          <a:stretch/>
        </p:blipFill>
        <p:spPr>
          <a:xfrm>
            <a:off x="5280539" y="1113562"/>
            <a:ext cx="2230549" cy="283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t="10968"/>
          <a:stretch/>
        </p:blipFill>
        <p:spPr>
          <a:xfrm>
            <a:off x="1189728" y="1099481"/>
            <a:ext cx="1493099" cy="28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5">
            <a:alphaModFix/>
          </a:blip>
          <a:srcRect t="9608"/>
          <a:stretch/>
        </p:blipFill>
        <p:spPr>
          <a:xfrm>
            <a:off x="2685808" y="1039106"/>
            <a:ext cx="1493099" cy="292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550" y="-128600"/>
            <a:ext cx="4065925" cy="52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5975" y="-61900"/>
            <a:ext cx="4065925" cy="524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5">
            <a:alphaModFix/>
          </a:blip>
          <a:srcRect r="17382"/>
          <a:stretch/>
        </p:blipFill>
        <p:spPr>
          <a:xfrm>
            <a:off x="2869100" y="-104775"/>
            <a:ext cx="3531700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1428000" y="119188"/>
            <a:ext cx="6288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“MARKET TESTING”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411200" y="108000"/>
            <a:ext cx="62880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latin typeface="Helvetica Neue"/>
                <a:ea typeface="Helvetica Neue"/>
                <a:cs typeface="Helvetica Neue"/>
                <a:sym typeface="Helvetica Neue"/>
              </a:rPr>
              <a:t>“MARKET TESTING”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Daryl Koh</cp:lastModifiedBy>
  <cp:revision>1</cp:revision>
  <dcterms:modified xsi:type="dcterms:W3CDTF">2020-05-05T08:00:18Z</dcterms:modified>
</cp:coreProperties>
</file>