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3336"/>
    <a:srgbClr val="EDFF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38" d="100"/>
          <a:sy n="138" d="100"/>
        </p:scale>
        <p:origin x="156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1EFA2-06F7-4F07-9FD0-9BEA6FBA73D3}" type="datetimeFigureOut">
              <a:rPr lang="en-US" smtClean="0"/>
              <a:t>8/8/2017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0E83A-DAF9-415B-BCB0-D9FC7C10ED7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322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1EFA2-06F7-4F07-9FD0-9BEA6FBA73D3}" type="datetimeFigureOut">
              <a:rPr lang="en-US" smtClean="0"/>
              <a:t>8/8/2017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0E83A-DAF9-415B-BCB0-D9FC7C10ED7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373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1EFA2-06F7-4F07-9FD0-9BEA6FBA73D3}" type="datetimeFigureOut">
              <a:rPr lang="en-US" smtClean="0"/>
              <a:t>8/8/2017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0E83A-DAF9-415B-BCB0-D9FC7C10ED7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427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1EFA2-06F7-4F07-9FD0-9BEA6FBA73D3}" type="datetimeFigureOut">
              <a:rPr lang="en-US" smtClean="0"/>
              <a:t>8/8/2017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0E83A-DAF9-415B-BCB0-D9FC7C10ED7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574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1EFA2-06F7-4F07-9FD0-9BEA6FBA73D3}" type="datetimeFigureOut">
              <a:rPr lang="en-US" smtClean="0"/>
              <a:t>8/8/2017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0E83A-DAF9-415B-BCB0-D9FC7C10ED7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81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1EFA2-06F7-4F07-9FD0-9BEA6FBA73D3}" type="datetimeFigureOut">
              <a:rPr lang="en-US" smtClean="0"/>
              <a:t>8/8/2017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0E83A-DAF9-415B-BCB0-D9FC7C10ED7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332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1EFA2-06F7-4F07-9FD0-9BEA6FBA73D3}" type="datetimeFigureOut">
              <a:rPr lang="en-US" smtClean="0"/>
              <a:t>8/8/2017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0E83A-DAF9-415B-BCB0-D9FC7C10ED7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07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1EFA2-06F7-4F07-9FD0-9BEA6FBA73D3}" type="datetimeFigureOut">
              <a:rPr lang="en-US" smtClean="0"/>
              <a:t>8/8/2017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0E83A-DAF9-415B-BCB0-D9FC7C10ED7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88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1EFA2-06F7-4F07-9FD0-9BEA6FBA73D3}" type="datetimeFigureOut">
              <a:rPr lang="en-US" smtClean="0"/>
              <a:t>8/8/2017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0E83A-DAF9-415B-BCB0-D9FC7C10ED7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083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1EFA2-06F7-4F07-9FD0-9BEA6FBA73D3}" type="datetimeFigureOut">
              <a:rPr lang="en-US" smtClean="0"/>
              <a:t>8/8/2017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0E83A-DAF9-415B-BCB0-D9FC7C10ED7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165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1EFA2-06F7-4F07-9FD0-9BEA6FBA73D3}" type="datetimeFigureOut">
              <a:rPr lang="en-US" smtClean="0"/>
              <a:t>8/8/2017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0E83A-DAF9-415B-BCB0-D9FC7C10ED7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212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31EFA2-06F7-4F07-9FD0-9BEA6FBA73D3}" type="datetimeFigureOut">
              <a:rPr lang="en-US" smtClean="0"/>
              <a:t>8/8/2017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0E83A-DAF9-415B-BCB0-D9FC7C10ED7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065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uppieren 35"/>
          <p:cNvGrpSpPr/>
          <p:nvPr/>
        </p:nvGrpSpPr>
        <p:grpSpPr>
          <a:xfrm>
            <a:off x="1870363" y="-103908"/>
            <a:ext cx="7502238" cy="7502236"/>
            <a:chOff x="1870363" y="-103908"/>
            <a:chExt cx="7502238" cy="7502236"/>
          </a:xfrm>
        </p:grpSpPr>
        <p:sp>
          <p:nvSpPr>
            <p:cNvPr id="11" name="Rechteck 10"/>
            <p:cNvSpPr/>
            <p:nvPr/>
          </p:nvSpPr>
          <p:spPr>
            <a:xfrm>
              <a:off x="1870363" y="-103908"/>
              <a:ext cx="7502238" cy="7502236"/>
            </a:xfrm>
            <a:prstGeom prst="rect">
              <a:avLst/>
            </a:prstGeom>
            <a:solidFill>
              <a:srgbClr val="303336"/>
            </a:solidFill>
            <a:ln>
              <a:solidFill>
                <a:srgbClr val="30333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Ellipse 6"/>
            <p:cNvSpPr/>
            <p:nvPr/>
          </p:nvSpPr>
          <p:spPr>
            <a:xfrm>
              <a:off x="5207825" y="3233551"/>
              <a:ext cx="827312" cy="827312"/>
            </a:xfrm>
            <a:prstGeom prst="ellipse">
              <a:avLst/>
            </a:prstGeom>
            <a:solidFill>
              <a:srgbClr val="303336"/>
            </a:solidFill>
            <a:ln>
              <a:solidFill>
                <a:srgbClr val="30333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Abgerundetes Rechteck 1"/>
            <p:cNvSpPr/>
            <p:nvPr/>
          </p:nvSpPr>
          <p:spPr>
            <a:xfrm rot="2700000">
              <a:off x="3294513" y="2126594"/>
              <a:ext cx="3278384" cy="1665672"/>
            </a:xfrm>
            <a:prstGeom prst="roundRect">
              <a:avLst/>
            </a:prstGeom>
            <a:solidFill>
              <a:srgbClr val="EDFFFF"/>
            </a:solidFill>
            <a:ln w="38100">
              <a:solidFill>
                <a:srgbClr val="30333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Abgerundetes Rechteck 12"/>
            <p:cNvSpPr/>
            <p:nvPr/>
          </p:nvSpPr>
          <p:spPr>
            <a:xfrm rot="2700000">
              <a:off x="3532200" y="3981606"/>
              <a:ext cx="1367409" cy="1665672"/>
            </a:xfrm>
            <a:prstGeom prst="roundRect">
              <a:avLst/>
            </a:prstGeom>
            <a:solidFill>
              <a:srgbClr val="EDFFFF"/>
            </a:solidFill>
            <a:ln w="38100">
              <a:solidFill>
                <a:srgbClr val="30333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Abgerundetes Rechteck 13"/>
            <p:cNvSpPr/>
            <p:nvPr/>
          </p:nvSpPr>
          <p:spPr>
            <a:xfrm rot="2700000">
              <a:off x="6105011" y="1408793"/>
              <a:ext cx="1367409" cy="1665672"/>
            </a:xfrm>
            <a:prstGeom prst="roundRect">
              <a:avLst/>
            </a:prstGeom>
            <a:solidFill>
              <a:srgbClr val="EDFFFF"/>
            </a:solidFill>
            <a:ln w="38100">
              <a:solidFill>
                <a:srgbClr val="30333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Bogen 30"/>
            <p:cNvSpPr/>
            <p:nvPr/>
          </p:nvSpPr>
          <p:spPr>
            <a:xfrm rot="8100000">
              <a:off x="5383711" y="3492386"/>
              <a:ext cx="1599696" cy="1435604"/>
            </a:xfrm>
            <a:prstGeom prst="arc">
              <a:avLst>
                <a:gd name="adj1" fmla="val 14097675"/>
                <a:gd name="adj2" fmla="val 18331547"/>
              </a:avLst>
            </a:prstGeom>
            <a:noFill/>
            <a:ln w="317500">
              <a:solidFill>
                <a:srgbClr val="ED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34" name="Bogen 33"/>
            <p:cNvSpPr/>
            <p:nvPr/>
          </p:nvSpPr>
          <p:spPr>
            <a:xfrm rot="8100000">
              <a:off x="5501399" y="3904831"/>
              <a:ext cx="2256788" cy="1464833"/>
            </a:xfrm>
            <a:prstGeom prst="arc">
              <a:avLst>
                <a:gd name="adj1" fmla="val 12979949"/>
                <a:gd name="adj2" fmla="val 19473341"/>
              </a:avLst>
            </a:prstGeom>
            <a:noFill/>
            <a:ln w="317500">
              <a:solidFill>
                <a:srgbClr val="ED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35" name="Bogen 34"/>
            <p:cNvSpPr/>
            <p:nvPr/>
          </p:nvSpPr>
          <p:spPr>
            <a:xfrm rot="8100000">
              <a:off x="5651539" y="4340617"/>
              <a:ext cx="2790756" cy="1464833"/>
            </a:xfrm>
            <a:prstGeom prst="arc">
              <a:avLst>
                <a:gd name="adj1" fmla="val 12233946"/>
                <a:gd name="adj2" fmla="val 20199222"/>
              </a:avLst>
            </a:prstGeom>
            <a:noFill/>
            <a:ln w="317500">
              <a:solidFill>
                <a:srgbClr val="ED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980175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PowerPoint-Präsentation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Son Nguyen</dc:creator>
  <cp:lastModifiedBy>Son Nguyen</cp:lastModifiedBy>
  <cp:revision>5</cp:revision>
  <dcterms:created xsi:type="dcterms:W3CDTF">2017-08-08T09:36:58Z</dcterms:created>
  <dcterms:modified xsi:type="dcterms:W3CDTF">2017-08-08T10:37:33Z</dcterms:modified>
</cp:coreProperties>
</file>