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65" r:id="rId6"/>
    <p:sldId id="257" r:id="rId7"/>
    <p:sldId id="267" r:id="rId8"/>
    <p:sldId id="259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EWAS-fusion has the following components,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get_weight.qsub</a:t>
            </a:r>
            <a:r>
              <a:rPr lang="en-US" dirty="0" smtClean="0"/>
              <a:t> </a:t>
            </a:r>
            <a:r>
              <a:rPr lang="en-US" dirty="0"/>
              <a:t>is a revised script to generate probe-specific weights </a:t>
            </a:r>
            <a:r>
              <a:rPr lang="en-US" dirty="0" smtClean="0"/>
              <a:t>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 smtClean="0"/>
              <a:t>ewas-fusion.sh conducts association </a:t>
            </a:r>
            <a:r>
              <a:rPr lang="en-GB" dirty="0"/>
              <a:t>as well as joint/conditional analysis using our weights and LD panel </a:t>
            </a:r>
            <a:r>
              <a:rPr lang="en-GB" dirty="0" smtClean="0"/>
              <a:t>as distributed by software FUSION.</a:t>
            </a:r>
          </a:p>
          <a:p>
            <a:r>
              <a:rPr lang="en-US" dirty="0" err="1" smtClean="0"/>
              <a:t>ewas-annotate.R</a:t>
            </a:r>
            <a:r>
              <a:rPr lang="en-US" dirty="0" smtClean="0"/>
              <a:t> and </a:t>
            </a:r>
            <a:r>
              <a:rPr lang="en-US" dirty="0" err="1" smtClean="0"/>
              <a:t>ewas-plot.R</a:t>
            </a:r>
            <a:r>
              <a:rPr lang="en-US" dirty="0" smtClean="0"/>
              <a:t> facilitate analysis described above.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Transcriptomewide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 smtClean="0"/>
                  <a:t>) was originally proposed for gene express data</a:t>
                </a:r>
                <a:r>
                  <a:rPr lang="en-GB" dirty="0"/>
                  <a:t>.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For </a:t>
                </a:r>
                <a:r>
                  <a:rPr lang="en-GB" dirty="0"/>
                  <a:t>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𝑇𝑊𝐴𝑆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𝑔𝑒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Nature Genetics, 48, 245-252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stands for Functional </a:t>
            </a:r>
            <a:r>
              <a:rPr lang="en-GB" dirty="0"/>
              <a:t>Summary-based Imputation (FUSION)</a:t>
            </a:r>
          </a:p>
          <a:p>
            <a:r>
              <a:rPr lang="en-GB" dirty="0" smtClean="0"/>
              <a:t>It is </a:t>
            </a:r>
            <a:r>
              <a:rPr lang="en-GB" dirty="0"/>
              <a:t>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</a:t>
            </a:r>
            <a:r>
              <a:rPr lang="en-GB" dirty="0" smtClean="0"/>
              <a:t>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</a:t>
            </a:r>
            <a:r>
              <a:rPr lang="en-GB" dirty="0" smtClean="0"/>
              <a:t>: challenges </a:t>
            </a:r>
            <a:r>
              <a:rPr lang="en-GB" dirty="0"/>
              <a:t>in evaluating causality. Nat Rev </a:t>
            </a:r>
            <a:r>
              <a:rPr lang="en-GB" dirty="0" err="1"/>
              <a:t>Cardiol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300" dirty="0"/>
              <a:t>The FUSION framework has several advantages</a:t>
            </a:r>
            <a:r>
              <a:rPr lang="en-GB" sz="2300" dirty="0" smtClean="0"/>
              <a:t>: 1. It </a:t>
            </a:r>
            <a:r>
              <a:rPr lang="en-GB" sz="2300" dirty="0"/>
              <a:t>integrates heritability estimation and covariate adjustment for whole-chromosomes with additional </a:t>
            </a:r>
            <a:r>
              <a:rPr lang="en-GB" sz="2300"/>
              <a:t>models </a:t>
            </a:r>
            <a:r>
              <a:rPr lang="en-GB" sz="2300" smtClean="0"/>
              <a:t>LASSO</a:t>
            </a:r>
            <a:r>
              <a:rPr lang="en-GB" sz="2300" dirty="0"/>
              <a:t>, elastic net</a:t>
            </a:r>
            <a:r>
              <a:rPr lang="en-GB" sz="2300"/>
              <a:t>, </a:t>
            </a:r>
            <a:r>
              <a:rPr lang="en-GB" sz="2300" smtClean="0"/>
              <a:t>BLUP and BSLMM.  </a:t>
            </a:r>
            <a:r>
              <a:rPr lang="en-GB" sz="2300" dirty="0" smtClean="0"/>
              <a:t>2. It </a:t>
            </a:r>
            <a:r>
              <a:rPr lang="en-GB" sz="2300" dirty="0"/>
              <a:t>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</a:t>
            </a:r>
            <a:r>
              <a:rPr lang="en-GB" sz="2300" dirty="0" smtClean="0"/>
              <a:t>3. he </a:t>
            </a:r>
            <a:r>
              <a:rPr lang="en-GB" sz="2300" dirty="0"/>
              <a:t>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  <a:endParaRPr lang="en-GB" sz="2300" dirty="0" smtClean="0"/>
          </a:p>
          <a:p>
            <a:r>
              <a:rPr lang="en-GB" sz="2300" dirty="0"/>
              <a:t>Mancuso N, et al. (2017). Integrating gene expression with summary association statistics to identify susceptibility genes for 30 complex traits. American Journal of Human Genetics, 2017, 100, </a:t>
            </a:r>
            <a:r>
              <a:rPr lang="en-GB" sz="2300" dirty="0" smtClean="0"/>
              <a:t>473-487.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TWAS-Pipeline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twas.sh</a:t>
            </a:r>
            <a:r>
              <a:rPr lang="en-GB" dirty="0"/>
              <a:t>, twas-single.sh uses weights in the original paper in three populations, while gtex.* covers those for 53 tissues</a:t>
            </a:r>
            <a:r>
              <a:rPr lang="en-GB" dirty="0" smtClean="0"/>
              <a:t>.</a:t>
            </a:r>
          </a:p>
          <a:p>
            <a:r>
              <a:rPr lang="en-GB" dirty="0"/>
              <a:t>ge-fusion.* sets up TWAS using FUSION models for five expression weights, whereas gtex-fusion.* conducts FUSION analysis for all 43 tissues.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5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XWAS-fusion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Transcriptomewide</a:t>
            </a:r>
            <a:r>
              <a:rPr lang="en-US" dirty="0" smtClean="0"/>
              <a:t> association studies (TWAS)</a:t>
            </a:r>
            <a:endParaRPr lang="en-GB" dirty="0" smtClean="0"/>
          </a:p>
          <a:p>
            <a:r>
              <a:rPr lang="en-GB" dirty="0" err="1" smtClean="0"/>
              <a:t>Epigenomewide</a:t>
            </a:r>
            <a:r>
              <a:rPr lang="en-GB" dirty="0" smtClean="0"/>
              <a:t> </a:t>
            </a:r>
            <a:r>
              <a:rPr lang="en-GB" dirty="0"/>
              <a:t>association </a:t>
            </a:r>
            <a:r>
              <a:rPr lang="en-GB" dirty="0" smtClean="0"/>
              <a:t>(</a:t>
            </a:r>
            <a:r>
              <a:rPr lang="en-GB" dirty="0"/>
              <a:t>EWAS</a:t>
            </a:r>
            <a:r>
              <a:rPr lang="en-GB" dirty="0" smtClean="0"/>
              <a:t>)</a:t>
            </a:r>
          </a:p>
          <a:p>
            <a:r>
              <a:rPr lang="en-US" dirty="0" err="1" smtClean="0"/>
              <a:t>Proteomewide</a:t>
            </a:r>
            <a:r>
              <a:rPr lang="en-US" dirty="0" smtClean="0"/>
              <a:t> … (PWAS)</a:t>
            </a:r>
          </a:p>
          <a:p>
            <a:r>
              <a:rPr lang="en-US" dirty="0" smtClean="0"/>
              <a:t>Microbiome … (MWAS)</a:t>
            </a:r>
          </a:p>
          <a:p>
            <a:r>
              <a:rPr lang="en-US" dirty="0" smtClean="0"/>
              <a:t>…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(top1, </a:t>
            </a:r>
            <a:r>
              <a:rPr lang="en-US" sz="2400" b="1" dirty="0" err="1" smtClean="0"/>
              <a:t>blup</a:t>
            </a:r>
            <a:r>
              <a:rPr lang="en-US" sz="2400" b="1" dirty="0" smtClean="0"/>
              <a:t>, lasso, </a:t>
            </a:r>
            <a:r>
              <a:rPr lang="en-US" sz="2400" b="1" dirty="0" err="1" smtClean="0"/>
              <a:t>enet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bslmm</a:t>
            </a:r>
            <a:r>
              <a:rPr lang="en-US" sz="2400" b="1" dirty="0" smtClean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(bed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bim</a:t>
            </a:r>
            <a:r>
              <a:rPr lang="en-US" sz="2400" b="1" dirty="0" smtClean="0"/>
              <a:t>, fam)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5274" y="4781966"/>
            <a:ext cx="36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EWAS-fusion flowchart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By analogy, 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</a:t>
                </a:r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that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dirty="0"/>
                  <a:t>derivation of these weights and imputation were done using methods as described in </a:t>
                </a:r>
                <a:r>
                  <a:rPr lang="en-GB" dirty="0" err="1"/>
                  <a:t>Gusev</a:t>
                </a:r>
                <a:r>
                  <a:rPr lang="en-GB" dirty="0"/>
                  <a:t> et al. (2016) called TWAS as well as in Mancuso et al. (</a:t>
                </a:r>
                <a:r>
                  <a:rPr lang="en-GB" dirty="0" smtClean="0"/>
                  <a:t>2017) </a:t>
                </a:r>
                <a:r>
                  <a:rPr lang="en-GB" dirty="0"/>
                  <a:t>called Functional Summary-based Imputation (FUSION). The TWAS statistics from both approaches agreed very well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 smtClean="0"/>
              <a:t>Probes were filtered according </a:t>
            </a:r>
            <a:r>
              <a:rPr lang="en-GB" dirty="0"/>
              <a:t>to their </a:t>
            </a:r>
            <a:r>
              <a:rPr lang="en-GB" dirty="0" err="1"/>
              <a:t>heritabilities</a:t>
            </a:r>
            <a:r>
              <a:rPr lang="en-GB" dirty="0"/>
              <a:t> </a:t>
            </a:r>
            <a:r>
              <a:rPr lang="en-GB" dirty="0" smtClean="0"/>
              <a:t>from a revised version of GCTA with software FUSION at significant level </a:t>
            </a:r>
            <a:r>
              <a:rPr lang="en-GB" dirty="0"/>
              <a:t>of 0.01. </a:t>
            </a:r>
            <a:r>
              <a:rPr lang="en-GB" dirty="0" smtClean="0"/>
              <a:t>The </a:t>
            </a:r>
            <a:r>
              <a:rPr lang="en-GB" dirty="0"/>
              <a:t>weight generation and methylation imputation </a:t>
            </a:r>
            <a:r>
              <a:rPr lang="en-GB" dirty="0" smtClean="0"/>
              <a:t>is now part of </a:t>
            </a:r>
            <a:r>
              <a:rPr lang="en-GB" dirty="0"/>
              <a:t>EWAS-fusion. We then performed EWAS for given GWAS summary statistics.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565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EWAS-fusion</vt:lpstr>
      <vt:lpstr>TWAS</vt:lpstr>
      <vt:lpstr>FUSION I</vt:lpstr>
      <vt:lpstr>FUSION II</vt:lpstr>
      <vt:lpstr>TWAS-Pipeline</vt:lpstr>
      <vt:lpstr>XWAS-fusion</vt:lpstr>
      <vt:lpstr>PowerPoint Presentation</vt:lpstr>
      <vt:lpstr>EWAS</vt:lpstr>
      <vt:lpstr>EWAS-fusion I</vt:lpstr>
      <vt:lpstr>EWAS-fusion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64</cp:revision>
  <dcterms:created xsi:type="dcterms:W3CDTF">2017-10-27T11:52:04Z</dcterms:created>
  <dcterms:modified xsi:type="dcterms:W3CDTF">2018-02-24T00:34:35Z</dcterms:modified>
</cp:coreProperties>
</file>