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EWAS-fusion has the following components,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/>
              <a:t>ewas-fusion.sh conducts association as well as joint/conditional analysis using our weights and LD panel as distributed by software FUSION.</a:t>
            </a:r>
          </a:p>
          <a:p>
            <a:r>
              <a:rPr lang="en-US" dirty="0" err="1"/>
              <a:t>ewas-annotate.R</a:t>
            </a:r>
            <a:r>
              <a:rPr lang="en-US" dirty="0"/>
              <a:t> and </a:t>
            </a:r>
            <a:r>
              <a:rPr lang="en-US" dirty="0" err="1"/>
              <a:t>ewas-plot.R</a:t>
            </a:r>
            <a:r>
              <a:rPr lang="en-US" dirty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/>
                  <a:t>) was originally proposed for gene express data. For 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stands for Functional Summary-based Imputation (FUSION) and  is 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disease: challenges 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advantages: 1. It integrates heritability estimation and covariate adjustment for whole-chromosomes with additional models LASSO, elastic net, BLUP and BSLMM.  2. It 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3. The 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473-487.</a:t>
            </a:r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Transcriptomewide</a:t>
            </a:r>
            <a:r>
              <a:rPr lang="en-US" dirty="0"/>
              <a:t> association studies (TWAS)</a:t>
            </a:r>
            <a:endParaRPr lang="en-GB" dirty="0"/>
          </a:p>
          <a:p>
            <a:r>
              <a:rPr lang="en-GB" dirty="0" err="1"/>
              <a:t>Epigenomewide</a:t>
            </a:r>
            <a:r>
              <a:rPr lang="en-GB" dirty="0"/>
              <a:t> association (EWAS)</a:t>
            </a:r>
          </a:p>
          <a:p>
            <a:r>
              <a:rPr lang="en-US" dirty="0" err="1"/>
              <a:t>Proteomewide</a:t>
            </a:r>
            <a:r>
              <a:rPr lang="en-US" dirty="0"/>
              <a:t> … (PWAS)</a:t>
            </a:r>
          </a:p>
          <a:p>
            <a:r>
              <a:rPr lang="en-US" dirty="0"/>
              <a:t>Microbiome … (MWAS)</a:t>
            </a:r>
          </a:p>
          <a:p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EWAS (X=E)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Analogous to TWAS,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(bed, </a:t>
            </a:r>
            <a:r>
              <a:rPr lang="en-US" sz="2400" b="1" dirty="0" err="1"/>
              <a:t>bim</a:t>
            </a:r>
            <a:r>
              <a:rPr lang="en-US" sz="2400" b="1" dirty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56934" y="4509886"/>
            <a:ext cx="2088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954149" y="1089281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</p:cNvCxnSpPr>
          <p:nvPr/>
        </p:nvCxnSpPr>
        <p:spPr>
          <a:xfrm>
            <a:off x="7824513" y="1403318"/>
            <a:ext cx="2416304" cy="164006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980631" y="1568071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374154" y="2029736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520356"/>
            <a:ext cx="412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Mendelian </a:t>
            </a:r>
            <a:r>
              <a:rPr lang="en-US" sz="2800" b="1" dirty="0" err="1" smtClean="0"/>
              <a:t>Randomisation</a:t>
            </a:r>
            <a:endParaRPr lang="en-GB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81607" y="1403317"/>
            <a:ext cx="1872542" cy="1640065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7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Probes were filtered according to their </a:t>
            </a:r>
            <a:r>
              <a:rPr lang="en-GB" dirty="0" err="1"/>
              <a:t>heritabilities</a:t>
            </a:r>
            <a:r>
              <a:rPr lang="en-GB" dirty="0"/>
              <a:t> from modified GCTA software (</a:t>
            </a:r>
            <a:r>
              <a:rPr lang="en-GB" dirty="0" err="1"/>
              <a:t>gcta_nr_robust</a:t>
            </a:r>
            <a:r>
              <a:rPr lang="en-GB" dirty="0"/>
              <a:t>) at significant level of 0.01. The weight generation and methylation imputation is now part of 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718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EWAS-fusion</vt:lpstr>
      <vt:lpstr>TWAS</vt:lpstr>
      <vt:lpstr>FUSION I</vt:lpstr>
      <vt:lpstr>FUSION II</vt:lpstr>
      <vt:lpstr>XWAS-fusion</vt:lpstr>
      <vt:lpstr>EWAS (X=E)</vt:lpstr>
      <vt:lpstr>PowerPoint Presentation</vt:lpstr>
      <vt:lpstr>PowerPoint Presentation</vt:lpstr>
      <vt:lpstr>EWAS-fusion I</vt:lpstr>
      <vt:lpstr>EWAS-fusion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83</cp:revision>
  <dcterms:created xsi:type="dcterms:W3CDTF">2017-10-27T11:52:04Z</dcterms:created>
  <dcterms:modified xsi:type="dcterms:W3CDTF">2018-02-27T10:01:18Z</dcterms:modified>
</cp:coreProperties>
</file>