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5" r:id="rId6"/>
    <p:sldId id="257" r:id="rId7"/>
    <p:sldId id="267" r:id="rId8"/>
    <p:sldId id="259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dirty="0"/>
              <a:t>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We filtered probes according to their </a:t>
            </a:r>
            <a:r>
              <a:rPr lang="en-GB" dirty="0" err="1"/>
              <a:t>heritabilities</a:t>
            </a:r>
            <a:r>
              <a:rPr lang="en-GB" dirty="0"/>
              <a:t> estimated from software GCTA at significant level of 0.01. We then performed EWAS for given GWAS summary statistics. The weight generation and methylation imputation was implemented in software called TWAS-pipeline, which allows for whole </a:t>
            </a:r>
            <a:r>
              <a:rPr lang="en-GB" dirty="0" err="1"/>
              <a:t>epigenome</a:t>
            </a:r>
            <a:r>
              <a:rPr lang="en-GB" dirty="0"/>
              <a:t> computation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Transcriptomewide</a:t>
                </a:r>
                <a:r>
                  <a:rPr lang="en-GB" dirty="0" smtClean="0"/>
                  <a:t>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 smtClean="0"/>
                  <a:t>) was originally proposed for gene express data</a:t>
                </a:r>
                <a:r>
                  <a:rPr lang="en-GB" dirty="0"/>
                  <a:t>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For </a:t>
                </a:r>
                <a:r>
                  <a:rPr lang="en-GB" dirty="0"/>
                  <a:t>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stands for Functional </a:t>
            </a:r>
            <a:r>
              <a:rPr lang="en-GB" dirty="0"/>
              <a:t>Summary-based Imputation (FUSION)</a:t>
            </a:r>
          </a:p>
          <a:p>
            <a:r>
              <a:rPr lang="en-GB" dirty="0" smtClean="0"/>
              <a:t>It is </a:t>
            </a:r>
            <a:r>
              <a:rPr lang="en-GB" dirty="0"/>
              <a:t>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</a:t>
            </a:r>
            <a:r>
              <a:rPr lang="en-GB" dirty="0" smtClean="0"/>
              <a:t>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</a:t>
            </a:r>
            <a:r>
              <a:rPr lang="en-GB" dirty="0" smtClean="0"/>
              <a:t>: challenges </a:t>
            </a:r>
            <a:r>
              <a:rPr lang="en-GB" dirty="0"/>
              <a:t>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</a:t>
            </a:r>
            <a:r>
              <a:rPr lang="en-GB" sz="2300" dirty="0" smtClean="0"/>
              <a:t>: 1. It </a:t>
            </a:r>
            <a:r>
              <a:rPr lang="en-GB" sz="2300" dirty="0"/>
              <a:t>integrates heritability estimation and covariate adjustment for whole-chromosomes with additional </a:t>
            </a:r>
            <a:r>
              <a:rPr lang="en-GB" sz="2300"/>
              <a:t>models </a:t>
            </a:r>
            <a:r>
              <a:rPr lang="en-GB" sz="2300" smtClean="0"/>
              <a:t>LASSO</a:t>
            </a:r>
            <a:r>
              <a:rPr lang="en-GB" sz="2300" dirty="0"/>
              <a:t>, elastic net</a:t>
            </a:r>
            <a:r>
              <a:rPr lang="en-GB" sz="2300"/>
              <a:t>, </a:t>
            </a:r>
            <a:r>
              <a:rPr lang="en-GB" sz="2300" smtClean="0"/>
              <a:t>BLUP and BSLMM.  </a:t>
            </a:r>
            <a:r>
              <a:rPr lang="en-GB" sz="2300" dirty="0" smtClean="0"/>
              <a:t>2. It </a:t>
            </a:r>
            <a:r>
              <a:rPr lang="en-GB" sz="2300" dirty="0"/>
              <a:t>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</a:t>
            </a:r>
            <a:r>
              <a:rPr lang="en-GB" sz="2300" dirty="0" smtClean="0"/>
              <a:t>3. he </a:t>
            </a:r>
            <a:r>
              <a:rPr lang="en-GB" sz="2300" dirty="0"/>
              <a:t>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  <a:endParaRPr lang="en-GB" sz="2300" dirty="0" smtClean="0"/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</a:t>
            </a:r>
            <a:r>
              <a:rPr lang="en-GB" sz="2300" dirty="0" smtClean="0"/>
              <a:t>473-487.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TWAS-Pipeline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twas.sh</a:t>
            </a:r>
            <a:r>
              <a:rPr lang="en-GB" dirty="0"/>
              <a:t>, twas-single.sh uses weights in the original paper in three populations, while gtex.* covers those for 53 tissues</a:t>
            </a:r>
            <a:r>
              <a:rPr lang="en-GB" dirty="0" smtClean="0"/>
              <a:t>.</a:t>
            </a:r>
          </a:p>
          <a:p>
            <a:r>
              <a:rPr lang="en-GB" dirty="0"/>
              <a:t>ge-fusion.* sets up TWAS using FUSION models for five expression weights, whereas gtex-fusion.* conducts FUSION analysis for all 43 tissues.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XWAS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Transcriptomewide</a:t>
            </a:r>
            <a:r>
              <a:rPr lang="en-US" dirty="0" smtClean="0"/>
              <a:t> association studies (TWAS)</a:t>
            </a:r>
            <a:endParaRPr lang="en-GB" dirty="0" smtClean="0"/>
          </a:p>
          <a:p>
            <a:r>
              <a:rPr lang="en-GB" dirty="0" err="1" smtClean="0"/>
              <a:t>Epigenomewide</a:t>
            </a:r>
            <a:r>
              <a:rPr lang="en-GB" dirty="0" smtClean="0"/>
              <a:t> </a:t>
            </a:r>
            <a:r>
              <a:rPr lang="en-GB" dirty="0"/>
              <a:t>association </a:t>
            </a:r>
            <a:r>
              <a:rPr lang="en-GB" dirty="0" smtClean="0"/>
              <a:t>(</a:t>
            </a:r>
            <a:r>
              <a:rPr lang="en-GB" dirty="0"/>
              <a:t>EWAS</a:t>
            </a:r>
            <a:r>
              <a:rPr lang="en-GB" dirty="0" smtClean="0"/>
              <a:t>)</a:t>
            </a:r>
          </a:p>
          <a:p>
            <a:r>
              <a:rPr lang="en-US" smtClean="0"/>
              <a:t>Proteomewide</a:t>
            </a:r>
            <a:r>
              <a:rPr lang="en-US" dirty="0" smtClean="0"/>
              <a:t> … (PWAS)</a:t>
            </a:r>
          </a:p>
          <a:p>
            <a:r>
              <a:rPr lang="en-US" dirty="0" smtClean="0"/>
              <a:t>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By analogy,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/>
                  <a:t>derivation of these weights and imputation were done using methods as described in </a:t>
                </a:r>
                <a:r>
                  <a:rPr lang="en-GB" dirty="0" err="1"/>
                  <a:t>Gusev</a:t>
                </a:r>
                <a:r>
                  <a:rPr lang="en-GB" dirty="0"/>
                  <a:t> et al. (2016) called TWAS as well as in Mancuso et al. (</a:t>
                </a:r>
                <a:r>
                  <a:rPr lang="en-GB" dirty="0" smtClean="0"/>
                  <a:t>2017) </a:t>
                </a:r>
                <a:r>
                  <a:rPr lang="en-GB" dirty="0"/>
                  <a:t>called Functional Summary-based Imputation (FUSION). The TWAS statistics from both approaches agreed very well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EWAS-fusion is a </a:t>
            </a:r>
            <a:r>
              <a:rPr lang="en-GB" dirty="0" err="1"/>
              <a:t>sge</a:t>
            </a:r>
            <a:r>
              <a:rPr lang="en-GB" dirty="0"/>
              <a:t>/parallel implementation using weights generated from Illumina </a:t>
            </a:r>
            <a:r>
              <a:rPr lang="en-GB" dirty="0" err="1"/>
              <a:t>infinium</a:t>
            </a:r>
            <a:r>
              <a:rPr lang="en-GB" dirty="0"/>
              <a:t> humanmethylation450 </a:t>
            </a:r>
            <a:r>
              <a:rPr lang="en-GB" dirty="0" err="1"/>
              <a:t>beadchip</a:t>
            </a:r>
            <a:r>
              <a:rPr lang="en-GB" dirty="0"/>
              <a:t> analogous to TWAS</a:t>
            </a:r>
            <a:r>
              <a:rPr lang="en-GB" dirty="0" smtClean="0"/>
              <a:t>.</a:t>
            </a:r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</a:t>
            </a:r>
            <a:r>
              <a:rPr lang="en-US" dirty="0" smtClean="0"/>
              <a:t>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/>
              <a:t>Our </a:t>
            </a:r>
            <a:r>
              <a:rPr lang="en-GB" dirty="0"/>
              <a:t>reference panel for EWAS imputation contains 79,569 probes reaching the heritability p value threshold of 0.01. The association as well as joint/conditional analysis using our weights and LD panel is implemented in software called EWAS-fusion. Like the original TWAS, our implementation will enable a range of GWAS summary statistics to be used coupled with downstream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605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TWAS-Pipeline</vt:lpstr>
      <vt:lpstr>XWAS</vt:lpstr>
      <vt:lpstr>PowerPoint Presentation</vt:lpstr>
      <vt:lpstr>EWAS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48</cp:revision>
  <dcterms:created xsi:type="dcterms:W3CDTF">2017-10-27T11:52:04Z</dcterms:created>
  <dcterms:modified xsi:type="dcterms:W3CDTF">2018-02-23T16:05:34Z</dcterms:modified>
</cp:coreProperties>
</file>