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5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1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6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5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2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B21D-2EFD-4341-BA32-458A0FC19109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BF5F-688A-4A37-8EBB-4C974C974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1537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hua zhao</dc:creator>
  <cp:lastModifiedBy>jing hua zhao</cp:lastModifiedBy>
  <cp:revision>17</cp:revision>
  <dcterms:created xsi:type="dcterms:W3CDTF">2018-02-13T22:35:08Z</dcterms:created>
  <dcterms:modified xsi:type="dcterms:W3CDTF">2018-02-13T23:23:36Z</dcterms:modified>
</cp:coreProperties>
</file>