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57" r:id="rId6"/>
    <p:sldId id="259" r:id="rId7"/>
    <p:sldId id="267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Transcriptomewide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 smtClean="0"/>
                  <a:t>) was originally proposed for gene express data</a:t>
                </a:r>
                <a:r>
                  <a:rPr lang="en-GB" dirty="0"/>
                  <a:t>. </a:t>
                </a:r>
                <a:r>
                  <a:rPr lang="en-GB" dirty="0" smtClean="0"/>
                  <a:t>For </a:t>
                </a:r>
                <a:r>
                  <a:rPr lang="en-GB" dirty="0"/>
                  <a:t>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Nature Genetics, 48, 245-252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stands for Functional </a:t>
            </a:r>
            <a:r>
              <a:rPr lang="en-GB" dirty="0"/>
              <a:t>Summary-based Imputation (</a:t>
            </a:r>
            <a:r>
              <a:rPr lang="en-GB" dirty="0" smtClean="0"/>
              <a:t>FUSION) </a:t>
            </a:r>
            <a:r>
              <a:rPr lang="en-GB" dirty="0" smtClean="0"/>
              <a:t>and </a:t>
            </a:r>
            <a:r>
              <a:rPr lang="en-GB" dirty="0" smtClean="0"/>
              <a:t> </a:t>
            </a:r>
            <a:r>
              <a:rPr lang="en-GB" dirty="0" smtClean="0"/>
              <a:t>is </a:t>
            </a:r>
            <a:r>
              <a:rPr lang="en-GB" dirty="0"/>
              <a:t>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</a:t>
            </a:r>
            <a:r>
              <a:rPr lang="en-GB" dirty="0" smtClean="0"/>
              <a:t>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</a:t>
            </a:r>
            <a:r>
              <a:rPr lang="en-GB" dirty="0" smtClean="0"/>
              <a:t>: challenges </a:t>
            </a:r>
            <a:r>
              <a:rPr lang="en-GB" dirty="0"/>
              <a:t>in evaluating causality. Nat Rev </a:t>
            </a:r>
            <a:r>
              <a:rPr lang="en-GB" dirty="0" err="1"/>
              <a:t>Cardiol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300" dirty="0"/>
              <a:t>The FUSION framework has several advantages</a:t>
            </a:r>
            <a:r>
              <a:rPr lang="en-GB" sz="2300" dirty="0" smtClean="0"/>
              <a:t>: 1. It </a:t>
            </a:r>
            <a:r>
              <a:rPr lang="en-GB" sz="2300" dirty="0"/>
              <a:t>integrates heritability estimation and covariate adjustment for whole-chromosomes with additional models </a:t>
            </a:r>
            <a:r>
              <a:rPr lang="en-GB" sz="2300" dirty="0" smtClean="0"/>
              <a:t>LASSO</a:t>
            </a:r>
            <a:r>
              <a:rPr lang="en-GB" sz="2300" dirty="0"/>
              <a:t>, elastic net, </a:t>
            </a:r>
            <a:r>
              <a:rPr lang="en-GB" sz="2300" dirty="0" smtClean="0"/>
              <a:t>BLUP and BSLMM.  2. It </a:t>
            </a:r>
            <a:r>
              <a:rPr lang="en-GB" sz="2300" dirty="0"/>
              <a:t>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</a:t>
            </a:r>
            <a:r>
              <a:rPr lang="en-GB" sz="2300" dirty="0" smtClean="0"/>
              <a:t>3. he </a:t>
            </a:r>
            <a:r>
              <a:rPr lang="en-GB" sz="2300" dirty="0"/>
              <a:t>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  <a:endParaRPr lang="en-GB" sz="2300" dirty="0" smtClean="0"/>
          </a:p>
          <a:p>
            <a:r>
              <a:rPr lang="en-GB" sz="2300" dirty="0"/>
              <a:t>Mancuso N, et al. (2017). Integrating gene expression with summary association statistics to identify susceptibility genes for 30 complex traits. American Journal of Human Genetics, 2017, 100, </a:t>
            </a:r>
            <a:r>
              <a:rPr lang="en-GB" sz="2300" dirty="0" smtClean="0"/>
              <a:t>473-487.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XWAS-fusion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Transcriptomewide</a:t>
            </a:r>
            <a:r>
              <a:rPr lang="en-US" dirty="0" smtClean="0"/>
              <a:t> association studies (TWAS)</a:t>
            </a:r>
            <a:endParaRPr lang="en-GB" dirty="0" smtClean="0"/>
          </a:p>
          <a:p>
            <a:r>
              <a:rPr lang="en-GB" dirty="0" err="1" smtClean="0"/>
              <a:t>Epigenomewide</a:t>
            </a:r>
            <a:r>
              <a:rPr lang="en-GB" dirty="0" smtClean="0"/>
              <a:t> </a:t>
            </a:r>
            <a:r>
              <a:rPr lang="en-GB" dirty="0"/>
              <a:t>association </a:t>
            </a:r>
            <a:r>
              <a:rPr lang="en-GB" dirty="0" smtClean="0"/>
              <a:t>(</a:t>
            </a:r>
            <a:r>
              <a:rPr lang="en-GB" dirty="0"/>
              <a:t>EWAS</a:t>
            </a:r>
            <a:r>
              <a:rPr lang="en-GB" dirty="0" smtClean="0"/>
              <a:t>)</a:t>
            </a:r>
          </a:p>
          <a:p>
            <a:r>
              <a:rPr lang="en-US" dirty="0" err="1" smtClean="0"/>
              <a:t>Proteomewide</a:t>
            </a:r>
            <a:r>
              <a:rPr lang="en-US" dirty="0" smtClean="0"/>
              <a:t> … (PWAS)</a:t>
            </a:r>
          </a:p>
          <a:p>
            <a:r>
              <a:rPr lang="en-US" dirty="0" smtClean="0"/>
              <a:t>Microbiome … (MWAS)</a:t>
            </a:r>
          </a:p>
          <a:p>
            <a:r>
              <a:rPr lang="en-US" dirty="0" smtClean="0"/>
              <a:t>…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Analogous to </a:t>
                </a:r>
                <a:r>
                  <a:rPr lang="en-GB" dirty="0" err="1" smtClean="0"/>
                  <a:t>tWAS</a:t>
                </a:r>
                <a:r>
                  <a:rPr lang="en-GB" dirty="0" smtClean="0"/>
                  <a:t>, </a:t>
                </a:r>
                <a:r>
                  <a:rPr lang="en-GB" dirty="0"/>
                  <a:t>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</a:t>
                </a:r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</a:t>
                </a:r>
                <a:r>
                  <a:rPr lang="en-GB" dirty="0" smtClean="0"/>
                  <a:t>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</a:t>
                </a:r>
                <a:r>
                  <a:rPr lang="en-GB" dirty="0" smtClean="0"/>
                  <a:t>.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(top1, </a:t>
            </a:r>
            <a:r>
              <a:rPr lang="en-US" sz="2400" b="1" dirty="0" err="1" smtClean="0"/>
              <a:t>blup</a:t>
            </a:r>
            <a:r>
              <a:rPr lang="en-US" sz="2400" b="1" dirty="0" smtClean="0"/>
              <a:t>, lasso, </a:t>
            </a:r>
            <a:r>
              <a:rPr lang="en-US" sz="2400" b="1" dirty="0" err="1" smtClean="0"/>
              <a:t>enet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bslmm</a:t>
            </a:r>
            <a:r>
              <a:rPr lang="en-US" sz="2400" b="1" dirty="0" smtClean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(bed, </a:t>
            </a:r>
            <a:r>
              <a:rPr lang="en-US" sz="2400" b="1" dirty="0" err="1" smtClean="0"/>
              <a:t>bim</a:t>
            </a:r>
            <a:r>
              <a:rPr lang="en-US" sz="2400" b="1" dirty="0" smtClean="0"/>
              <a:t>, fam)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5274" y="4781966"/>
            <a:ext cx="36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EWAS-fusion flowchart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 smtClean="0"/>
              <a:t>Probes were filtered according </a:t>
            </a:r>
            <a:r>
              <a:rPr lang="en-GB" dirty="0"/>
              <a:t>to their </a:t>
            </a:r>
            <a:r>
              <a:rPr lang="en-GB" dirty="0" err="1"/>
              <a:t>heritabilities</a:t>
            </a:r>
            <a:r>
              <a:rPr lang="en-GB" dirty="0"/>
              <a:t> </a:t>
            </a:r>
            <a:r>
              <a:rPr lang="en-GB" dirty="0" smtClean="0"/>
              <a:t>from </a:t>
            </a:r>
            <a:r>
              <a:rPr lang="en-GB" dirty="0"/>
              <a:t>modified GCTA software (</a:t>
            </a:r>
            <a:r>
              <a:rPr lang="en-GB" dirty="0" err="1"/>
              <a:t>gcta_nr_robust</a:t>
            </a:r>
            <a:r>
              <a:rPr lang="en-GB" dirty="0"/>
              <a:t>) </a:t>
            </a:r>
            <a:r>
              <a:rPr lang="en-GB" dirty="0" smtClean="0"/>
              <a:t>at significant </a:t>
            </a:r>
            <a:r>
              <a:rPr lang="en-GB" dirty="0" smtClean="0"/>
              <a:t>level </a:t>
            </a:r>
            <a:r>
              <a:rPr lang="en-GB" dirty="0"/>
              <a:t>of 0.01. </a:t>
            </a:r>
            <a:r>
              <a:rPr lang="en-GB" dirty="0" smtClean="0"/>
              <a:t>The </a:t>
            </a:r>
            <a:r>
              <a:rPr lang="en-GB" dirty="0"/>
              <a:t>weight generation and methylation imputation </a:t>
            </a:r>
            <a:r>
              <a:rPr lang="en-GB" dirty="0" smtClean="0"/>
              <a:t>is now part of </a:t>
            </a:r>
            <a:r>
              <a:rPr lang="en-GB" dirty="0"/>
              <a:t>EWAS-fusion. We then performed EWAS for given GWAS summary statistics.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EWAS-fusion has the following components,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get_weight.qsub</a:t>
            </a:r>
            <a:r>
              <a:rPr lang="en-US" dirty="0" smtClean="0"/>
              <a:t> </a:t>
            </a:r>
            <a:r>
              <a:rPr lang="en-US" dirty="0"/>
              <a:t>is a revised script to generate probe-specific weights </a:t>
            </a:r>
            <a:r>
              <a:rPr lang="en-US" dirty="0" smtClean="0"/>
              <a:t>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 smtClean="0"/>
              <a:t>ewas-fusion.sh conducts association </a:t>
            </a:r>
            <a:r>
              <a:rPr lang="en-GB" dirty="0"/>
              <a:t>as well as joint/conditional analysis using our weights and LD panel </a:t>
            </a:r>
            <a:r>
              <a:rPr lang="en-GB" dirty="0" smtClean="0"/>
              <a:t>as distributed by software FUSION.</a:t>
            </a:r>
          </a:p>
          <a:p>
            <a:r>
              <a:rPr lang="en-US" dirty="0" err="1" smtClean="0"/>
              <a:t>ewas-annotate.R</a:t>
            </a:r>
            <a:r>
              <a:rPr lang="en-US" dirty="0" smtClean="0"/>
              <a:t> and </a:t>
            </a:r>
            <a:r>
              <a:rPr lang="en-US" dirty="0" err="1" smtClean="0"/>
              <a:t>ewas-plot.R</a:t>
            </a:r>
            <a:r>
              <a:rPr lang="en-US" dirty="0" smtClean="0"/>
              <a:t> facilitate analysis described above.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517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EWAS-fusion</vt:lpstr>
      <vt:lpstr>TWAS</vt:lpstr>
      <vt:lpstr>FUSION I</vt:lpstr>
      <vt:lpstr>FUSION II</vt:lpstr>
      <vt:lpstr>XWAS-fusion</vt:lpstr>
      <vt:lpstr>EWAS</vt:lpstr>
      <vt:lpstr>PowerPoint Presentation</vt:lpstr>
      <vt:lpstr>EWAS-fusion I</vt:lpstr>
      <vt:lpstr>EWAS-fusion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76</cp:revision>
  <dcterms:created xsi:type="dcterms:W3CDTF">2017-10-27T11:52:04Z</dcterms:created>
  <dcterms:modified xsi:type="dcterms:W3CDTF">2018-02-24T01:01:21Z</dcterms:modified>
</cp:coreProperties>
</file>