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61"/>
  </p:sldMasterIdLst>
  <p:notesMasterIdLst>
    <p:notesMasterId r:id="rId12"/>
  </p:notesMasterIdLst>
  <p:sldIdLst>
    <p:sldId r:id="rId2" id="257"/>
    <p:sldId r:id="rId3" id="258"/>
    <p:sldId r:id="rId4" id="259"/>
    <p:sldId r:id="rId5" id="260"/>
    <p:sldId r:id="rId6" id="261"/>
    <p:sldId r:id="rId7" id="262"/>
    <p:sldId r:id="rId8" id="263"/>
    <p:sldId r:id="rId9" id="264"/>
    <p:sldId r:id="rId10" id="265"/>
    <p:sldId r:id="rId11" id="266"/>
  </p:sldIdLst>
  <p:sldSz cx="12192000" cy="6858000"/>
  <p:notesSz cx="6858000" cy="9144000"/>
  <p:custDataLst>
    <p:tags r:id="rId18"/>
  </p:custDataLst>
  <p:defaultTextStyle>
    <a:defPPr>
      <a:defRPr lang="en-US" sz="1650">
        <a:latin typeface="Arial"/>
      </a:defRPr>
    </a:defPPr>
    <a:lvl1pPr algn="l" fontAlgn="base" rtl="0" eaLnBrk="0" hangingPunct="0">
      <a:spcBef>
        <a:spcPct val="0"/>
      </a:spcBef>
      <a:spcAft>
        <a:spcPct val="0"/>
      </a:spcAft>
      <a:defRPr sz="1650" kern="1200">
        <a:solidFill>
          <a:schemeClr val="tx1"/>
        </a:solidFill>
        <a:latin typeface="Arial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sz="1650" kern="1200">
        <a:solidFill>
          <a:schemeClr val="tx1"/>
        </a:solidFill>
        <a:latin typeface="Arial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sz="1650" kern="1200">
        <a:solidFill>
          <a:schemeClr val="tx1"/>
        </a:solidFill>
        <a:latin typeface="Arial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sz="1650" kern="1200">
        <a:solidFill>
          <a:schemeClr val="tx1"/>
        </a:solidFill>
        <a:latin typeface="Arial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sz="165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65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165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165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165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Carl Calaquian" initials="CC" lastIdx="2" clrIdx="0">
    <p:extLst>
      <p:ext uri="{19B8F6BF-5375-455C-9EA6-DF929625EA0E}">
        <p15:presenceInfo xmlns:p15="http://schemas.microsoft.com/office/powerpoint/2012/main" userId="Carl Calaquian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3" Type="http://schemas.openxmlformats.org/officeDocument/2006/relationships/commentAuthors" Target="commentAuthors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2.xml" /><Relationship Id="rId17" Type="http://schemas.openxmlformats.org/officeDocument/2006/relationships/tableStyles" Target="tableStyles.xml" /><Relationship Id="rId18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>
          <a:defPPr>
            <a:defRPr sz="1650">
              <a:latin typeface="Arial"/>
            </a:defRPr>
          </a:defPPr>
        </a:lstStyle>
        <a:p>
          <a:pPr>
            <a:defRPr sz="16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+mn-ea"/>
              <a:cs typeface="+mn-cs"/>
            </a:defRPr>
          </a:pPr>
          <a:endParaRPr lang="en-US" sz="1650">
            <a:latin typeface="Arial"/>
          </a:endParaRPr>
        </a:p>
      </c:txPr>
    </c:title>
    <c:autoTitleDeleted val="0"/>
    <c:plotArea>
      <c:layout/>
      <c:barChart>
        <c:dLbls>
          <c:showLegendKey val="0"/>
          <c:showVal val="0"/>
          <c:showCatName val="0"/>
          <c:showSerName val="0"/>
          <c:showPercent val="0"/>
          <c:showBubbleSize val="0"/>
        </c:dLbls>
        <c:axId val="688801168"/>
        <c:axId val="688802480"/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C-454E-B487-FFF6CE641D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C-454E-B487-FFF6CE641D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CC-454E-B487-FFF6CE641D64}"/>
            </c:ext>
          </c:extLst>
        </c:ser>
        <c:gapWidth val="219"/>
        <c:overlap val="-27"/>
      </c:barChart>
      <c:catAx>
        <c:axId val="68880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>
            <a:defPPr>
              <a:defRPr sz="1650">
                <a:latin typeface="Arial"/>
              </a:defRPr>
            </a:defPPr>
          </a:lstStyle>
          <a:p>
            <a:pPr>
              <a:defRPr sz="16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+mn-cs"/>
              </a:defRPr>
            </a:pPr>
            <a:endParaRPr lang="en-US" sz="1650">
              <a:latin typeface="Arial"/>
            </a:endParaRPr>
          </a:p>
        </c:txPr>
        <c:crossAx val="688802480"/>
        <c:crosses val="autoZero"/>
        <c:auto val="1"/>
        <c:lblAlgn val="ctr"/>
        <c:lblOffset val="100"/>
        <c:noMultiLvlLbl val="0"/>
      </c:catAx>
      <c:valAx>
        <c:axId val="68880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>
            <a:defPPr>
              <a:defRPr sz="1650">
                <a:latin typeface="Arial"/>
              </a:defRPr>
            </a:defPPr>
          </a:lstStyle>
          <a:p>
            <a:pPr>
              <a:defRPr sz="16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+mn-cs"/>
              </a:defRPr>
            </a:pPr>
            <a:endParaRPr lang="en-US" sz="1650">
              <a:latin typeface="Arial"/>
            </a:endParaRPr>
          </a:p>
        </c:txPr>
        <c:crossAx val="68880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>
          <a:defPPr>
            <a:defRPr sz="1650">
              <a:latin typeface="Arial"/>
            </a:defRPr>
          </a:defPPr>
        </a:lstStyle>
        <a:p>
          <a:pPr>
            <a:defRPr sz="16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+mn-ea"/>
              <a:cs typeface="+mn-cs"/>
            </a:defRPr>
          </a:pPr>
          <a:endParaRPr lang="en-US" sz="1650">
            <a:latin typeface="Arial"/>
          </a:endParaR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>
      <a:defPPr>
        <a:defRPr sz="1650">
          <a:latin typeface="Arial"/>
        </a:defRPr>
      </a:defPPr>
    </a:lstStyle>
    <a:p>
      <a:pPr>
        <a:defRPr sz="1650">
          <a:latin typeface="Arial"/>
        </a:defRPr>
      </a:pPr>
      <a:endParaRPr lang="en-US" sz="1650">
        <a:latin typeface="Arial"/>
      </a:endParaRPr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p="http://schemas.openxmlformats.org/presentationml/2006/main">
  <p:cm authorId="1" dt="2019-03-09T14:18:53.329" idx="1">
    <p:pos x="10" y="10"/>
    <p:text>dsadsa</p:text>
  </p:cm>
  <p:cm authorId="1" dt="2019-03-09T14:18:59.226" idx="2">
    <p:pos x="10" y="146"/>
    <p:text>dasdsad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C1EB2-A045-410A-B7E4-7591B3E008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D04B7648-184C-4E4A-8133-0B5B2B2555E3}" cxnId="{2541A650-A663-4809-BD2B-2D11EFA5CD3C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AB07E854-8883-4C38-893B-2503AB7FB470}">
      <dgm:prSet phldrT="[Text]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C82CF953-AD36-4B57-B1FA-ECFA0573E622}" cxnId="{2541A650-A663-4809-BD2B-2D11EFA5CD3C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BB0F8BC4-1423-4E4B-BD85-F4D8C62CD39C}" cxnId="{34EE3DA4-2CC3-43DB-AD35-805F9B6975E9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75FBE92D-1F83-4FB8-918F-01E6EF36C403}">
      <dgm:prSet phldrT="[Text]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CC0360BC-D874-42F8-B1F0-3AFB83E73DEA}" cxnId="{34EE3DA4-2CC3-43DB-AD35-805F9B6975E9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1B573949-8FF2-42EE-B13C-DEEC823E4962}" cxnId="{02F415CC-C09C-4665-8F1B-BAB8AFDE5E7C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2A15C87A-23EE-4FEA-904B-929D0B4E4948}">
      <dgm:prSet phldrT="[Text]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BC192C7C-49D8-4AAC-845E-6A01A68FAD9A}" cxnId="{02F415CC-C09C-4665-8F1B-BAB8AFDE5E7C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US" sz="1650">
            <a:latin typeface="Arial"/>
          </a:endParaRPr>
        </a:p>
      </dgm:t>
    </dgm:pt>
    <dgm:pt modelId="{F734597F-6D58-4185-924F-556F4F234083}" type="pres">
      <dgm:prSet presAssocID="{E25C1EB2-A045-410A-B7E4-7591B3E0087B}" presName="linear">
        <dgm:presLayoutVars>
          <dgm:dir/>
          <dgm:animLvl val="lvl"/>
          <dgm:resizeHandles val="exact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609A4FA8-534E-4CED-B917-4298E7A1BE05}" type="pres">
      <dgm:prSet presAssocID="{AB07E854-8883-4C38-893B-2503AB7FB470}" presName="parentLin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F49C8135-DED0-4153-BE2C-34EEEC647EBE}" type="pres">
      <dgm:prSet presAssocID="{AB07E854-8883-4C38-893B-2503AB7FB470}" presName="parentLeftMargin" presStyleLbl="node1" presStyleCnt="3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28B793B4-278A-4263-A024-37123D350C56}" type="pres">
      <dgm:prSet presAssocID="{AB07E854-8883-4C38-893B-2503AB7FB470}" presName="parentText" presStyleLbl="node1" presStyleCnt="3">
        <dgm:presLayoutVars>
          <dgm:chMax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636867D8-A5A1-418E-B54A-62995FA0A9E0}" type="pres">
      <dgm:prSet presAssocID="{AB07E854-8883-4C38-893B-2503AB7FB470}" presName="negativeSpac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5951DCE5-723D-45A3-88A0-9440041ACCCE}" type="pres">
      <dgm:prSet presAssocID="{AB07E854-8883-4C38-893B-2503AB7FB470}" presName="childText" presStyleLbl="conFgAcc1" presStyleCnt="3">
        <dgm:presLayoutVars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EC6D4AA4-80E5-4940-AA1F-EB448962F7A6}" type="pres">
      <dgm:prSet presAssocID="{C82CF953-AD36-4B57-B1FA-ECFA0573E622}" presName="spaceBetweenRectangles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F0FCBD44-63ED-4162-9AF7-B64D6F799048}" type="pres">
      <dgm:prSet presAssocID="{75FBE92D-1F83-4FB8-918F-01E6EF36C403}" presName="parentLin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FDB21A9C-FBA4-404E-A4E8-B3502E7A3BDA}" type="pres">
      <dgm:prSet presAssocID="{75FBE92D-1F83-4FB8-918F-01E6EF36C403}" presName="parentLeftMargin" presStyleLbl="node1" presStyleCnt="3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D811A409-E43D-44D4-BDEC-48764E547575}" type="pres">
      <dgm:prSet presAssocID="{75FBE92D-1F83-4FB8-918F-01E6EF36C40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B98EA917-56FC-43E9-8BFF-D7A68F895DBD}" type="pres">
      <dgm:prSet presAssocID="{75FBE92D-1F83-4FB8-918F-01E6EF36C403}" presName="negativeSpac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C4AFE3DD-206E-47B8-B719-213CAD622560}" type="pres">
      <dgm:prSet presAssocID="{75FBE92D-1F83-4FB8-918F-01E6EF36C403}" presName="childText" presStyleLbl="conFgAcc1" presStyleIdx="1" presStyleCnt="3">
        <dgm:presLayoutVars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73CD1B7D-C026-4D8B-98E4-20D189EA3E90}" type="pres">
      <dgm:prSet presAssocID="{CC0360BC-D874-42F8-B1F0-3AFB83E73DEA}" presName="spaceBetweenRectangles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B3618E7D-E9BE-4DFA-B65D-97D8CE59016F}" type="pres">
      <dgm:prSet presAssocID="{2A15C87A-23EE-4FEA-904B-929D0B4E4948}" presName="parentLin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786D3E57-0AC8-448B-B3CF-509FC32A2FF1}" type="pres">
      <dgm:prSet presAssocID="{2A15C87A-23EE-4FEA-904B-929D0B4E4948}" presName="parentLeftMargin" presStyleLbl="node1" presStyleIdx="1" presStyleCnt="3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7EC8B685-1CC6-464C-9778-BCA3A2D63C7E}" type="pres">
      <dgm:prSet presAssocID="{2A15C87A-23EE-4FEA-904B-929D0B4E49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111851C6-6E11-497A-8DAF-08FD76AFA4B5}" type="pres">
      <dgm:prSet presAssocID="{2A15C87A-23EE-4FEA-904B-929D0B4E4948}" presName="negativeSpac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1F37231F-82A2-409F-A202-CDFED766E6B4}" type="pres">
      <dgm:prSet presAssocID="{2A15C87A-23EE-4FEA-904B-929D0B4E4948}" presName="childText" presStyleLbl="conFgAcc1" presStyleIdx="2" presStyleCnt="3">
        <dgm:presLayoutVars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</dgm:ptLst>
  <dgm:cxnLst>
    <dgm:cxn modelId="{2541A650-A663-4809-BD2B-2D11EFA5CD3C}" srcId="{E25C1EB2-A045-410A-B7E4-7591B3E0087B}" destId="{AB07E854-8883-4C38-893B-2503AB7FB470}" srcOrd="0" destOrd="0" parTransId="{D04B7648-184C-4E4A-8133-0B5B2B2555E3}" sibTransId="{C82CF953-AD36-4B57-B1FA-ECFA0573E622}"/>
    <dgm:cxn modelId="{34EE3DA4-2CC3-43DB-AD35-805F9B6975E9}" srcId="{E25C1EB2-A045-410A-B7E4-7591B3E0087B}" destId="{75FBE92D-1F83-4FB8-918F-01E6EF36C403}" srcOrd="1" destOrd="0" parTransId="{BB0F8BC4-1423-4E4B-BD85-F4D8C62CD39C}" sibTransId="{CC0360BC-D874-42F8-B1F0-3AFB83E73DEA}"/>
    <dgm:cxn modelId="{02F415CC-C09C-4665-8F1B-BAB8AFDE5E7C}" srcId="{E25C1EB2-A045-410A-B7E4-7591B3E0087B}" destId="{2A15C87A-23EE-4FEA-904B-929D0B4E4948}" srcOrd="2" destOrd="0" parTransId="{1B573949-8FF2-42EE-B13C-DEEC823E4962}" sibTransId="{BC192C7C-49D8-4AAC-845E-6A01A68FAD9A}"/>
    <dgm:cxn modelId="{787332BC-5F88-4FA7-8EB7-8AD48D9493CC}" type="presOf" srcId="{E25C1EB2-A045-410A-B7E4-7591B3E0087B}" destId="{F734597F-6D58-4185-924F-556F4F234083}" srcOrd="0" destOrd="0" presId="urn:microsoft.com/office/officeart/2005/8/layout/list1"/>
    <dgm:cxn modelId="{D39E8B27-FAC8-4B6F-BFC9-4DFA7C441F03}" type="presParOf" srcId="{F734597F-6D58-4185-924F-556F4F234083}" destId="{609A4FA8-534E-4CED-B917-4298E7A1BE05}" srcOrd="0" destOrd="0" presId="urn:microsoft.com/office/officeart/2005/8/layout/list1"/>
    <dgm:cxn modelId="{E8023370-287F-4C8B-9096-3BC44355ED99}" type="presParOf" srcId="{609A4FA8-534E-4CED-B917-4298E7A1BE05}" destId="{F49C8135-DED0-4153-BE2C-34EEEC647EBE}" srcOrd="0" destOrd="0" presId="urn:microsoft.com/office/officeart/2005/8/layout/list1"/>
    <dgm:cxn modelId="{ACD5FE34-AA6B-48DD-AE3F-C9B3E60D1663}" type="presOf" srcId="{AB07E854-8883-4C38-893B-2503AB7FB470}" destId="{F49C8135-DED0-4153-BE2C-34EEEC647EBE}" srcOrd="0" destOrd="0" presId="urn:microsoft.com/office/officeart/2005/8/layout/list1"/>
    <dgm:cxn modelId="{DA32F4B3-F620-4637-BF51-3C578570DB45}" type="presParOf" srcId="{609A4FA8-534E-4CED-B917-4298E7A1BE05}" destId="{28B793B4-278A-4263-A024-37123D350C56}" srcOrd="1" destOrd="0" presId="urn:microsoft.com/office/officeart/2005/8/layout/list1"/>
    <dgm:cxn modelId="{D3AB19E0-5D6C-4112-B02D-1D856747E4CD}" type="presOf" srcId="{AB07E854-8883-4C38-893B-2503AB7FB470}" destId="{28B793B4-278A-4263-A024-37123D350C56}" srcOrd="1" destOrd="0" presId="urn:microsoft.com/office/officeart/2005/8/layout/list1"/>
    <dgm:cxn modelId="{C6AA7EF8-B9C3-408B-9E6D-80C509145CF2}" type="presParOf" srcId="{F734597F-6D58-4185-924F-556F4F234083}" destId="{636867D8-A5A1-418E-B54A-62995FA0A9E0}" srcOrd="1" destOrd="0" presId="urn:microsoft.com/office/officeart/2005/8/layout/list1"/>
    <dgm:cxn modelId="{8D2F9099-D45F-4A0D-8F09-48B371271CAD}" type="presParOf" srcId="{F734597F-6D58-4185-924F-556F4F234083}" destId="{5951DCE5-723D-45A3-88A0-9440041ACCCE}" srcOrd="2" destOrd="0" presId="urn:microsoft.com/office/officeart/2005/8/layout/list1"/>
    <dgm:cxn modelId="{BEDCD0CA-7B51-48C0-9862-EC2445C7A55E}" type="presParOf" srcId="{F734597F-6D58-4185-924F-556F4F234083}" destId="{EC6D4AA4-80E5-4940-AA1F-EB448962F7A6}" srcOrd="3" destOrd="0" presId="urn:microsoft.com/office/officeart/2005/8/layout/list1"/>
    <dgm:cxn modelId="{217B9073-D5B6-44E0-BD83-1FC64DD08AF7}" type="presParOf" srcId="{F734597F-6D58-4185-924F-556F4F234083}" destId="{F0FCBD44-63ED-4162-9AF7-B64D6F799048}" srcOrd="4" destOrd="0" presId="urn:microsoft.com/office/officeart/2005/8/layout/list1"/>
    <dgm:cxn modelId="{F84D0468-EB57-4858-8CB1-9A84A3ED3355}" type="presParOf" srcId="{F0FCBD44-63ED-4162-9AF7-B64D6F799048}" destId="{FDB21A9C-FBA4-404E-A4E8-B3502E7A3BDA}" srcOrd="0" destOrd="0" presId="urn:microsoft.com/office/officeart/2005/8/layout/list1"/>
    <dgm:cxn modelId="{7E5F2E63-BB9D-435D-8819-E3F0FEC90B6A}" type="presOf" srcId="{75FBE92D-1F83-4FB8-918F-01E6EF36C403}" destId="{FDB21A9C-FBA4-404E-A4E8-B3502E7A3BDA}" srcOrd="0" destOrd="0" presId="urn:microsoft.com/office/officeart/2005/8/layout/list1"/>
    <dgm:cxn modelId="{B59D5972-DD32-490F-BD9B-01FB0B3D631D}" type="presParOf" srcId="{F0FCBD44-63ED-4162-9AF7-B64D6F799048}" destId="{D811A409-E43D-44D4-BDEC-48764E547575}" srcOrd="1" destOrd="0" presId="urn:microsoft.com/office/officeart/2005/8/layout/list1"/>
    <dgm:cxn modelId="{67288B39-AE8F-46EA-8978-C719F33FC4C7}" type="presOf" srcId="{75FBE92D-1F83-4FB8-918F-01E6EF36C403}" destId="{D811A409-E43D-44D4-BDEC-48764E547575}" srcOrd="1" destOrd="0" presId="urn:microsoft.com/office/officeart/2005/8/layout/list1"/>
    <dgm:cxn modelId="{A08E7724-D8DA-428C-92AE-8260D7B0D3C9}" type="presParOf" srcId="{F734597F-6D58-4185-924F-556F4F234083}" destId="{B98EA917-56FC-43E9-8BFF-D7A68F895DBD}" srcOrd="5" destOrd="0" presId="urn:microsoft.com/office/officeart/2005/8/layout/list1"/>
    <dgm:cxn modelId="{E2F1B2F6-4439-4D89-8BAE-BF0735CD246E}" type="presParOf" srcId="{F734597F-6D58-4185-924F-556F4F234083}" destId="{C4AFE3DD-206E-47B8-B719-213CAD622560}" srcOrd="6" destOrd="0" presId="urn:microsoft.com/office/officeart/2005/8/layout/list1"/>
    <dgm:cxn modelId="{76FC9978-C8A9-4B29-8F75-8683B16F8343}" type="presParOf" srcId="{F734597F-6D58-4185-924F-556F4F234083}" destId="{73CD1B7D-C026-4D8B-98E4-20D189EA3E90}" srcOrd="7" destOrd="0" presId="urn:microsoft.com/office/officeart/2005/8/layout/list1"/>
    <dgm:cxn modelId="{D33B49BC-51FF-4839-8317-EFC0665A73A8}" type="presParOf" srcId="{F734597F-6D58-4185-924F-556F4F234083}" destId="{B3618E7D-E9BE-4DFA-B65D-97D8CE59016F}" srcOrd="8" destOrd="0" presId="urn:microsoft.com/office/officeart/2005/8/layout/list1"/>
    <dgm:cxn modelId="{251A37E2-1F95-4499-AF78-E971C6D2E906}" type="presParOf" srcId="{B3618E7D-E9BE-4DFA-B65D-97D8CE59016F}" destId="{786D3E57-0AC8-448B-B3CF-509FC32A2FF1}" srcOrd="0" destOrd="0" presId="urn:microsoft.com/office/officeart/2005/8/layout/list1"/>
    <dgm:cxn modelId="{12DA14D9-4B38-4B28-A6BA-0E6F70B4AC17}" type="presOf" srcId="{2A15C87A-23EE-4FEA-904B-929D0B4E4948}" destId="{786D3E57-0AC8-448B-B3CF-509FC32A2FF1}" srcOrd="0" destOrd="0" presId="urn:microsoft.com/office/officeart/2005/8/layout/list1"/>
    <dgm:cxn modelId="{E7A51AEF-9024-4CB3-991A-2C34C988FF1F}" type="presParOf" srcId="{B3618E7D-E9BE-4DFA-B65D-97D8CE59016F}" destId="{7EC8B685-1CC6-464C-9778-BCA3A2D63C7E}" srcOrd="1" destOrd="0" presId="urn:microsoft.com/office/officeart/2005/8/layout/list1"/>
    <dgm:cxn modelId="{3C99A2FD-DF83-42D6-B2E6-FDEB0F29DBA8}" type="presOf" srcId="{2A15C87A-23EE-4FEA-904B-929D0B4E4948}" destId="{7EC8B685-1CC6-464C-9778-BCA3A2D63C7E}" srcOrd="1" destOrd="0" presId="urn:microsoft.com/office/officeart/2005/8/layout/list1"/>
    <dgm:cxn modelId="{558F88DA-6473-4183-AF5E-DFE54AAEAB34}" type="presParOf" srcId="{F734597F-6D58-4185-924F-556F4F234083}" destId="{111851C6-6E11-497A-8DAF-08FD76AFA4B5}" srcOrd="9" destOrd="0" presId="urn:microsoft.com/office/officeart/2005/8/layout/list1"/>
    <dgm:cxn modelId="{8EE9655D-CFAE-4C46-8C44-97B3BC996670}" type="presParOf" srcId="{F734597F-6D58-4185-924F-556F4F234083}" destId="{1F37231F-82A2-409F-A202-CDFED766E6B4}" srcOrd="10" destOrd="0" presId="urn:microsoft.com/office/officeart/2005/8/layout/list1"/>
  </dgm:cxnLst>
  <dgm:bg/>
  <dgm:whole/>
  <dgm:extLst>
    <a:ext uri="http://schemas.microsoft.com/office/drawing/2008/diagram">
      <xns:dataModelExt xmlns:xns="http://schemas.microsoft.com/office/drawing/2008/diagram" minVer="http://schemas.openxmlformats.org/drawingml/2006/diagram" relId="rId7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1C883-BD65-44EF-BEFA-74281BD5B4A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BAE069C0-9486-4838-AA06-F81D9FB8D5F5}" cxnId="{8A98A6C4-2890-4C3B-B9BE-A9F45DC88094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C3AF2265-8C46-45EB-AED5-247F26E7EE2F}">
      <dgm:prSet phldrT="[Text]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0E191474-F0C4-453E-9F41-999F1D99DC1E}" cxnId="{00B0F374-D537-4D93-B0FA-7E784BE35D07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C028F3D4-CB19-4321-9C63-431C91119267}">
      <dgm:prSet phldrT="[Text]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d213</a:t>
          </a:r>
        </a:p>
      </dgm:t>
    </dgm:pt>
    <dgm:pt modelId="{BB42DF70-56A5-440B-B913-4B480A565C7E}" cxnId="{00B0F374-D537-4D93-B0FA-7E784BE35D07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40EC298D-08C8-44B2-AABA-F0DDCEFEE4A4}" cxnId="{8A98A6C4-2890-4C3B-B9BE-A9F45DC88094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2131</a:t>
          </a:r>
        </a:p>
      </dgm:t>
    </dgm:pt>
    <dgm:pt modelId="{E7C7E6A9-F2C3-4870-8091-1F8A054D77D2}" cxnId="{0E7767ED-3A5F-4AFE-BAC2-7AF1769AE8D7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6DDCE6B7-60F7-4CE5-A39D-E7F6A606B8D4}">
      <dgm:prSet phldrT="[Text]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dasdsa</a:t>
          </a:r>
        </a:p>
      </dgm:t>
    </dgm:pt>
    <dgm:pt modelId="{B52B9FA0-BF57-41A4-BC5D-E69EA21869EA}" cxnId="{519AC119-1818-467E-AAD8-2AFF2EAA9111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51E67175-7D55-4E24-928A-9C2383309B60}">
      <dgm:prSet phldrT="[Text]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dsadsa</a:t>
          </a:r>
        </a:p>
      </dgm:t>
    </dgm:pt>
    <dgm:pt modelId="{5D42F0B2-193C-425A-8D85-AD976A51B243}" cxnId="{519AC119-1818-467E-AAD8-2AFF2EAA9111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77A24B40-4714-4EDF-8772-3BF2EE3A6E04}" cxnId="{0E7767ED-3A5F-4AFE-BAC2-7AF1769AE8D7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1122</a:t>
          </a:r>
        </a:p>
      </dgm:t>
    </dgm:pt>
    <dgm:pt modelId="{336990C9-6401-4C25-AC83-A83C84A2E4CC}" cxnId="{043CE8D6-3D02-4262-8D06-89F2D2D7D322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AA5A33CD-B95F-455C-A6F9-66DABA94F6CB}">
      <dgm:prSet phldrT="[Text]" phldr="1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5A17667C-FB5D-425A-9E9C-DA45D9AAB170}" cxnId="{3C7AFEB1-5D65-410D-8117-ECE012656FE4}" type="par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B089C3BA-E69D-4BF6-9CA8-C66FBCB8107B}">
      <dgm:prSet phldrT="[Text]"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123</a:t>
          </a:r>
        </a:p>
      </dgm:t>
    </dgm:pt>
    <dgm:pt modelId="{1B3196AC-C68C-4011-8091-700DFA87E88D}" cxnId="{3C7AFEB1-5D65-410D-8117-ECE012656FE4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endParaRPr lang="en-PH" sz="1650">
            <a:latin typeface="Arial"/>
          </a:endParaRPr>
        </a:p>
      </dgm:t>
    </dgm:pt>
    <dgm:pt modelId="{352375D8-A958-40AB-BA80-EF3E519E7B8E}" cxnId="{043CE8D6-3D02-4262-8D06-89F2D2D7D322}" type="sibTrans">
      <dgm:prSet/>
      <dgm:spPr/>
      <dgm:t>
        <a:bodyPr/>
        <a:lstStyle>
          <a:defPPr>
            <a:defRPr sz="1650">
              <a:latin typeface="Arial"/>
            </a:defRPr>
          </a:defPPr>
        </a:lstStyle>
        <a:p>
          <a:pPr>
            <a:defRPr sz="1650">
              <a:latin typeface="Arial"/>
            </a:defRPr>
          </a:pPr>
          <a:r>
            <a:rPr lang="en-PH" sz="1650" dirty="1">
              <a:latin typeface="Arial"/>
            </a:rPr>
            <a:t>3</a:t>
          </a:r>
        </a:p>
      </dgm:t>
    </dgm:pt>
    <dgm:pt modelId="{333EDC7F-4246-43CF-9C05-3ABCA9E4DEBE}" type="pres">
      <dgm:prSet presAssocID="{48A1C883-BD65-44EF-BEFA-74281BD5B4A8}" presName="Name0">
        <dgm:presLayoutVars>
          <dgm:chMax/>
          <dgm:chPref/>
          <dgm:dir/>
          <dgm:animLvl val="lvl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00CCB2B0-BD97-419D-BC32-3CEB1D4341BA}" type="pres">
      <dgm:prSet presAssocID="{C3AF2265-8C46-45EB-AED5-247F26E7EE2F}" presName="composit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1F4A1A39-96B6-4ADA-9889-60B06DFD62C3}" type="pres">
      <dgm:prSet presAssocID="{C3AF2265-8C46-45EB-AED5-247F26E7EE2F}" presName="Parent1" presStyleLbl="node1" presStyleCnt="6">
        <dgm:presLayoutVars>
          <dgm:chMax val="1"/>
          <dgm:chPref val="1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73AD5ABB-FD90-45C9-ABEE-89A7EAD3A2D2}" type="pres">
      <dgm:prSet presAssocID="{C3AF2265-8C46-45EB-AED5-247F26E7EE2F}" presName="Childtext1" presStyleLbl="revTx" presStyleCnt="3">
        <dgm:presLayoutVars>
          <dgm:chMax val="0"/>
          <dgm:chPref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D24F40F3-88B9-43F4-80F4-E68C14FB26BA}" type="pres">
      <dgm:prSet presAssocID="{C3AF2265-8C46-45EB-AED5-247F26E7EE2F}" presName="BalanceSpacing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D323E09D-AA8A-42F9-A946-663E94DD61BE}" type="pres">
      <dgm:prSet presAssocID="{C3AF2265-8C46-45EB-AED5-247F26E7EE2F}" presName="BalanceSpacing1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4897611D-68D7-429A-BE78-E5B01B4AE9D5}" type="pres">
      <dgm:prSet presAssocID="{40EC298D-08C8-44B2-AABA-F0DDCEFEE4A4}" presName="Accent1Text" presStyleLbl="node1" presStyleIdx="1" presStyleCnt="6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5402C39D-AD8A-4ABD-9747-AB2D58D80FEE}" type="pres">
      <dgm:prSet presAssocID="{40EC298D-08C8-44B2-AABA-F0DDCEFEE4A4}" presName="spaceBetweenRectangles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4A4CD2E3-25EB-4048-8764-CA8DB28810AA}" type="pres">
      <dgm:prSet presAssocID="{6DDCE6B7-60F7-4CE5-A39D-E7F6A606B8D4}" presName="composit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8A3B1407-6EF1-4061-BC14-B79E95555925}" type="pres">
      <dgm:prSet presAssocID="{6DDCE6B7-60F7-4CE5-A39D-E7F6A606B8D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E5A9DD64-DFA7-4950-9DFA-BB63D7C08378}" type="pres">
      <dgm:prSet presAssocID="{6DDCE6B7-60F7-4CE5-A39D-E7F6A606B8D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B07A4C17-6F73-40F2-A36E-1B0AF4D1B4C6}" type="pres">
      <dgm:prSet presAssocID="{6DDCE6B7-60F7-4CE5-A39D-E7F6A606B8D4}" presName="BalanceSpacing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2D350A49-7767-4D0C-AD4B-C521E34FFA03}" type="pres">
      <dgm:prSet presAssocID="{6DDCE6B7-60F7-4CE5-A39D-E7F6A606B8D4}" presName="BalanceSpacing1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D030B21A-B4EE-46D9-ABC3-2A9DC8AE56F8}" type="pres">
      <dgm:prSet presAssocID="{77A24B40-4714-4EDF-8772-3BF2EE3A6E04}" presName="Accent1Text" presStyleLbl="node1" presStyleIdx="3" presStyleCnt="6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B154458E-DBBA-4BD1-B9FE-DD7BBC721986}" type="pres">
      <dgm:prSet presAssocID="{77A24B40-4714-4EDF-8772-3BF2EE3A6E04}" presName="spaceBetweenRectangles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76F48F55-1ED9-4C81-8918-BAD8147B7957}" type="pres">
      <dgm:prSet presAssocID="{AA5A33CD-B95F-455C-A6F9-66DABA94F6CB}" presName="composite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4165FB74-18F6-4687-83A5-8EAA0AB95B35}" type="pres">
      <dgm:prSet presAssocID="{AA5A33CD-B95F-455C-A6F9-66DABA94F6C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1A8960AE-D299-429F-9D02-28108520B101}" type="pres">
      <dgm:prSet presAssocID="{AA5A33CD-B95F-455C-A6F9-66DABA94F6C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DD1F74D0-5948-4A51-B9EB-C70788C24F87}" type="pres">
      <dgm:prSet presAssocID="{AA5A33CD-B95F-455C-A6F9-66DABA94F6CB}" presName="BalanceSpacing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BE977DB2-5AFF-4B1F-8B0A-0DBC0180FAE2}" type="pres">
      <dgm:prSet presAssocID="{AA5A33CD-B95F-455C-A6F9-66DABA94F6CB}" presName="BalanceSpacing1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  <dgm:pt modelId="{0D423047-5DA8-4726-9810-DBE2E2F07CD4}" type="pres">
      <dgm:prSet presAssocID="{352375D8-A958-40AB-BA80-EF3E519E7B8E}" presName="Accent1Text" presStyleLbl="node1" presStyleIdx="5" presStyleCnt="6"/>
      <dgm:spPr/>
      <dgm:t>
        <a:bodyPr/>
        <a:lstStyle>
          <a:defPPr>
            <a:defRPr sz="1650">
              <a:latin typeface="Arial"/>
            </a:defRPr>
          </a:defPPr>
        </a:lstStyle>
        <a:p/>
      </dgm:t>
    </dgm:pt>
  </dgm:ptLst>
  <dgm:cxnLst>
    <dgm:cxn modelId="{8A98A6C4-2890-4C3B-B9BE-A9F45DC88094}" srcId="{48A1C883-BD65-44EF-BEFA-74281BD5B4A8}" destId="{C3AF2265-8C46-45EB-AED5-247F26E7EE2F}" srcOrd="0" destOrd="0" parTransId="{BAE069C0-9486-4838-AA06-F81D9FB8D5F5}" sibTransId="{40EC298D-08C8-44B2-AABA-F0DDCEFEE4A4}"/>
    <dgm:cxn modelId="{00B0F374-D537-4D93-B0FA-7E784BE35D07}" srcId="{C3AF2265-8C46-45EB-AED5-247F26E7EE2F}" destId="{C028F3D4-CB19-4321-9C63-431C91119267}" srcOrd="0" destOrd="0" parTransId="{0E191474-F0C4-453E-9F41-999F1D99DC1E}" sibTransId="{BB42DF70-56A5-440B-B913-4B480A565C7E}"/>
    <dgm:cxn modelId="{0E7767ED-3A5F-4AFE-BAC2-7AF1769AE8D7}" srcId="{48A1C883-BD65-44EF-BEFA-74281BD5B4A8}" destId="{6DDCE6B7-60F7-4CE5-A39D-E7F6A606B8D4}" srcOrd="1" destOrd="0" parTransId="{E7C7E6A9-F2C3-4870-8091-1F8A054D77D2}" sibTransId="{77A24B40-4714-4EDF-8772-3BF2EE3A6E04}"/>
    <dgm:cxn modelId="{519AC119-1818-467E-AAD8-2AFF2EAA9111}" srcId="{6DDCE6B7-60F7-4CE5-A39D-E7F6A606B8D4}" destId="{51E67175-7D55-4E24-928A-9C2383309B60}" srcOrd="0" destOrd="0" parTransId="{B52B9FA0-BF57-41A4-BC5D-E69EA21869EA}" sibTransId="{5D42F0B2-193C-425A-8D85-AD976A51B243}"/>
    <dgm:cxn modelId="{043CE8D6-3D02-4262-8D06-89F2D2D7D322}" srcId="{48A1C883-BD65-44EF-BEFA-74281BD5B4A8}" destId="{AA5A33CD-B95F-455C-A6F9-66DABA94F6CB}" srcOrd="2" destOrd="0" parTransId="{336990C9-6401-4C25-AC83-A83C84A2E4CC}" sibTransId="{352375D8-A958-40AB-BA80-EF3E519E7B8E}"/>
    <dgm:cxn modelId="{3C7AFEB1-5D65-410D-8117-ECE012656FE4}" srcId="{AA5A33CD-B95F-455C-A6F9-66DABA94F6CB}" destId="{B089C3BA-E69D-4BF6-9CA8-C66FBCB8107B}" srcOrd="0" destOrd="0" parTransId="{5A17667C-FB5D-425A-9E9C-DA45D9AAB170}" sibTransId="{1B3196AC-C68C-4011-8091-700DFA87E88D}"/>
    <dgm:cxn modelId="{C2C4060E-3EA5-4C30-AA98-7BEE882C999A}" type="presOf" srcId="{48A1C883-BD65-44EF-BEFA-74281BD5B4A8}" destId="{333EDC7F-4246-43CF-9C05-3ABCA9E4DEBE}" srcOrd="0" destOrd="0" presId="urn:microsoft.com/office/officeart/2008/layout/AlternatingHexagons"/>
    <dgm:cxn modelId="{B11A6684-1D6C-486C-9F87-CBA196FCD824}" type="presParOf" srcId="{333EDC7F-4246-43CF-9C05-3ABCA9E4DEBE}" destId="{00CCB2B0-BD97-419D-BC32-3CEB1D4341BA}" srcOrd="0" destOrd="0" presId="urn:microsoft.com/office/officeart/2008/layout/AlternatingHexagons"/>
    <dgm:cxn modelId="{143D4117-AB20-4DA6-92D2-062FC862CB67}" type="presParOf" srcId="{00CCB2B0-BD97-419D-BC32-3CEB1D4341BA}" destId="{1F4A1A39-96B6-4ADA-9889-60B06DFD62C3}" srcOrd="0" destOrd="0" presId="urn:microsoft.com/office/officeart/2008/layout/AlternatingHexagons"/>
    <dgm:cxn modelId="{A09CB1D0-F11C-4638-AAB1-A8EA88505348}" type="presOf" srcId="{C3AF2265-8C46-45EB-AED5-247F26E7EE2F}" destId="{1F4A1A39-96B6-4ADA-9889-60B06DFD62C3}" srcOrd="0" destOrd="0" presId="urn:microsoft.com/office/officeart/2008/layout/AlternatingHexagons"/>
    <dgm:cxn modelId="{C71F5E30-33EA-4F93-B310-F531C3F16227}" type="presParOf" srcId="{00CCB2B0-BD97-419D-BC32-3CEB1D4341BA}" destId="{73AD5ABB-FD90-45C9-ABEE-89A7EAD3A2D2}" srcOrd="1" destOrd="0" presId="urn:microsoft.com/office/officeart/2008/layout/AlternatingHexagons"/>
    <dgm:cxn modelId="{FFDDB9A2-D036-4EAF-92D4-C93C19DBFF4F}" type="presOf" srcId="{C028F3D4-CB19-4321-9C63-431C91119267}" destId="{73AD5ABB-FD90-45C9-ABEE-89A7EAD3A2D2}" srcOrd="0" destOrd="0" presId="urn:microsoft.com/office/officeart/2008/layout/AlternatingHexagons"/>
    <dgm:cxn modelId="{99F4D561-8ED0-41D9-88F0-DBFC31538F43}" type="presParOf" srcId="{00CCB2B0-BD97-419D-BC32-3CEB1D4341BA}" destId="{D24F40F3-88B9-43F4-80F4-E68C14FB26BA}" srcOrd="2" destOrd="0" presId="urn:microsoft.com/office/officeart/2008/layout/AlternatingHexagons"/>
    <dgm:cxn modelId="{DD8769CD-82BC-4CFB-BDC3-AEF955DE69D9}" type="presParOf" srcId="{00CCB2B0-BD97-419D-BC32-3CEB1D4341BA}" destId="{D323E09D-AA8A-42F9-A946-663E94DD61BE}" srcOrd="3" destOrd="0" presId="urn:microsoft.com/office/officeart/2008/layout/AlternatingHexagons"/>
    <dgm:cxn modelId="{A92CBD9D-3B9E-471F-A8BE-F0BC6E23AD1C}" type="presParOf" srcId="{00CCB2B0-BD97-419D-BC32-3CEB1D4341BA}" destId="{4897611D-68D7-429A-BE78-E5B01B4AE9D5}" srcOrd="4" destOrd="0" presId="urn:microsoft.com/office/officeart/2008/layout/AlternatingHexagons"/>
    <dgm:cxn modelId="{86F559F2-2E2A-4D58-A927-6A79DD528143}" type="presOf" srcId="{40EC298D-08C8-44B2-AABA-F0DDCEFEE4A4}" destId="{4897611D-68D7-429A-BE78-E5B01B4AE9D5}" srcOrd="0" destOrd="0" presId="urn:microsoft.com/office/officeart/2008/layout/AlternatingHexagons"/>
    <dgm:cxn modelId="{4B93634A-B852-48E0-BC93-1A9D95E71C78}" type="presParOf" srcId="{333EDC7F-4246-43CF-9C05-3ABCA9E4DEBE}" destId="{5402C39D-AD8A-4ABD-9747-AB2D58D80FEE}" srcOrd="1" destOrd="0" presId="urn:microsoft.com/office/officeart/2008/layout/AlternatingHexagons"/>
    <dgm:cxn modelId="{BE98B509-AE40-455C-AE93-1F706E69BAD9}" type="presParOf" srcId="{333EDC7F-4246-43CF-9C05-3ABCA9E4DEBE}" destId="{4A4CD2E3-25EB-4048-8764-CA8DB28810AA}" srcOrd="2" destOrd="0" presId="urn:microsoft.com/office/officeart/2008/layout/AlternatingHexagons"/>
    <dgm:cxn modelId="{D1B2A016-A216-4C2C-8DAF-CB6D8D22300B}" type="presParOf" srcId="{4A4CD2E3-25EB-4048-8764-CA8DB28810AA}" destId="{8A3B1407-6EF1-4061-BC14-B79E95555925}" srcOrd="0" destOrd="0" presId="urn:microsoft.com/office/officeart/2008/layout/AlternatingHexagons"/>
    <dgm:cxn modelId="{7CC7CEFD-F220-4B3F-BF6D-F9B84CD662F3}" type="presOf" srcId="{6DDCE6B7-60F7-4CE5-A39D-E7F6A606B8D4}" destId="{8A3B1407-6EF1-4061-BC14-B79E95555925}" srcOrd="0" destOrd="0" presId="urn:microsoft.com/office/officeart/2008/layout/AlternatingHexagons"/>
    <dgm:cxn modelId="{D4675D88-EAE3-4EA0-B64C-B208DCDD6368}" type="presParOf" srcId="{4A4CD2E3-25EB-4048-8764-CA8DB28810AA}" destId="{E5A9DD64-DFA7-4950-9DFA-BB63D7C08378}" srcOrd="1" destOrd="0" presId="urn:microsoft.com/office/officeart/2008/layout/AlternatingHexagons"/>
    <dgm:cxn modelId="{22D788E8-5F13-4B2D-8E05-F7B993B6FA8E}" type="presOf" srcId="{51E67175-7D55-4E24-928A-9C2383309B60}" destId="{E5A9DD64-DFA7-4950-9DFA-BB63D7C08378}" srcOrd="0" destOrd="0" presId="urn:microsoft.com/office/officeart/2008/layout/AlternatingHexagons"/>
    <dgm:cxn modelId="{F3F16426-9958-4297-BDC4-8DC8348E8927}" type="presParOf" srcId="{4A4CD2E3-25EB-4048-8764-CA8DB28810AA}" destId="{B07A4C17-6F73-40F2-A36E-1B0AF4D1B4C6}" srcOrd="2" destOrd="0" presId="urn:microsoft.com/office/officeart/2008/layout/AlternatingHexagons"/>
    <dgm:cxn modelId="{58ADAFD5-2998-46D5-B5B6-193D2C4A7D0D}" type="presParOf" srcId="{4A4CD2E3-25EB-4048-8764-CA8DB28810AA}" destId="{2D350A49-7767-4D0C-AD4B-C521E34FFA03}" srcOrd="3" destOrd="0" presId="urn:microsoft.com/office/officeart/2008/layout/AlternatingHexagons"/>
    <dgm:cxn modelId="{25B2E226-905B-4314-9CDE-C771B958D04E}" type="presParOf" srcId="{4A4CD2E3-25EB-4048-8764-CA8DB28810AA}" destId="{D030B21A-B4EE-46D9-ABC3-2A9DC8AE56F8}" srcOrd="4" destOrd="0" presId="urn:microsoft.com/office/officeart/2008/layout/AlternatingHexagons"/>
    <dgm:cxn modelId="{539A0694-BC84-41B2-BC36-17109666C0DF}" type="presOf" srcId="{77A24B40-4714-4EDF-8772-3BF2EE3A6E04}" destId="{D030B21A-B4EE-46D9-ABC3-2A9DC8AE56F8}" srcOrd="0" destOrd="0" presId="urn:microsoft.com/office/officeart/2008/layout/AlternatingHexagons"/>
    <dgm:cxn modelId="{2DDD59C7-766F-41A1-AD50-5FEFB1884297}" type="presParOf" srcId="{333EDC7F-4246-43CF-9C05-3ABCA9E4DEBE}" destId="{B154458E-DBBA-4BD1-B9FE-DD7BBC721986}" srcOrd="3" destOrd="0" presId="urn:microsoft.com/office/officeart/2008/layout/AlternatingHexagons"/>
    <dgm:cxn modelId="{912F2BEE-0852-42A1-9305-8118D4040342}" type="presParOf" srcId="{333EDC7F-4246-43CF-9C05-3ABCA9E4DEBE}" destId="{76F48F55-1ED9-4C81-8918-BAD8147B7957}" srcOrd="4" destOrd="0" presId="urn:microsoft.com/office/officeart/2008/layout/AlternatingHexagons"/>
    <dgm:cxn modelId="{DDC95342-2B9E-443D-8170-AAC67C1154C3}" type="presParOf" srcId="{76F48F55-1ED9-4C81-8918-BAD8147B7957}" destId="{4165FB74-18F6-4687-83A5-8EAA0AB95B35}" srcOrd="0" destOrd="0" presId="urn:microsoft.com/office/officeart/2008/layout/AlternatingHexagons"/>
    <dgm:cxn modelId="{3D171CE5-7692-473A-8560-ABDE434454EF}" type="presOf" srcId="{AA5A33CD-B95F-455C-A6F9-66DABA94F6CB}" destId="{4165FB74-18F6-4687-83A5-8EAA0AB95B35}" srcOrd="0" destOrd="0" presId="urn:microsoft.com/office/officeart/2008/layout/AlternatingHexagons"/>
    <dgm:cxn modelId="{00579C69-DA44-4BD9-8FAB-B51DF33A34BD}" type="presParOf" srcId="{76F48F55-1ED9-4C81-8918-BAD8147B7957}" destId="{1A8960AE-D299-429F-9D02-28108520B101}" srcOrd="1" destOrd="0" presId="urn:microsoft.com/office/officeart/2008/layout/AlternatingHexagons"/>
    <dgm:cxn modelId="{6F39F084-9972-4445-9C88-178DC881E56C}" type="presOf" srcId="{B089C3BA-E69D-4BF6-9CA8-C66FBCB8107B}" destId="{1A8960AE-D299-429F-9D02-28108520B101}" srcOrd="0" destOrd="0" presId="urn:microsoft.com/office/officeart/2008/layout/AlternatingHexagons"/>
    <dgm:cxn modelId="{BC852331-1CD6-4A77-BB0F-9634793D5355}" type="presParOf" srcId="{76F48F55-1ED9-4C81-8918-BAD8147B7957}" destId="{DD1F74D0-5948-4A51-B9EB-C70788C24F87}" srcOrd="2" destOrd="0" presId="urn:microsoft.com/office/officeart/2008/layout/AlternatingHexagons"/>
    <dgm:cxn modelId="{457ECBE0-A4D7-463C-8A87-644E0B59BEE8}" type="presParOf" srcId="{76F48F55-1ED9-4C81-8918-BAD8147B7957}" destId="{BE977DB2-5AFF-4B1F-8B0A-0DBC0180FAE2}" srcOrd="3" destOrd="0" presId="urn:microsoft.com/office/officeart/2008/layout/AlternatingHexagons"/>
    <dgm:cxn modelId="{4DCDF20B-9DF3-4276-91B6-246A01982A2F}" type="presParOf" srcId="{76F48F55-1ED9-4C81-8918-BAD8147B7957}" destId="{0D423047-5DA8-4726-9810-DBE2E2F07CD4}" srcOrd="4" destOrd="0" presId="urn:microsoft.com/office/officeart/2008/layout/AlternatingHexagons"/>
    <dgm:cxn modelId="{23955BB5-344F-42C0-9D47-EDA68567CF2F}" type="presOf" srcId="{352375D8-A958-40AB-BA80-EF3E519E7B8E}" destId="{0D423047-5DA8-4726-9810-DBE2E2F07CD4}" srcOrd="0" destOrd="0" presId="urn:microsoft.com/office/officeart/2008/layout/AlternatingHexagons"/>
  </dgm:cxnLst>
  <dgm:bg/>
  <dgm:whole/>
  <dgm:extLst>
    <a:ext uri="http://schemas.microsoft.com/office/drawing/2008/diagram">
      <xns:dataModelExt xmlns:xns="http://schemas.microsoft.com/office/drawing/2008/diagram" minVer="http://schemas.openxmlformats.org/drawingml/2006/diagram" relId="rId7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DCE5-723D-45A3-88A0-9440041ACCCE}">
      <dsp:nvSpPr>
        <dsp:cNvPr id="0" name=""/>
        <dsp:cNvSpPr/>
      </dsp:nvSpPr>
      <dsp:spPr>
        <a:xfrm>
          <a:off x="0" y="293927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793B4-278A-4263-A024-37123D350C56}">
      <dsp:nvSpPr>
        <dsp:cNvPr id="0" name=""/>
        <dsp:cNvSpPr/>
      </dsp:nvSpPr>
      <dsp:spPr>
        <a:xfrm>
          <a:off x="98450" y="5776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1507" y="80824"/>
        <a:ext cx="1332191" cy="426206"/>
      </dsp:txXfrm>
    </dsp:sp>
    <dsp:sp modelId="{C4AFE3DD-206E-47B8-B719-213CAD622560}">
      <dsp:nvSpPr>
        <dsp:cNvPr id="0" name=""/>
        <dsp:cNvSpPr/>
      </dsp:nvSpPr>
      <dsp:spPr>
        <a:xfrm>
          <a:off x="0" y="1019687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09-E43D-44D4-BDEC-48764E547575}">
      <dsp:nvSpPr>
        <dsp:cNvPr id="0" name=""/>
        <dsp:cNvSpPr/>
      </dsp:nvSpPr>
      <dsp:spPr>
        <a:xfrm>
          <a:off x="98450" y="78352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1507" y="806584"/>
        <a:ext cx="1332191" cy="426206"/>
      </dsp:txXfrm>
    </dsp:sp>
    <dsp:sp modelId="{1F37231F-82A2-409F-A202-CDFED766E6B4}">
      <dsp:nvSpPr>
        <dsp:cNvPr id="0" name=""/>
        <dsp:cNvSpPr/>
      </dsp:nvSpPr>
      <dsp:spPr>
        <a:xfrm>
          <a:off x="0" y="1745446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8B685-1CC6-464C-9778-BCA3A2D63C7E}">
      <dsp:nvSpPr>
        <dsp:cNvPr id="0" name=""/>
        <dsp:cNvSpPr/>
      </dsp:nvSpPr>
      <dsp:spPr>
        <a:xfrm>
          <a:off x="98450" y="150928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1507" y="1532344"/>
        <a:ext cx="133219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A1A39-96B6-4ADA-9889-60B06DFD62C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 rot="-5400000">
        <a:off x="3909687" y="313106"/>
        <a:ext cx="1202866" cy="1382606"/>
      </dsp:txXfrm>
    </dsp:sp>
    <dsp:sp modelId="{73AD5ABB-FD90-45C9-ABEE-89A7EAD3A2D2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d213</a:t>
          </a:r>
        </a:p>
      </dsp:txBody>
      <dsp:txXfrm>
        <a:off x="5437901" y="401821"/>
        <a:ext cx="2241629" cy="1205177"/>
      </dsp:txXfrm>
    </dsp:sp>
    <dsp:sp modelId="{4897611D-68D7-429A-BE78-E5B01B4AE9D5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2131</a:t>
          </a:r>
        </a:p>
      </dsp:txBody>
      <dsp:txXfrm rot="-5400000">
        <a:off x="2022380" y="313106"/>
        <a:ext cx="1202866" cy="1382606"/>
      </dsp:txXfrm>
    </dsp:sp>
    <dsp:sp modelId="{8A3B1407-6EF1-4061-BC14-B79E95555925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dasdsa</a:t>
          </a:r>
          <a:endParaRPr lang="en-PH" sz="2600" kern="1200" dirty="0"/>
        </a:p>
      </dsp:txBody>
      <dsp:txXfrm rot="-5400000">
        <a:off x="2962418" y="2018030"/>
        <a:ext cx="1202866" cy="1382606"/>
      </dsp:txXfrm>
    </dsp:sp>
    <dsp:sp modelId="{E5A9DD64-DFA7-4950-9DFA-BB63D7C08378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dsadsa</a:t>
          </a:r>
          <a:endParaRPr lang="en-PH" sz="2600" kern="1200" dirty="0"/>
        </a:p>
      </dsp:txBody>
      <dsp:txXfrm>
        <a:off x="448468" y="2106744"/>
        <a:ext cx="2169318" cy="1205177"/>
      </dsp:txXfrm>
    </dsp:sp>
    <dsp:sp modelId="{D030B21A-B4EE-46D9-ABC3-2A9DC8AE56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1122</a:t>
          </a:r>
        </a:p>
      </dsp:txBody>
      <dsp:txXfrm rot="-5400000">
        <a:off x="4849725" y="2018030"/>
        <a:ext cx="1202866" cy="1382606"/>
      </dsp:txXfrm>
    </dsp:sp>
    <dsp:sp modelId="{4165FB74-18F6-4687-83A5-8EAA0AB95B35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 rot="-5400000">
        <a:off x="3909687" y="3722953"/>
        <a:ext cx="1202866" cy="1382606"/>
      </dsp:txXfrm>
    </dsp:sp>
    <dsp:sp modelId="{1A8960AE-D299-429F-9D02-28108520B10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123</a:t>
          </a:r>
        </a:p>
      </dsp:txBody>
      <dsp:txXfrm>
        <a:off x="5437901" y="3811668"/>
        <a:ext cx="2241629" cy="1205177"/>
      </dsp:txXfrm>
    </dsp:sp>
    <dsp:sp modelId="{0D423047-5DA8-4726-9810-DBE2E2F07CD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3</a:t>
          </a:r>
        </a:p>
      </dsp:txBody>
      <dsp:txXfrm rot="-5400000">
        <a:off x="2022380" y="3722953"/>
        <a:ext cx="1202866" cy="1382606"/>
      </dsp:txXfrm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  <dsp:sp>
      <dsp:nvSpPr>
        <dsp:cNvPr id="0" name="New shape"/>
        <dsp:cNvSpPr/>
        <dsp:nvPr/>
      </dsp:nvSpPr>
      <dsp:spPr>
        <a:xfrm>
          <a:off x="0" y="0"/>
          <a:ext cx="914400" cy="914400"/>
        </a:xfrm>
        <a:prstGeom prst="ellipse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tlCol="0" anchor="ctr"/>
        <a:lstStyle/>
        <a:p>
          <a:pPr algn="ctr"/>
          <a:endParaRPr lang="en-US"/>
        </a:p>
      </dsp:txBody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defPPr>
              <a:defRPr sz="1650">
                <a:latin typeface="Arial"/>
              </a:defRPr>
            </a:defPPr>
            <a:lvl1pPr algn="l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3" name="Date Placeholder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defPPr>
              <a:defRPr sz="1650">
                <a:latin typeface="Arial"/>
              </a:defRPr>
            </a:defPPr>
            <a:lvl1pPr algn="r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8A6574A7-6896-4710-9A99-AFC7B1A08913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4" name="Slide Image Placeholder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endParaRPr lang="en-PH" sz="1650" noProof="0">
              <a:latin typeface="Arial"/>
            </a:endParaRPr>
          </a:p>
        </p:txBody>
      </p:sp>
      <p:sp>
        <p:nvSpPr>
          <p:cNvPr id="5" name="Notes Placeholder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Fifth level</a:t>
            </a:r>
            <a:endParaRPr lang="en-PH" sz="1650" noProof="0">
              <a:latin typeface="Arial"/>
            </a:endParaRPr>
          </a:p>
        </p:txBody>
      </p:sp>
      <p:sp>
        <p:nvSpPr>
          <p:cNvPr id="6" name="Footer Placeholder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defPPr>
              <a:defRPr sz="1650">
                <a:latin typeface="Arial"/>
              </a:defRPr>
            </a:defPPr>
            <a:lvl1pPr algn="l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7" name="Slide Number Placeholder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defPPr>
              <a:defRPr sz="1650">
                <a:latin typeface="Arial"/>
              </a:defRPr>
            </a:defPPr>
            <a:lvl1pPr algn="r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52A06A02-51DB-43C7-89EC-74F02446FF23}" type="slidenum">
              <a:rPr lang="en-PH" sz="1650">
                <a:latin typeface="Arial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0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3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5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6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7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8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9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0931E117-3454-4C3B-ADF9-D14F89CBE0F0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8195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Test Note. This</a:t>
            </a:r>
            <a:r>
              <a:rPr lang="en-US" altLang="en-US" sz="1650" baseline="0" dirty="1">
                <a:latin typeface="Arial"/>
              </a:rPr>
              <a:t> should also be changed</a:t>
            </a: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ED8B4F7F-D588-4E48-9583-D834DBB45900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26627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66974E1D-5D46-40E3-819D-2AEE4492EBE4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10243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A023F31E-6335-48F0-9819-136AA12F6CF1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12291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AE463EE7-90BA-457F-963A-89085E967F57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14339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E09CC0CB-C71A-48DF-8A3A-6DDD55BD0BC8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16387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6673BBE3-FD46-43FE-9C31-382255E6531B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18435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 marL="228600" indent="-228600"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EB9525A8-239A-473F-A3A0-F4EDBCA80D70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20483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F1F561B7-7F5F-46AA-999D-71F787F725B3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22531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/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 sz="1650">
                <a:latin typeface="Arial"/>
              </a:defRPr>
            </a:pPr>
            <a:fld id="{BB9759B2-3550-431A-9DC2-0B0246E2B3E4}" type="slidenum">
              <a:rPr lang="en-US" altLang="en-US" sz="1650">
                <a:latin typeface="Arial"/>
              </a:rPr>
              <a:t>‹#›</a:t>
            </a:fld>
            <a:endParaRPr lang="en-US" altLang="en-US" sz="1650">
              <a:latin typeface="Arial"/>
            </a:endParaRPr>
          </a:p>
        </p:txBody>
      </p:sp>
      <p:sp>
        <p:nvSpPr>
          <p:cNvPr id="24579" name="Rectangle 2"/>
          <p:cNvSpPr/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>
              <a:spcBef>
                <a:spcPct val="0"/>
              </a:spcBef>
              <a:defRPr sz="1650">
                <a:latin typeface="Arial"/>
              </a:defRPr>
            </a:pPr>
            <a:endParaRPr lang="en-US" altLang="en-US" sz="165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371013" y="-528"/>
              <a:ext cx="1219200" cy="6858528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/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defPPr>
              <a:defRPr sz="1650">
                <a:latin typeface="Arial"/>
              </a:defRPr>
            </a:defPPr>
            <a:lvl1pPr algn="r">
              <a:defRPr sz="1650">
                <a:solidFill>
                  <a:schemeClr val="accent1"/>
                </a:solidFill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defPPr>
              <a:defRPr sz="1650">
                <a:latin typeface="Arial"/>
              </a:defRPr>
            </a:defPPr>
            <a:lvl1pPr marL="0" indent="0" algn="r">
              <a:buNone/>
              <a:defRPr sz="165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  <a:lvl2pPr marL="4572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 algn="ctr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subtitle style</a:t>
            </a:r>
          </a:p>
        </p:txBody>
      </p:sp>
      <p:sp>
        <p:nvSpPr>
          <p:cNvPr id="15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F4378313-6D2F-47A3-90B1-D65F0158AC7F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16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17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978C68A2-CE0F-4CA5-B133-0D84EFF6C420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9580543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4B948935-4498-4C28-9A6D-4DB96F0C3802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9D7FB28F-29DA-4243-8ED2-2112CC3B3389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26850478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/>
          <p:nvPr/>
        </p:nvSpPr>
        <p:spPr>
          <a:xfrm>
            <a:off x="541338" y="790575"/>
            <a:ext cx="609600" cy="584200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6" name="TextBox 18"/>
          <p:cNvSpPr txBox="1"/>
          <p:nvPr/>
        </p:nvSpPr>
        <p:spPr>
          <a:xfrm>
            <a:off x="8893175" y="2886075"/>
            <a:ext cx="609600" cy="585788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C0E474"/>
                </a:solidFill>
                <a:latin typeface="Arial"/>
              </a:rPr>
              <a:t>”</a:t>
            </a:r>
            <a:endParaRPr lang="en-US" altLang="en-US" sz="1650">
              <a:solidFill>
                <a:srgbClr val="C0E474"/>
              </a:solidFill>
              <a:latin typeface="Arial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23" name="Text Placeholder 9"/>
          <p:cNvSpPr/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defPPr>
              <a:defRPr sz="1650">
                <a:latin typeface="Arial"/>
              </a:defRPr>
            </a:defPPr>
            <a:lvl1pPr marL="0" indent="0">
              <a:buFontTx/>
              <a:buNone/>
              <a:defRPr sz="165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  <a:lvl2pPr marL="457200" indent="0">
              <a:buFontTx/>
              <a:buNone/>
              <a:defRPr sz="1650">
                <a:latin typeface="Arial"/>
              </a:defRPr>
            </a:lvl2pPr>
            <a:lvl3pPr marL="914400" indent="0">
              <a:buFontTx/>
              <a:buNone/>
              <a:defRPr sz="1650">
                <a:latin typeface="Arial"/>
              </a:defRPr>
            </a:lvl3pPr>
            <a:lvl4pPr marL="1371600" indent="0">
              <a:buFontTx/>
              <a:buNone/>
              <a:defRPr sz="1650">
                <a:latin typeface="Arial"/>
              </a:defRPr>
            </a:lvl4pPr>
            <a:lvl5pPr marL="1828800" indent="0">
              <a:buFontTx/>
              <a:buNone/>
              <a:defRPr sz="1650">
                <a:latin typeface="Arial"/>
              </a:defRPr>
            </a:lvl5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7" name="Date Placeholder 3"/>
          <p:cNvSpPr/>
          <p:nvPr>
            <p:ph type="dt" sz="half" idx="14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6E74862B-0132-495D-B1FD-028F86CF7DD1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8" name="Footer Placeholder 4"/>
          <p:cNvSpPr/>
          <p:nvPr>
            <p:ph type="ftr" sz="quarter" idx="15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9" name="Slide Number Placeholder 5"/>
          <p:cNvSpPr/>
          <p:nvPr>
            <p:ph type="sldNum" sz="quarter" idx="16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3A9B254E-58C4-445E-9B56-33BC4CF0CC58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3719073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9CFE228A-A62D-4287-832B-912F5C1A99EE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61CF9527-A19F-40D9-AD3E-DC097A4A3657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5096369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/>
          <p:nvPr/>
        </p:nvSpPr>
        <p:spPr>
          <a:xfrm>
            <a:off x="541338" y="790575"/>
            <a:ext cx="609600" cy="584200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6" name="TextBox 18"/>
          <p:cNvSpPr txBox="1"/>
          <p:nvPr/>
        </p:nvSpPr>
        <p:spPr>
          <a:xfrm>
            <a:off x="8893175" y="2886075"/>
            <a:ext cx="609600" cy="585788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sz="1650">
                <a:latin typeface="Arial"/>
              </a:defRPr>
            </a:defPPr>
            <a:lvl1pPr>
              <a:defRPr sz="1650">
                <a:solidFill>
                  <a:schemeClr val="tx1"/>
                </a:solidFill>
                <a:latin typeface="Arial"/>
              </a:defRPr>
            </a:lvl1pPr>
            <a:lvl2pPr marL="742950" indent="-285750">
              <a:defRPr sz="1650"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 sz="1650"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 sz="1650"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 sz="1650">
                <a:solidFill>
                  <a:schemeClr val="tx1"/>
                </a:solidFill>
                <a:latin typeface="Arial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C0E474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23" name="Text Placeholder 9"/>
          <p:cNvSpPr/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defPPr>
              <a:defRPr sz="1650">
                <a:latin typeface="Arial"/>
              </a:defRPr>
            </a:defPPr>
            <a:lvl1pPr marL="0" indent="0">
              <a:buFontTx/>
              <a:buNone/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FontTx/>
              <a:buNone/>
              <a:defRPr sz="1650">
                <a:latin typeface="Arial"/>
              </a:defRPr>
            </a:lvl2pPr>
            <a:lvl3pPr marL="914400" indent="0">
              <a:buFontTx/>
              <a:buNone/>
              <a:defRPr sz="1650">
                <a:latin typeface="Arial"/>
              </a:defRPr>
            </a:lvl3pPr>
            <a:lvl4pPr marL="1371600" indent="0">
              <a:buFontTx/>
              <a:buNone/>
              <a:defRPr sz="1650">
                <a:latin typeface="Arial"/>
              </a:defRPr>
            </a:lvl4pPr>
            <a:lvl5pPr marL="1828800" indent="0">
              <a:buFontTx/>
              <a:buNone/>
              <a:defRPr sz="1650">
                <a:latin typeface="Arial"/>
              </a:defRPr>
            </a:lvl5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7" name="Date Placeholder 3"/>
          <p:cNvSpPr/>
          <p:nvPr>
            <p:ph type="dt" sz="half" idx="14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DE098EA4-F04B-4D65-B759-C464C905F0CE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8" name="Footer Placeholder 4"/>
          <p:cNvSpPr/>
          <p:nvPr>
            <p:ph type="ftr" sz="quarter" idx="15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9" name="Slide Number Placeholder 5"/>
          <p:cNvSpPr/>
          <p:nvPr>
            <p:ph type="sldNum" sz="quarter" idx="16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C9DA0E09-CCF7-4985-A31A-90D043BDCDF7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09123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23" name="Text Placeholder 9"/>
          <p:cNvSpPr/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defPPr>
              <a:defRPr sz="1650">
                <a:latin typeface="Arial"/>
              </a:defRPr>
            </a:defPPr>
            <a:lvl1pPr marL="0" indent="0">
              <a:buFontTx/>
              <a:buNone/>
              <a:defRPr sz="1650">
                <a:solidFill>
                  <a:schemeClr val="accent1"/>
                </a:solidFill>
                <a:latin typeface="Arial"/>
              </a:defRPr>
            </a:lvl1pPr>
            <a:lvl2pPr marL="457200" indent="0">
              <a:buFontTx/>
              <a:buNone/>
              <a:defRPr sz="1650">
                <a:latin typeface="Arial"/>
              </a:defRPr>
            </a:lvl2pPr>
            <a:lvl3pPr marL="914400" indent="0">
              <a:buFontTx/>
              <a:buNone/>
              <a:defRPr sz="1650">
                <a:latin typeface="Arial"/>
              </a:defRPr>
            </a:lvl3pPr>
            <a:lvl4pPr marL="1371600" indent="0">
              <a:buFontTx/>
              <a:buNone/>
              <a:defRPr sz="1650">
                <a:latin typeface="Arial"/>
              </a:defRPr>
            </a:lvl4pPr>
            <a:lvl5pPr marL="1828800" indent="0">
              <a:buFontTx/>
              <a:buNone/>
              <a:defRPr sz="1650">
                <a:latin typeface="Arial"/>
              </a:defRPr>
            </a:lvl5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5" name="Date Placeholder 3"/>
          <p:cNvSpPr/>
          <p:nvPr>
            <p:ph type="dt" sz="half" idx="14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6FE4D578-832C-40A4-9F87-74B34C2C6ED7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6" name="Footer Placeholder 4"/>
          <p:cNvSpPr/>
          <p:nvPr>
            <p:ph type="ftr" sz="quarter" idx="15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7" name="Slide Number Placeholder 5"/>
          <p:cNvSpPr/>
          <p:nvPr>
            <p:ph type="sldNum" sz="quarter" idx="16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3650B596-211D-404C-A30B-FD8CAAC331CB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110342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955E67DC-3A75-422C-BBFB-37300A487264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4B5602F7-684C-4525-A767-706D8267F47E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152528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EFA3CF08-2D88-4622-A389-DF71CAEBB463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34EF6FCD-D105-4ED7-A2BE-7318903B9B76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7377714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5" name="Date Placeholder 17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US" sz="1650">
              <a:latin typeface="Arial"/>
            </a:endParaRPr>
          </a:p>
        </p:txBody>
      </p:sp>
      <p:sp>
        <p:nvSpPr>
          <p:cNvPr id="6" name="Footer Placeholder 18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US" sz="1650">
              <a:latin typeface="Arial"/>
            </a:endParaRPr>
          </a:p>
        </p:txBody>
      </p:sp>
      <p:sp>
        <p:nvSpPr>
          <p:cNvPr id="7" name="Slide Number Placeholder 29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ED59622A-42CC-4594-954A-52E1CBE961B7}" type="slidenum">
              <a:rPr lang="en-US" altLang="en-US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7416266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A69E4434-2836-4C90-B867-4751BE35795E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110AD5BE-562C-41EF-8889-49BC2042E9EA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797849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defPPr>
              <a:defRPr sz="1650">
                <a:latin typeface="Arial"/>
              </a:defRPr>
            </a:defPPr>
            <a:lvl1pPr algn="l">
              <a:defRPr sz="1650" b="0" cap="none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defPPr>
              <a:defRPr sz="1650">
                <a:latin typeface="Arial"/>
              </a:defRPr>
            </a:defPPr>
            <a:lvl1pPr marL="0" indent="0" algn="l">
              <a:buNone/>
              <a:defRPr sz="165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  <a:lvl2pPr marL="457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2pPr>
            <a:lvl3pPr marL="914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3pPr>
            <a:lvl4pPr marL="1371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4pPr>
            <a:lvl5pPr marL="18288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5pPr>
            <a:lvl6pPr marL="22860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6pPr>
            <a:lvl7pPr marL="27432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7pPr>
            <a:lvl8pPr marL="32004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8pPr>
            <a:lvl9pPr marL="3657600" indent="0">
              <a:buNone/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D3B84882-8C7D-416F-B2A4-36A284ED9AB1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596D9D16-3594-4F40-BACA-12C91513827D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8431068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5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B99F3FC8-51A3-4618-9414-B9B6612BD319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6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7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8403D60E-4028-4178-9BD0-4C5B3039DBD3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5354308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defPPr>
              <a:defRPr sz="1650">
                <a:latin typeface="Arial"/>
              </a:defRPr>
            </a:defPPr>
            <a:lvl1pPr marL="0" indent="0">
              <a:buNone/>
              <a:defRPr sz="1650" b="0">
                <a:latin typeface="Arial"/>
              </a:defRPr>
            </a:lvl1pPr>
            <a:lvl2pPr marL="457200" indent="0">
              <a:buNone/>
              <a:defRPr sz="1650" b="1">
                <a:latin typeface="Arial"/>
              </a:defRPr>
            </a:lvl2pPr>
            <a:lvl3pPr marL="914400" indent="0">
              <a:buNone/>
              <a:defRPr sz="1650" b="1">
                <a:latin typeface="Arial"/>
              </a:defRPr>
            </a:lvl3pPr>
            <a:lvl4pPr marL="1371600" indent="0">
              <a:buNone/>
              <a:defRPr sz="1650" b="1">
                <a:latin typeface="Arial"/>
              </a:defRPr>
            </a:lvl4pPr>
            <a:lvl5pPr marL="1828800" indent="0">
              <a:buNone/>
              <a:defRPr sz="1650" b="1">
                <a:latin typeface="Arial"/>
              </a:defRPr>
            </a:lvl5pPr>
            <a:lvl6pPr marL="2286000" indent="0">
              <a:buNone/>
              <a:defRPr sz="1650" b="1">
                <a:latin typeface="Arial"/>
              </a:defRPr>
            </a:lvl6pPr>
            <a:lvl7pPr marL="2743200" indent="0">
              <a:buNone/>
              <a:defRPr sz="1650" b="1">
                <a:latin typeface="Arial"/>
              </a:defRPr>
            </a:lvl7pPr>
            <a:lvl8pPr marL="3200400" indent="0">
              <a:buNone/>
              <a:defRPr sz="1650" b="1">
                <a:latin typeface="Arial"/>
              </a:defRPr>
            </a:lvl8pPr>
            <a:lvl9pPr marL="3657600" indent="0">
              <a:buNone/>
              <a:defRPr sz="1650" b="1"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defPPr>
              <a:defRPr sz="1650">
                <a:latin typeface="Arial"/>
              </a:defRPr>
            </a:defPPr>
            <a:lvl1pPr marL="0" indent="0">
              <a:buNone/>
              <a:defRPr sz="1650" b="0">
                <a:latin typeface="Arial"/>
              </a:defRPr>
            </a:lvl1pPr>
            <a:lvl2pPr marL="457200" indent="0">
              <a:buNone/>
              <a:defRPr sz="1650" b="1">
                <a:latin typeface="Arial"/>
              </a:defRPr>
            </a:lvl2pPr>
            <a:lvl3pPr marL="914400" indent="0">
              <a:buNone/>
              <a:defRPr sz="1650" b="1">
                <a:latin typeface="Arial"/>
              </a:defRPr>
            </a:lvl3pPr>
            <a:lvl4pPr marL="1371600" indent="0">
              <a:buNone/>
              <a:defRPr sz="1650" b="1">
                <a:latin typeface="Arial"/>
              </a:defRPr>
            </a:lvl4pPr>
            <a:lvl5pPr marL="1828800" indent="0">
              <a:buNone/>
              <a:defRPr sz="1650" b="1">
                <a:latin typeface="Arial"/>
              </a:defRPr>
            </a:lvl5pPr>
            <a:lvl6pPr marL="2286000" indent="0">
              <a:buNone/>
              <a:defRPr sz="1650" b="1">
                <a:latin typeface="Arial"/>
              </a:defRPr>
            </a:lvl6pPr>
            <a:lvl7pPr marL="2743200" indent="0">
              <a:buNone/>
              <a:defRPr sz="1650" b="1">
                <a:latin typeface="Arial"/>
              </a:defRPr>
            </a:lvl7pPr>
            <a:lvl8pPr marL="3200400" indent="0">
              <a:buNone/>
              <a:defRPr sz="1650" b="1">
                <a:latin typeface="Arial"/>
              </a:defRPr>
            </a:lvl8pPr>
            <a:lvl9pPr marL="3657600" indent="0">
              <a:buNone/>
              <a:defRPr sz="1650" b="1"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7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2C8FB949-14B1-464B-AF96-FF6E819DC2F3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8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9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A3C12E2F-8DB0-4DBB-A14D-50E1D30E0A3D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64279036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337C4CCC-7B46-437B-A4F3-1769F1E900A5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4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5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33F4895B-CB9F-47B5-8180-B5CDA6212B49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28792884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D90F9652-6C55-4188-89DC-4A53472BE586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3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4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BE92E909-9DC0-4015-9CF7-15E626D05722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9636694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Fifth level</a:t>
            </a:r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 marL="0" indent="0">
              <a:buNone/>
              <a:defRPr sz="1650">
                <a:latin typeface="Arial"/>
              </a:defRPr>
            </a:lvl1pPr>
            <a:lvl2pPr marL="457063" indent="0">
              <a:buNone/>
              <a:defRPr sz="1650">
                <a:latin typeface="Arial"/>
              </a:defRPr>
            </a:lvl2pPr>
            <a:lvl3pPr marL="914126" indent="0">
              <a:buNone/>
              <a:defRPr sz="1650">
                <a:latin typeface="Arial"/>
              </a:defRPr>
            </a:lvl3pPr>
            <a:lvl4pPr marL="1371189" indent="0">
              <a:buNone/>
              <a:defRPr sz="1650">
                <a:latin typeface="Arial"/>
              </a:defRPr>
            </a:lvl4pPr>
            <a:lvl5pPr marL="1828251" indent="0">
              <a:buNone/>
              <a:defRPr sz="1650">
                <a:latin typeface="Arial"/>
              </a:defRPr>
            </a:lvl5pPr>
            <a:lvl6pPr marL="2285314" indent="0">
              <a:buNone/>
              <a:defRPr sz="1650">
                <a:latin typeface="Arial"/>
              </a:defRPr>
            </a:lvl6pPr>
            <a:lvl7pPr marL="2742377" indent="0">
              <a:buNone/>
              <a:defRPr sz="1650">
                <a:latin typeface="Arial"/>
              </a:defRPr>
            </a:lvl7pPr>
            <a:lvl8pPr marL="3199440" indent="0">
              <a:buNone/>
              <a:defRPr sz="1650">
                <a:latin typeface="Arial"/>
              </a:defRPr>
            </a:lvl8pPr>
            <a:lvl9pPr marL="3656503" indent="0">
              <a:buNone/>
              <a:defRPr sz="1650"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5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E7D53D39-177A-42AE-8AA3-89C1A5BFF8C2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6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7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870CA6C1-7503-491F-9AB3-5EC91E01BF2B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3591584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defPPr>
              <a:defRPr sz="1650">
                <a:latin typeface="Arial"/>
              </a:defRPr>
            </a:defPPr>
            <a:lvl1pPr algn="l">
              <a:defRPr sz="1650" b="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defPPr>
              <a:defRPr sz="1650">
                <a:latin typeface="Arial"/>
              </a:defRPr>
            </a:defPPr>
            <a:lvl1pPr marL="0" indent="0" algn="ctr">
              <a:buNone/>
              <a:defRPr sz="1650">
                <a:latin typeface="Arial"/>
              </a:defRPr>
            </a:lvl1pPr>
            <a:lvl2pPr marL="457200" indent="0">
              <a:buNone/>
              <a:defRPr sz="1650">
                <a:latin typeface="Arial"/>
              </a:defRPr>
            </a:lvl2pPr>
            <a:lvl3pPr marL="914400" indent="0">
              <a:buNone/>
              <a:defRPr sz="1650">
                <a:latin typeface="Arial"/>
              </a:defRPr>
            </a:lvl3pPr>
            <a:lvl4pPr marL="1371600" indent="0">
              <a:buNone/>
              <a:defRPr sz="1650">
                <a:latin typeface="Arial"/>
              </a:defRPr>
            </a:lvl4pPr>
            <a:lvl5pPr marL="1828800" indent="0">
              <a:buNone/>
              <a:defRPr sz="1650">
                <a:latin typeface="Arial"/>
              </a:defRPr>
            </a:lvl5pPr>
            <a:lvl6pPr marL="2286000" indent="0">
              <a:buNone/>
              <a:defRPr sz="1650">
                <a:latin typeface="Arial"/>
              </a:defRPr>
            </a:lvl6pPr>
            <a:lvl7pPr marL="2743200" indent="0">
              <a:buNone/>
              <a:defRPr sz="1650">
                <a:latin typeface="Arial"/>
              </a:defRPr>
            </a:lvl7pPr>
            <a:lvl8pPr marL="3200400" indent="0">
              <a:buNone/>
              <a:defRPr sz="1650">
                <a:latin typeface="Arial"/>
              </a:defRPr>
            </a:lvl8pPr>
            <a:lvl9pPr marL="3657600" indent="0">
              <a:buNone/>
              <a:defRPr sz="1650"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noProof="0" dirty="1">
                <a:latin typeface="Arial"/>
              </a:rPr>
              <a:t>Click icon to add picture</a:t>
            </a:r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defPPr>
              <a:defRPr sz="1650">
                <a:latin typeface="Arial"/>
              </a:defRPr>
            </a:defPPr>
            <a:lvl1pPr marL="0" indent="0">
              <a:buNone/>
              <a:defRPr sz="1650">
                <a:latin typeface="Arial"/>
              </a:defRPr>
            </a:lvl1pPr>
            <a:lvl2pPr marL="457200" indent="0">
              <a:buNone/>
              <a:defRPr sz="1650">
                <a:latin typeface="Arial"/>
              </a:defRPr>
            </a:lvl2pPr>
            <a:lvl3pPr marL="914400" indent="0">
              <a:buNone/>
              <a:defRPr sz="1650">
                <a:latin typeface="Arial"/>
              </a:defRPr>
            </a:lvl3pPr>
            <a:lvl4pPr marL="1371600" indent="0">
              <a:buNone/>
              <a:defRPr sz="1650">
                <a:latin typeface="Arial"/>
              </a:defRPr>
            </a:lvl4pPr>
            <a:lvl5pPr marL="1828800" indent="0">
              <a:buNone/>
              <a:defRPr sz="1650">
                <a:latin typeface="Arial"/>
              </a:defRPr>
            </a:lvl5pPr>
            <a:lvl6pPr marL="2286000" indent="0">
              <a:buNone/>
              <a:defRPr sz="1650">
                <a:latin typeface="Arial"/>
              </a:defRPr>
            </a:lvl6pPr>
            <a:lvl7pPr marL="2743200" indent="0">
              <a:buNone/>
              <a:defRPr sz="1650">
                <a:latin typeface="Arial"/>
              </a:defRPr>
            </a:lvl7pPr>
            <a:lvl8pPr marL="3200400" indent="0">
              <a:buNone/>
              <a:defRPr sz="1650">
                <a:latin typeface="Arial"/>
              </a:defRPr>
            </a:lvl8pPr>
            <a:lvl9pPr marL="3657600" indent="0">
              <a:buNone/>
              <a:defRPr sz="1650">
                <a:latin typeface="Arial"/>
              </a:defRPr>
            </a:lvl9pPr>
          </a:lstStyle>
          <a:p>
            <a:pPr lvl="0">
              <a:defRPr sz="1650">
                <a:latin typeface="Arial"/>
              </a:defRPr>
            </a:pPr>
            <a:r>
              <a:rPr lang="en-US" sz="1650" dirty="1">
                <a:latin typeface="Arial"/>
              </a:rPr>
              <a:t>Edit Master text styles</a:t>
            </a:r>
          </a:p>
        </p:txBody>
      </p:sp>
      <p:sp>
        <p:nvSpPr>
          <p:cNvPr id="5" name="Date Placeholder 3"/>
          <p:cNvSpPr/>
          <p:nvPr>
            <p:ph type="dt" sz="half" idx="10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EAB6C2E3-91AD-483F-937E-4863F863820F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6" name="Footer Placeholder 4"/>
          <p:cNvSpPr/>
          <p:nvPr>
            <p:ph type="ftr" sz="quarter" idx="1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7" name="Slide Number Placeholder 5"/>
          <p:cNvSpPr/>
          <p:nvPr>
            <p:ph type="sldNum" sz="quarter" idx="12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  <a:lvl1pPr>
              <a:defRPr sz="1650"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73F61144-AF84-4249-B07D-0BFECD7091F6}" type="slidenum">
              <a:rPr lang="en-PH" sz="1650">
                <a:latin typeface="Arial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189357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/>
          <p:nvPr/>
        </p:nvGrpSpPr>
        <p:grpSpPr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/>
          <p:nvPr>
            <p:ph type="title"/>
          </p:nvPr>
        </p:nvSpPr>
        <p:spPr>
          <a:xfrm>
            <a:off x="677863" y="609600"/>
            <a:ext cx="8596312" cy="1320800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Click to edit Master title style</a:t>
            </a:r>
          </a:p>
        </p:txBody>
      </p:sp>
      <p:sp>
        <p:nvSpPr>
          <p:cNvPr id="1028" name="Text Placeholder 2"/>
          <p:cNvSpPr/>
          <p:nvPr>
            <p:ph type="body" idx="1"/>
          </p:nvPr>
        </p:nvSpPr>
        <p:spPr>
          <a:xfrm>
            <a:off x="677863" y="2160588"/>
            <a:ext cx="8596312" cy="3881437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defPPr>
              <a:defRPr sz="1650">
                <a:latin typeface="Arial"/>
              </a:defRPr>
            </a:defPPr>
          </a:lstStyle>
          <a:p>
            <a:pPr lvl="0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Edit Master text styles</a:t>
            </a:r>
          </a:p>
          <a:p>
            <a:pPr lvl="1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Second level</a:t>
            </a:r>
          </a:p>
          <a:p>
            <a:pPr lvl="2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Third level</a:t>
            </a:r>
          </a:p>
          <a:p>
            <a:pPr lvl="3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Fourth level</a:t>
            </a:r>
          </a:p>
          <a:p>
            <a:pPr lvl="4"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Fifth level</a:t>
            </a:r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sz="1650">
                <a:latin typeface="Arial"/>
              </a:defRPr>
            </a:defPPr>
            <a:lvl1pPr algn="r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434BE977-7139-4D6B-9ADE-C5E8AEADE2AF}" type="datetimeFigureOut">
              <a:rPr lang="en-PH" sz="1650">
                <a:latin typeface="Arial"/>
              </a:rPr>
              <a:t>11/03/2019</a:t>
            </a:fld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sz="1650">
                <a:latin typeface="Arial"/>
              </a:defRPr>
            </a:defPPr>
            <a:lvl1pPr algn="l" fontAlgn="auto" eaLnBrk="1" hangingPunct="1">
              <a:spcBef>
                <a:spcPct val="0"/>
              </a:spcBef>
              <a:spcAft>
                <a:spcPct val="0"/>
              </a:spcAft>
              <a:defRPr sz="165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sz="1650">
                <a:latin typeface="Arial"/>
              </a:defRPr>
            </a:defPPr>
            <a:lvl1pPr algn="r" fontAlgn="auto" eaLnBrk="1" hangingPunct="1">
              <a:spcBef>
                <a:spcPct val="0"/>
              </a:spcBef>
              <a:spcAft>
                <a:spcPct val="0"/>
              </a:spcAft>
              <a:defRPr sz="1650" smtClean="0">
                <a:solidFill>
                  <a:schemeClr val="accent1"/>
                </a:solidFill>
                <a:latin typeface="Arial"/>
              </a:defRPr>
            </a:lvl1pPr>
          </a:lstStyle>
          <a:p>
            <a:pPr>
              <a:defRPr sz="1650">
                <a:latin typeface="Arial"/>
              </a:defRPr>
            </a:pPr>
            <a:fld id="{B5AAF6C7-3602-4158-AE7A-AF94702FBD9E}" type="slidenum">
              <a:rPr lang="en-PH" sz="1650">
                <a:latin typeface="Arial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7" r:id="rId11"/>
    <p:sldLayoutId id="2147483692" r:id="rId12"/>
    <p:sldLayoutId id="2147483698" r:id="rId13"/>
    <p:sldLayoutId id="2147483693" r:id="rId14"/>
    <p:sldLayoutId id="2147483694" r:id="rId15"/>
    <p:sldLayoutId id="2147483695" r:id="rId16"/>
    <p:sldLayoutId id="2147483699" r:id="rId17"/>
  </p:sldLayoutIdLst>
  <p:transition spd="fast"/>
  <p:timing>
    <p:tnLst>
      <p:par>
        <p:cTn id="1" restart="never" nodeType="tmRoot"/>
      </p:par>
    </p:tnLst>
  </p:timing>
  <p:txStyles>
    <p:titleStyle>
      <a:defPPr>
        <a:defRPr sz="1650">
          <a:latin typeface="Arial"/>
        </a:defRPr>
      </a:defPPr>
      <a:lvl1pPr algn="l" defTabSz="457200" fontAlgn="base" rtl="0">
        <a:spcBef>
          <a:spcPct val="0"/>
        </a:spcBef>
        <a:spcAft>
          <a:spcPct val="0"/>
        </a:spcAft>
        <a:defRPr sz="1650" kern="1200">
          <a:solidFill>
            <a:schemeClr val="accent1"/>
          </a:solidFill>
          <a:latin typeface="Arial"/>
          <a:ea typeface="+mj-ea"/>
          <a:cs typeface="+mj-cs"/>
        </a:defRPr>
      </a:lvl1pPr>
      <a:lvl2pPr algn="l" defTabSz="457200" fontAlgn="base" rtl="0">
        <a:spcBef>
          <a:spcPct val="0"/>
        </a:spcBef>
        <a:spcAft>
          <a:spcPct val="0"/>
        </a:spcAft>
        <a:defRPr sz="1650">
          <a:solidFill>
            <a:schemeClr val="accent1"/>
          </a:solidFill>
          <a:latin typeface="Arial"/>
        </a:defRPr>
      </a:lvl2pPr>
      <a:lvl3pPr algn="l" defTabSz="457200" fontAlgn="base" rtl="0">
        <a:spcBef>
          <a:spcPct val="0"/>
        </a:spcBef>
        <a:spcAft>
          <a:spcPct val="0"/>
        </a:spcAft>
        <a:defRPr sz="1650">
          <a:solidFill>
            <a:schemeClr val="accent1"/>
          </a:solidFill>
          <a:latin typeface="Arial"/>
        </a:defRPr>
      </a:lvl3pPr>
      <a:lvl4pPr algn="l" defTabSz="457200" fontAlgn="base" rtl="0">
        <a:spcBef>
          <a:spcPct val="0"/>
        </a:spcBef>
        <a:spcAft>
          <a:spcPct val="0"/>
        </a:spcAft>
        <a:defRPr sz="1650">
          <a:solidFill>
            <a:schemeClr val="accent1"/>
          </a:solidFill>
          <a:latin typeface="Arial"/>
        </a:defRPr>
      </a:lvl4pPr>
      <a:lvl5pPr algn="l" defTabSz="457200" fontAlgn="base" rtl="0">
        <a:spcBef>
          <a:spcPct val="0"/>
        </a:spcBef>
        <a:spcAft>
          <a:spcPct val="0"/>
        </a:spcAft>
        <a:defRPr sz="1650">
          <a:solidFill>
            <a:schemeClr val="accent1"/>
          </a:solidFill>
          <a:latin typeface="Arial"/>
        </a:defRPr>
      </a:lvl5pPr>
      <a:lvl6pPr eaLnBrk="1" hangingPunct="1">
        <a:defRPr sz="1650">
          <a:solidFill>
            <a:schemeClr val="tx2"/>
          </a:solidFill>
          <a:latin typeface="Arial"/>
        </a:defRPr>
      </a:lvl6pPr>
      <a:lvl7pPr eaLnBrk="1" hangingPunct="1">
        <a:defRPr sz="1650">
          <a:solidFill>
            <a:schemeClr val="tx2"/>
          </a:solidFill>
          <a:latin typeface="Arial"/>
        </a:defRPr>
      </a:lvl7pPr>
      <a:lvl8pPr eaLnBrk="1" hangingPunct="1">
        <a:defRPr sz="1650">
          <a:solidFill>
            <a:schemeClr val="tx2"/>
          </a:solidFill>
          <a:latin typeface="Arial"/>
        </a:defRPr>
      </a:lvl8pPr>
      <a:lvl9pPr eaLnBrk="1" hangingPunct="1">
        <a:defRPr sz="1650">
          <a:solidFill>
            <a:schemeClr val="tx2"/>
          </a:solidFill>
          <a:latin typeface="Arial"/>
        </a:defRPr>
      </a:lvl9pPr>
    </p:titleStyle>
    <p:bodyStyle>
      <a:defPPr>
        <a:defRPr sz="1650">
          <a:latin typeface="Arial"/>
        </a:defRPr>
      </a:defPPr>
      <a:lvl1pPr marL="342900" indent="-342900" algn="l" defTabSz="457200" fontAlgn="base" rtl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50" kern="1200">
          <a:solidFill>
            <a:srgbClr val="404040"/>
          </a:solidFill>
          <a:latin typeface="Arial"/>
          <a:ea typeface="+mn-ea"/>
          <a:cs typeface="+mn-cs"/>
        </a:defRPr>
      </a:lvl1pPr>
      <a:lvl2pPr marL="742950" indent="-285750" algn="l" defTabSz="457200" fontAlgn="base" rtl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50" kern="1200">
          <a:solidFill>
            <a:srgbClr val="404040"/>
          </a:solidFill>
          <a:latin typeface="Arial"/>
          <a:ea typeface="+mn-ea"/>
          <a:cs typeface="+mn-cs"/>
        </a:defRPr>
      </a:lvl2pPr>
      <a:lvl3pPr marL="1143000" indent="-228600" algn="l" defTabSz="457200" fontAlgn="base" rtl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50" kern="1200">
          <a:solidFill>
            <a:srgbClr val="404040"/>
          </a:solidFill>
          <a:latin typeface="Arial"/>
          <a:ea typeface="+mn-ea"/>
          <a:cs typeface="+mn-cs"/>
        </a:defRPr>
      </a:lvl3pPr>
      <a:lvl4pPr marL="1600200" indent="-228600" algn="l" defTabSz="457200" fontAlgn="base" rtl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50" kern="1200">
          <a:solidFill>
            <a:srgbClr val="404040"/>
          </a:solidFill>
          <a:latin typeface="Arial"/>
          <a:ea typeface="+mn-ea"/>
          <a:cs typeface="+mn-cs"/>
        </a:defRPr>
      </a:lvl4pPr>
      <a:lvl5pPr marL="2057400" indent="-228600" algn="l" defTabSz="457200" fontAlgn="base" rtl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50" kern="1200">
          <a:solidFill>
            <a:srgbClr val="404040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5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5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5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5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9pPr>
    </p:bodyStyle>
    <p:otherStyle>
      <a:defPPr>
        <a:defRPr lang="en-US" sz="1650">
          <a:latin typeface="Arial"/>
        </a:defRPr>
      </a:defPPr>
      <a:lvl1pPr marL="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457200" rtl="0" eaLnBrk="1" latinLnBrk="0" hangingPunct="1">
        <a:defRPr sz="165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Relationship Id="rId7" Type="http://schemas.microsoft.com/office/2007/relationships/diagramDrawing" Target="../diagrams/drawing1.xml" /><Relationship Id="rId8" Type="http://schemas.openxmlformats.org/officeDocument/2006/relationships/comments" Target="../comments/commen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hyperlink" Target="http://www.who.int/tdr/diseases/malaria/images/lifecycle.gif" TargetMode="External" /><Relationship Id="rId4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chart" Target="../charts/char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diagramData" Target="../diagrams/data2.xml" /><Relationship Id="rId4" Type="http://schemas.openxmlformats.org/officeDocument/2006/relationships/diagramLayout" Target="../diagrams/layout2.xml" /><Relationship Id="rId5" Type="http://schemas.openxmlformats.org/officeDocument/2006/relationships/diagramQuickStyle" Target="../diagrams/quickStyle2.xml" /><Relationship Id="rId6" Type="http://schemas.openxmlformats.org/officeDocument/2006/relationships/diagramColors" Target="../diagrams/colors2.xml" /><Relationship Id="rId7" Type="http://schemas.microsoft.com/office/2007/relationships/diagramDrawing" Target="../diagrams/drawing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>
            <p:ph type="ctrTitle"/>
          </p:nvPr>
        </p:nvSpPr>
        <p:spPr>
          <a:xfrm>
            <a:off x="2209800" y="381000"/>
            <a:ext cx="7772400" cy="1470025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Presentation Suggestions </a:t>
            </a:r>
            <a:r>
              <a:rPr lang="en-US" altLang="en-US" sz="1650" dirty="1">
                <a:solidFill>
                  <a:srgbClr val="FF0000"/>
                </a:solidFill>
                <a:latin typeface="Arial"/>
              </a:rPr>
              <a:t>dsadsadsada</a:t>
            </a:r>
            <a:endParaRPr lang="en-US" altLang="en-US" sz="165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91" name="Rectangle 9"/>
          <p:cNvSpPr/>
          <p:nvPr>
            <p:ph type="subTitle" idx="1"/>
          </p:nvPr>
        </p:nvSpPr>
        <p:spPr>
          <a:xfrm>
            <a:off x="1524000" y="1752600"/>
            <a:ext cx="9144000" cy="1752600"/>
          </a:xfrm>
        </p:spPr>
        <p:txBody>
          <a:bodyPr rtlCol="0"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fontAlgn="auto">
              <a:spcAft>
                <a:spcPct val="0"/>
              </a:spcAft>
              <a:buFont typeface="Wingdings 3" charset="2"/>
              <a:buNone/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Dr. Burnett and Dr. Singiser</a:t>
            </a:r>
          </a:p>
          <a:p>
            <a:pPr fontAlgn="auto">
              <a:spcAft>
                <a:spcPct val="0"/>
              </a:spcAft>
              <a:buFont typeface="Wingdings 3" charset="2"/>
              <a:buNone/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BIOL/CHEM 4900</a:t>
            </a:r>
          </a:p>
        </p:txBody>
      </p:sp>
      <p:sp>
        <p:nvSpPr>
          <p:cNvPr id="7173" name="Text Box 5"/>
          <p:cNvSpPr txBox="1"/>
          <p:nvPr/>
        </p:nvSpPr>
        <p:spPr>
          <a:xfrm>
            <a:off x="6394450" y="6172200"/>
            <a:ext cx="3529483" cy="335615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sz="1650">
                <a:latin typeface="Arial"/>
              </a:defRPr>
            </a:defPPr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Photo courtesy of Dr. </a:t>
            </a: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Nickie</a:t>
            </a: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Cauthen</a:t>
            </a:r>
            <a:endParaRPr lang="en-US" altLang="en-US" sz="165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752" y="3282696"/>
            <a:ext cx="4261104" cy="27432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sz="1650">
                <a:latin typeface="Arial"/>
              </a:defRPr>
            </a:defPPr>
          </a:lstStyle>
          <a:p>
            <a:pPr algn="ctr">
              <a:defRPr sz="1650">
                <a:latin typeface="Arial"/>
              </a:defRPr>
            </a:pPr>
            <a:r>
              <a:rPr lang="en-PH" sz="1650" dirty="1">
                <a:latin typeface="Arial"/>
              </a:rPr>
              <a:t>testestestes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96846382"/>
              </p:ext>
            </p:extLst>
          </p:nvPr>
        </p:nvGraphicFramePr>
        <p:xfrm>
          <a:off x="1478280" y="573363"/>
          <a:ext cx="1969008" cy="220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2334768" y="1500061"/>
            <a:ext cx="493776" cy="25603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sz="1650">
                <a:latin typeface="Arial"/>
              </a:defRPr>
            </a:defPPr>
          </a:lstStyle>
          <a:p>
            <a:pPr algn="ctr">
              <a:defRPr sz="1650">
                <a:latin typeface="Arial"/>
              </a:defRPr>
            </a:pPr>
            <a:r>
              <a:rPr lang="en-PH" sz="1650" dirty="1">
                <a:latin typeface="Arial"/>
              </a:rPr>
              <a:t>f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20540" y="3505200"/>
            <a:ext cx="92354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sz="1650">
                <a:latin typeface="Arial"/>
              </a:defRPr>
            </a:defPPr>
          </a:lstStyle>
          <a:p>
            <a:pPr algn="ctr">
              <a:defRPr sz="1650">
                <a:latin typeface="Arial"/>
              </a:defRPr>
            </a:pPr>
            <a:endParaRPr lang="en-PH" sz="1650">
              <a:latin typeface="Arial"/>
            </a:endParaRP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Plasmodium Life Cycle</a:t>
            </a:r>
          </a:p>
        </p:txBody>
      </p:sp>
      <p:pic>
        <p:nvPicPr>
          <p:cNvPr id="25603" name="Picture 11" descr="lifecycle">
            <a:hlinkClick r:id="rId3"/>
          </p:cNvPr>
          <p:cNvPicPr/>
          <p:nvPr>
            <p:ph type="obj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848100" y="1981200"/>
            <a:ext cx="4457700" cy="3914775"/>
          </a:xfrm>
        </p:spPr>
      </p:pic>
      <p:sp>
        <p:nvSpPr>
          <p:cNvPr id="25604" name="Rectangle 5"/>
          <p:cNvSpPr/>
          <p:nvPr/>
        </p:nvSpPr>
        <p:spPr>
          <a:xfrm>
            <a:off x="4616450" y="5851525"/>
            <a:ext cx="4885670" cy="335615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sz="1650">
                <a:latin typeface="Arial"/>
              </a:defRPr>
            </a:defPPr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http://www.who.int/tdr/diseases/malaria/lifecycle.htm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>
            <p:ph type="title"/>
          </p:nvPr>
        </p:nvSpPr>
        <p:spPr>
          <a:xfrm>
            <a:off x="2209800" y="304800"/>
            <a:ext cx="3352800" cy="1371600"/>
          </a:xfrm>
        </p:spPr>
        <p:txBody>
          <a:bodyPr rtlCol="0"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fontAlgn="auto">
              <a:spcAft>
                <a:spcPct val="0"/>
              </a:spcAft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A Sad Day on Sesame Street </a:t>
            </a:r>
          </a:p>
        </p:txBody>
      </p:sp>
      <p:sp>
        <p:nvSpPr>
          <p:cNvPr id="9219" name="Rectangle 7"/>
          <p:cNvSpPr/>
          <p:nvPr>
            <p:ph type="body" sz="half" idx="1"/>
          </p:nvPr>
        </p:nvSpPr>
        <p:spPr>
          <a:xfrm>
            <a:off x="2209800" y="2286000"/>
            <a:ext cx="3810000" cy="38100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Citing your images</a:t>
            </a:r>
          </a:p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Use small print</a:t>
            </a:r>
          </a:p>
        </p:txBody>
      </p:sp>
      <p:pic>
        <p:nvPicPr>
          <p:cNvPr id="9220" name="Picture 9" descr="Sad Day"/>
          <p:cNvPicPr/>
          <p:nvPr>
            <p:ph type="obj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304800"/>
            <a:ext cx="4132263" cy="6019800"/>
          </a:xfrm>
          <a:noFill/>
        </p:spPr>
      </p:pic>
      <p:sp>
        <p:nvSpPr>
          <p:cNvPr id="9221" name="Rectangle 3"/>
          <p:cNvSpPr/>
          <p:nvPr/>
        </p:nvSpPr>
        <p:spPr>
          <a:xfrm>
            <a:off x="6093827" y="6324599"/>
            <a:ext cx="4347744" cy="579699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sz="1650">
                <a:latin typeface="Arial"/>
              </a:defRPr>
            </a:defPPr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http://www.bilibala.com/veryveryfunny/html/jokedata/sadday.html </a:t>
            </a:r>
            <a:endParaRPr lang="en-US" altLang="en-US" sz="165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Example of a Bad Color Scheme</a:t>
            </a:r>
          </a:p>
        </p:txBody>
      </p:sp>
      <p:sp>
        <p:nvSpPr>
          <p:cNvPr id="11267" name="Rectangle 3"/>
          <p:cNvSpPr/>
          <p:nvPr>
            <p:ph type="obj" idx="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Fonts in the same color family as the background do not show up well.</a:t>
            </a: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Here are some tips for good color combinations</a:t>
            </a:r>
          </a:p>
          <a:p>
            <a:pPr lvl="1"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Use the Design Templates</a:t>
            </a:r>
          </a:p>
          <a:p>
            <a:pPr lvl="2"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Go under the format menu and select Slide Design</a:t>
            </a:r>
          </a:p>
          <a:p>
            <a:pPr lvl="1"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Use the Standard Color schemes</a:t>
            </a:r>
          </a:p>
          <a:p>
            <a:pPr lvl="2"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You can’t go wrong with the dark blue background and yellow or white text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000000"/>
                </a:solidFill>
                <a:latin typeface="Arial"/>
              </a:rPr>
              <a:t>Another Bad Color Scheme</a:t>
            </a:r>
          </a:p>
        </p:txBody>
      </p:sp>
      <p:sp>
        <p:nvSpPr>
          <p:cNvPr id="13315" name="Rectangle 3"/>
          <p:cNvSpPr/>
          <p:nvPr>
            <p:ph type="obj" idx="1"/>
          </p:nvPr>
        </p:nvSpPr>
        <p:spPr>
          <a:xfrm>
            <a:off x="1981200" y="1600200"/>
            <a:ext cx="8229600" cy="48768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000000"/>
                </a:solidFill>
                <a:latin typeface="Arial"/>
              </a:rPr>
              <a:t>Dark text on dark background</a:t>
            </a: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000000"/>
                </a:solidFill>
                <a:latin typeface="Arial"/>
              </a:rPr>
              <a:t>Beware of shaded backgrounds</a:t>
            </a: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endParaRPr lang="en-US" altLang="en-US" sz="165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000000"/>
                </a:solidFill>
                <a:latin typeface="Arial"/>
              </a:rPr>
              <a:t>The dark text is harder to read down here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>
            <p:ph type="title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solidFill>
                  <a:srgbClr val="FFFF00"/>
                </a:solidFill>
                <a:latin typeface="Arial"/>
              </a:rPr>
              <a:t>Distracting Backgrounds</a:t>
            </a:r>
          </a:p>
        </p:txBody>
      </p:sp>
      <p:sp>
        <p:nvSpPr>
          <p:cNvPr id="15363" name="Rectangle 3"/>
          <p:cNvSpPr/>
          <p:nvPr>
            <p:ph type="obj" idx="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bg1"/>
                </a:solidFill>
                <a:latin typeface="Arial"/>
              </a:rPr>
              <a:t>Color</a:t>
            </a:r>
          </a:p>
          <a:p>
            <a:pPr lvl="1"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bg1"/>
                </a:solidFill>
                <a:latin typeface="Arial"/>
              </a:rPr>
              <a:t>Too bright</a:t>
            </a:r>
          </a:p>
          <a:p>
            <a:pPr lvl="1"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bg1"/>
                </a:solidFill>
                <a:latin typeface="Arial"/>
              </a:rPr>
              <a:t>Not enough contrast</a:t>
            </a:r>
          </a:p>
          <a:p>
            <a:pPr lvl="1"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bg1"/>
                </a:solidFill>
                <a:latin typeface="Arial"/>
              </a:rPr>
              <a:t>Some colors will look different when projected</a:t>
            </a:r>
          </a:p>
          <a:p>
            <a:pPr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bg1"/>
                </a:solidFill>
                <a:latin typeface="Arial"/>
              </a:rPr>
              <a:t>Distracting designs</a:t>
            </a:r>
          </a:p>
          <a:p>
            <a:pPr>
              <a:defRPr sz="1650">
                <a:latin typeface="Arial"/>
              </a:defRPr>
            </a:pPr>
            <a:endParaRPr lang="en-US" altLang="en-US" sz="165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48135915"/>
              </p:ext>
            </p:extLst>
          </p:nvPr>
        </p:nvGraphicFramePr>
        <p:xfrm>
          <a:off x="1602232" y="6096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ammo49-ledit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533400"/>
            <a:ext cx="4400550" cy="5791200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chammo49-ledit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52600" y="533400"/>
            <a:ext cx="4400550" cy="5791200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4"/>
          <p:cNvSpPr/>
          <p:nvPr>
            <p:ph type="title"/>
          </p:nvPr>
        </p:nvSpPr>
        <p:spPr/>
        <p:txBody>
          <a:bodyPr rtlCol="0"/>
          <a:lstStyle>
            <a:defPPr>
              <a:defRPr sz="1650">
                <a:latin typeface="Arial"/>
              </a:defRPr>
            </a:defPPr>
          </a:lstStyle>
          <a:p>
            <a:pPr fontAlgn="auto">
              <a:spcAft>
                <a:spcPct val="0"/>
              </a:spcAft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Regulation of Herbs and Drugs</a:t>
            </a:r>
          </a:p>
        </p:txBody>
      </p:sp>
      <p:sp>
        <p:nvSpPr>
          <p:cNvPr id="121861" name="Rectangle 5"/>
          <p:cNvSpPr/>
          <p:nvPr>
            <p:ph type="obj" idx="1"/>
          </p:nvPr>
        </p:nvSpPr>
        <p:spPr/>
        <p:txBody>
          <a:bodyPr rtlCol="0"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Regulation varies from country to country </a:t>
            </a:r>
          </a:p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Herbs are classified as dietary supplements in United States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Manufacturers are limited in claims they can make</a:t>
            </a:r>
          </a:p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US Regulating Agencies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American Herbal Products Association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Natural Nutritional Foods Association</a:t>
            </a:r>
          </a:p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Safety with herbs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Be informed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Dosage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sz="1650" dirty="1">
                <a:solidFill>
                  <a:srgbClr val="58764E"/>
                </a:solidFill>
                <a:effectLst>
                  <a:outerShdw blurRad="38100" dir="2700000" dist="38100" algn="tl">
                    <a:srgbClr val="000000"/>
                  </a:outerShdw>
                </a:effectLst>
                <a:latin typeface="Arial"/>
              </a:rPr>
              <a:t>Side effects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/>
          <p:nvPr>
            <p:ph type="title"/>
          </p:nvPr>
        </p:nvSpPr>
        <p:spPr>
          <a:xfrm>
            <a:off x="1828800" y="609600"/>
            <a:ext cx="8534400" cy="11430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Text on Slides</a:t>
            </a:r>
          </a:p>
        </p:txBody>
      </p:sp>
      <p:sp>
        <p:nvSpPr>
          <p:cNvPr id="19459" name="Rectangle 3"/>
          <p:cNvSpPr/>
          <p:nvPr>
            <p:ph type="obj" idx="1"/>
          </p:nvPr>
        </p:nvSpPr>
        <p:spPr/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How much text should be on a slide?</a:t>
            </a:r>
          </a:p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Presentation vs. lecture</a:t>
            </a:r>
          </a:p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Bullet points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910021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/>
          <p:nvPr>
            <p:ph type="title"/>
          </p:nvPr>
        </p:nvSpPr>
        <p:spPr>
          <a:xfrm>
            <a:off x="2971800" y="304800"/>
            <a:ext cx="6096000" cy="15240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Decorating Your House for Halloween</a:t>
            </a:r>
          </a:p>
        </p:txBody>
      </p:sp>
      <p:sp>
        <p:nvSpPr>
          <p:cNvPr id="19459" name="Rectangle 3"/>
          <p:cNvSpPr/>
          <p:nvPr>
            <p:ph type="obj" idx="1"/>
          </p:nvPr>
        </p:nvSpPr>
        <p:spPr/>
        <p:txBody>
          <a:bodyPr rtlCol="0">
            <a:normAutofit/>
          </a:bodyPr>
          <a:lstStyle>
            <a:defPPr>
              <a:defRPr sz="1650">
                <a:latin typeface="Arial"/>
              </a:defRPr>
            </a:defPPr>
          </a:lstStyle>
          <a:p>
            <a:pPr fontAlgn="auto"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It is important to decorate your house for Halloween so that children can find who is giving out candy.  If your house isn’t decorated then kids won’t come to your house.</a:t>
            </a:r>
          </a:p>
          <a:p>
            <a:pPr fontAlgn="auto"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Spooky decorations are fun, but they may scare the smaller kids away.</a:t>
            </a:r>
          </a:p>
          <a:p>
            <a:pPr fontAlgn="auto"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Cheesy decorations can be found EVERYWHERE  and most people love them.  </a:t>
            </a:r>
          </a:p>
          <a:p>
            <a:pPr fontAlgn="auto"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Funny decorations can be offensive to some so be careful.  Make sure they are politically correct and clean.</a:t>
            </a:r>
          </a:p>
          <a:p>
            <a:pPr fontAlgn="auto"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Homemade decorations are the cheapest and they are fun to make.  You can make spooky, cheesy and funny decorations for ½ the cost of buying them.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/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>
            <a:defPPr>
              <a:defRPr sz="1650">
                <a:latin typeface="Arial"/>
              </a:defRPr>
            </a:defPPr>
          </a:lstStyle>
          <a:p>
            <a:pPr>
              <a:defRPr sz="1650">
                <a:latin typeface="Arial"/>
              </a:defRPr>
            </a:pPr>
            <a:r>
              <a:rPr lang="en-US" altLang="en-US" sz="1650" dirty="1">
                <a:latin typeface="Arial"/>
              </a:rPr>
              <a:t>Halloween Decorations</a:t>
            </a:r>
          </a:p>
        </p:txBody>
      </p:sp>
      <p:sp>
        <p:nvSpPr>
          <p:cNvPr id="8195" name="Rectangle 3"/>
          <p:cNvSpPr/>
          <p:nvPr>
            <p:ph type="obj" idx="1"/>
          </p:nvPr>
        </p:nvSpPr>
        <p:spPr>
          <a:xfrm>
            <a:off x="2209800" y="1447800"/>
            <a:ext cx="3505200" cy="5105400"/>
          </a:xfrm>
        </p:spPr>
        <p:txBody>
          <a:bodyPr rtlCol="0">
            <a:normAutofit fontScale="97500" lnSpcReduction="10000"/>
          </a:bodyPr>
          <a:lstStyle>
            <a:defPPr>
              <a:defRPr sz="1650">
                <a:latin typeface="Arial"/>
              </a:defRPr>
            </a:defPPr>
          </a:lstStyle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Importance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Spirit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Marking your house</a:t>
            </a:r>
          </a:p>
          <a:p>
            <a:pPr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Types of Decorations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Spooky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Frightening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Hard to find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Cheesy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Cheap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Easy to find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Loved by all	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Funny 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Can be offensive</a:t>
            </a:r>
          </a:p>
          <a:p>
            <a:pPr lvl="1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Homemade 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Cheap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Fun to make</a:t>
            </a:r>
          </a:p>
          <a:p>
            <a:pPr lvl="2" fontAlgn="auto">
              <a:lnSpc>
                <a:spcPct val="80000"/>
              </a:lnSpc>
              <a:spcAft>
                <a:spcPct val="0"/>
              </a:spcAft>
              <a:buFont typeface="Wingdings 3" charset="2"/>
              <a:buChar char=""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Variety</a:t>
            </a:r>
          </a:p>
        </p:txBody>
      </p:sp>
      <p:sp>
        <p:nvSpPr>
          <p:cNvPr id="23557" name="Text Box 5"/>
          <p:cNvSpPr txBox="1"/>
          <p:nvPr/>
        </p:nvSpPr>
        <p:spPr>
          <a:xfrm>
            <a:off x="8223249" y="5181600"/>
            <a:ext cx="3529483" cy="335615"/>
          </a:xfrm>
          <a:prstGeom prst="rect"/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sz="1650">
                <a:latin typeface="Arial"/>
              </a:defRPr>
            </a:defPPr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50">
                <a:solidFill>
                  <a:srgbClr val="404040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 sz="1650">
                <a:latin typeface="Arial"/>
              </a:defRPr>
            </a:pPr>
            <a:r>
              <a:rPr lang="en-US" altLang="en-US" sz="1650" dirty="1">
                <a:solidFill>
                  <a:schemeClr val="tx1"/>
                </a:solidFill>
                <a:latin typeface="Arial"/>
              </a:rPr>
              <a:t>Photo courtesy of Dr. Nickie Cauthen</a:t>
            </a:r>
          </a:p>
        </p:txBody>
      </p:sp>
    </p:spTree>
  </p:cSld>
  <p:clrMapOvr>
    <a:masterClrMapping/>
  </p:clrMapOvr>
  <p:transition spd="fast">
    <p:random/>
  </p:transition>
  <p:timing>
    <p:tnLst>
      <p:par>
        <p:cTn id="1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advAuto="indefinite" bldLvl="2" build="p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Khmr" typeface="MoolBoran"/>
        <a:font script="Hant" typeface="新細明體"/>
        <a:font script="Cher" typeface="Plantagenet Cherokee"/>
        <a:font script="Hang" typeface="맑은 고딕"/>
        <a:font script="Syrc" typeface="Estrangelo Edessa"/>
        <a:font script="Geor" typeface="Sylfaen"/>
        <a:font script="Orya" typeface="Kalinga"/>
        <a:font script="Thai" typeface="Angsana New"/>
        <a:font script="Mlym" typeface="Kartika"/>
        <a:font script="Jpan" typeface="游ゴシック Light"/>
        <a:font script="Sinh" typeface="Iskoola Pota"/>
        <a:font script="Thaa" typeface="MV Boli"/>
        <a:font script="Viet" typeface="Times New Roman"/>
        <a:font script="Laoo" typeface="DokChampa"/>
        <a:font script="Deva" typeface="Mangal"/>
        <a:font script="Arab" typeface="Times New Roman"/>
        <a:font script="Telu" typeface="Gautami"/>
        <a:font script="Ethi" typeface="Nyala"/>
        <a:font script="Hans" typeface="等线 Light"/>
        <a:font script="Uigh" typeface="Microsoft Uighur"/>
        <a:font script="Knda" typeface="Tunga"/>
        <a:font script="Gujr" typeface="Shruti"/>
        <a:font script="Beng" typeface="Vrinda"/>
        <a:font script="Tibt" typeface="Microsoft Himalaya"/>
        <a:font script="Hebr" typeface="Times New Roman"/>
        <a:font script="Yiii" typeface="Microsoft Yi Baiti"/>
        <a:font script="Guru" typeface="Raavi"/>
        <a:font script="Mong" typeface="Mongolian Baiti"/>
        <a:font script="Taml" typeface="Latha"/>
        <a:font script="Cans" typeface="Euphemia"/>
      </a:majorFont>
      <a:minorFont>
        <a:latin typeface="Calibri" panose="020f0502020204030204"/>
        <a:ea typeface=""/>
        <a:cs typeface=""/>
        <a:font script="Khmr" typeface="DaunPenh"/>
        <a:font script="Hant" typeface="新細明體"/>
        <a:font script="Cher" typeface="Plantagenet Cherokee"/>
        <a:font script="Hang" typeface="맑은 고딕"/>
        <a:font script="Syrc" typeface="Estrangelo Edessa"/>
        <a:font script="Geor" typeface="Sylfaen"/>
        <a:font script="Orya" typeface="Kalinga"/>
        <a:font script="Thai" typeface="Cordia New"/>
        <a:font script="Mlym" typeface="Kartika"/>
        <a:font script="Jpan" typeface="游ゴシック"/>
        <a:font script="Sinh" typeface="Iskoola Pota"/>
        <a:font script="Thaa" typeface="MV Boli"/>
        <a:font script="Viet" typeface="Arial"/>
        <a:font script="Laoo" typeface="DokChampa"/>
        <a:font script="Deva" typeface="Mangal"/>
        <a:font script="Arab" typeface="Arial"/>
        <a:font script="Telu" typeface="Gautami"/>
        <a:font script="Ethi" typeface="Nyala"/>
        <a:font script="Hans" typeface="等线"/>
        <a:font script="Uigh" typeface="Microsoft Uighur"/>
        <a:font script="Knda" typeface="Tunga"/>
        <a:font script="Gujr" typeface="Shruti"/>
        <a:font script="Beng" typeface="Vrinda"/>
        <a:font script="Tibt" typeface="Microsoft Himalaya"/>
        <a:font script="Hebr" typeface="Arial"/>
        <a:font script="Yiii" typeface="Microsoft Yi Baiti"/>
        <a:font script="Guru" typeface="Raavi"/>
        <a:font script="Mong" typeface="Mongolian Baiti"/>
        <a:font script="Taml" typeface="Latha"/>
        <a:font script="Cans" typeface="Euphem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Khmr" typeface="DaunPenh"/>
        <a:font script="Hant" typeface="微軟正黑體"/>
        <a:font script="Cher" typeface="Plantagenet Cherokee"/>
        <a:font script="Hang" typeface="맑은 고딕"/>
        <a:font script="Syrc" typeface="Estrangelo Edessa"/>
        <a:font script="Geor" typeface="Sylfaen"/>
        <a:font script="Orya" typeface="Kalinga"/>
        <a:font script="Thai" typeface="Cordia New"/>
        <a:font script="Mlym" typeface="Kartika"/>
        <a:font script="Jpan" typeface="メイリオ"/>
        <a:font script="Sinh" typeface="Iskoola Pota"/>
        <a:font script="Thaa" typeface="MV Boli"/>
        <a:font script="Viet" typeface="Tahoma"/>
        <a:font script="Laoo" typeface="DokChampa"/>
        <a:font script="Deva" typeface="Mangal"/>
        <a:font script="Arab" typeface="Tahoma"/>
        <a:font script="Telu" typeface="Gautami"/>
        <a:font script="Ethi" typeface="Nyala"/>
        <a:font script="Hans" typeface="方正姚体"/>
        <a:font script="Uigh" typeface="Microsoft Uighur"/>
        <a:font script="Knda" typeface="Tunga"/>
        <a:font script="Gujr" typeface="Shruti"/>
        <a:font script="Beng" typeface="Vrinda"/>
        <a:font script="Tibt" typeface="Microsoft Himalaya"/>
        <a:font script="Hebr" typeface="Arial"/>
        <a:font script="Yiii" typeface="Microsoft Yi Baiti"/>
        <a:font script="Guru" typeface="Raavi"/>
        <a:font script="Mong" typeface="Mongolian Baiti"/>
        <a:font script="Taml" typeface="Latha"/>
        <a:font script="Cans" typeface="Euphemia"/>
      </a:majorFont>
      <a:minorFont>
        <a:latin typeface="Trebuchet MS" panose="020b0603020202020204"/>
        <a:ea typeface=""/>
        <a:cs typeface=""/>
        <a:font script="Khmr" typeface="DaunPenh"/>
        <a:font script="Hant" typeface="微軟正黑體"/>
        <a:font script="Cher" typeface="Plantagenet Cherokee"/>
        <a:font script="Hang" typeface="HY그래픽M"/>
        <a:font script="Syrc" typeface="Estrangelo Edessa"/>
        <a:font script="Geor" typeface="Sylfaen"/>
        <a:font script="Orya" typeface="Kalinga"/>
        <a:font script="Thai" typeface="IrisUPC"/>
        <a:font script="Mlym" typeface="Kartika"/>
        <a:font script="Jpan" typeface="メイリオ"/>
        <a:font script="Sinh" typeface="Iskoola Pota"/>
        <a:font script="Thaa" typeface="MV Boli"/>
        <a:font script="Viet" typeface="Arial"/>
        <a:font script="Laoo" typeface="DokChampa"/>
        <a:font script="Deva" typeface="Mangal"/>
        <a:font script="Arab" typeface="Tahoma"/>
        <a:font script="Telu" typeface="Gautami"/>
        <a:font script="Ethi" typeface="Nyala"/>
        <a:font script="Hans" typeface="华文新魏"/>
        <a:font script="Uigh" typeface="Microsoft Uighur"/>
        <a:font script="Knda" typeface="Tunga"/>
        <a:font script="Gujr" typeface="Shruti"/>
        <a:font script="Beng" typeface="Vrinda"/>
        <a:font script="Tibt" typeface="Microsoft Himalaya"/>
        <a:font script="Hebr" typeface="Gisha"/>
        <a:font script="Yiii" typeface="Microsoft Yi Baiti"/>
        <a:font script="Guru" typeface="Raavi"/>
        <a:font script="Mong" typeface="Mongolian Baiti"/>
        <a:font script="Taml" typeface="Latha"/>
        <a:font script="Cans" typeface="Euphemi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Application>Microsoft Office PowerPoint</Application>
  <PresentationFormat>Widescreen</PresentationFormat>
  <Slides>10</Slide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Suggestions</dc:title>
  <dc:creator>Carl Calaquian</dc:creator>
  <cp:lastModifiedBy>Carl Calaquian</cp:lastModifiedBy>
  <cp:revision>6</cp:revision>
  <dcterms:created xsi:type="dcterms:W3CDTF">2019-03-09T05:46:47.0000000Z</dcterms:created>
  <dcterms:modified xsi:type="dcterms:W3CDTF">2019-03-11T01:34:23.0000000Z</dcterms:modified>
</cp:coreProperties>
</file>