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Calaquian" initials="CC" lastIdx="2" clrIdx="0">
    <p:extLst>
      <p:ext uri="{19B8F6BF-5375-455C-9EA6-DF929625EA0E}">
        <p15:presenceInfo xmlns:p15="http://schemas.microsoft.com/office/powerpoint/2012/main" userId="Carl Calaqu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C-454E-B487-FFF6CE641D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C-454E-B487-FFF6CE641D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CC-454E-B487-FFF6CE641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801168"/>
        <c:axId val="688802480"/>
      </c:barChart>
      <c:catAx>
        <c:axId val="68880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02480"/>
        <c:crosses val="autoZero"/>
        <c:auto val="1"/>
        <c:lblAlgn val="ctr"/>
        <c:lblOffset val="100"/>
        <c:noMultiLvlLbl val="0"/>
      </c:catAx>
      <c:valAx>
        <c:axId val="68880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0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4:18:53.329" idx="1">
    <p:pos x="10" y="10"/>
    <p:text>dsadsa</p:text>
    <p:extLst>
      <p:ext uri="{C676402C-5697-4E1C-873F-D02D1690AC5C}">
        <p15:threadingInfo xmlns:p15="http://schemas.microsoft.com/office/powerpoint/2012/main" timeZoneBias="-480"/>
      </p:ext>
    </p:extLst>
  </p:cm>
  <p:cm authorId="1" dt="2019-03-09T14:18:59.226" idx="2">
    <p:pos x="10" y="146"/>
    <p:text>dasdsad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C1EB2-A045-410A-B7E4-7591B3E008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B07E854-8883-4C38-893B-2503AB7FB470}">
      <dgm:prSet phldrT="[Text]" phldr="1"/>
      <dgm:spPr/>
      <dgm:t>
        <a:bodyPr/>
        <a:lstStyle/>
        <a:p>
          <a:endParaRPr lang="en-US"/>
        </a:p>
      </dgm:t>
    </dgm:pt>
    <dgm:pt modelId="{D04B7648-184C-4E4A-8133-0B5B2B2555E3}" type="parTrans" cxnId="{2541A650-A663-4809-BD2B-2D11EFA5CD3C}">
      <dgm:prSet/>
      <dgm:spPr/>
      <dgm:t>
        <a:bodyPr/>
        <a:lstStyle/>
        <a:p>
          <a:endParaRPr lang="en-US"/>
        </a:p>
      </dgm:t>
    </dgm:pt>
    <dgm:pt modelId="{C82CF953-AD36-4B57-B1FA-ECFA0573E622}" type="sibTrans" cxnId="{2541A650-A663-4809-BD2B-2D11EFA5CD3C}">
      <dgm:prSet/>
      <dgm:spPr/>
      <dgm:t>
        <a:bodyPr/>
        <a:lstStyle/>
        <a:p>
          <a:endParaRPr lang="en-US"/>
        </a:p>
      </dgm:t>
    </dgm:pt>
    <dgm:pt modelId="{75FBE92D-1F83-4FB8-918F-01E6EF36C403}">
      <dgm:prSet phldrT="[Text]" phldr="1"/>
      <dgm:spPr/>
      <dgm:t>
        <a:bodyPr/>
        <a:lstStyle/>
        <a:p>
          <a:endParaRPr lang="en-US" dirty="0"/>
        </a:p>
      </dgm:t>
    </dgm:pt>
    <dgm:pt modelId="{BB0F8BC4-1423-4E4B-BD85-F4D8C62CD39C}" type="parTrans" cxnId="{34EE3DA4-2CC3-43DB-AD35-805F9B6975E9}">
      <dgm:prSet/>
      <dgm:spPr/>
      <dgm:t>
        <a:bodyPr/>
        <a:lstStyle/>
        <a:p>
          <a:endParaRPr lang="en-US"/>
        </a:p>
      </dgm:t>
    </dgm:pt>
    <dgm:pt modelId="{CC0360BC-D874-42F8-B1F0-3AFB83E73DEA}" type="sibTrans" cxnId="{34EE3DA4-2CC3-43DB-AD35-805F9B6975E9}">
      <dgm:prSet/>
      <dgm:spPr/>
      <dgm:t>
        <a:bodyPr/>
        <a:lstStyle/>
        <a:p>
          <a:endParaRPr lang="en-US"/>
        </a:p>
      </dgm:t>
    </dgm:pt>
    <dgm:pt modelId="{2A15C87A-23EE-4FEA-904B-929D0B4E4948}">
      <dgm:prSet phldrT="[Text]" phldr="1"/>
      <dgm:spPr/>
      <dgm:t>
        <a:bodyPr/>
        <a:lstStyle/>
        <a:p>
          <a:endParaRPr lang="en-US"/>
        </a:p>
      </dgm:t>
    </dgm:pt>
    <dgm:pt modelId="{1B573949-8FF2-42EE-B13C-DEEC823E4962}" type="parTrans" cxnId="{02F415CC-C09C-4665-8F1B-BAB8AFDE5E7C}">
      <dgm:prSet/>
      <dgm:spPr/>
      <dgm:t>
        <a:bodyPr/>
        <a:lstStyle/>
        <a:p>
          <a:endParaRPr lang="en-US"/>
        </a:p>
      </dgm:t>
    </dgm:pt>
    <dgm:pt modelId="{BC192C7C-49D8-4AAC-845E-6A01A68FAD9A}" type="sibTrans" cxnId="{02F415CC-C09C-4665-8F1B-BAB8AFDE5E7C}">
      <dgm:prSet/>
      <dgm:spPr/>
      <dgm:t>
        <a:bodyPr/>
        <a:lstStyle/>
        <a:p>
          <a:endParaRPr lang="en-US"/>
        </a:p>
      </dgm:t>
    </dgm:pt>
    <dgm:pt modelId="{F734597F-6D58-4185-924F-556F4F234083}" type="pres">
      <dgm:prSet presAssocID="{E25C1EB2-A045-410A-B7E4-7591B3E0087B}" presName="linear" presStyleCnt="0">
        <dgm:presLayoutVars>
          <dgm:dir/>
          <dgm:animLvl val="lvl"/>
          <dgm:resizeHandles val="exact"/>
        </dgm:presLayoutVars>
      </dgm:prSet>
      <dgm:spPr/>
    </dgm:pt>
    <dgm:pt modelId="{609A4FA8-534E-4CED-B917-4298E7A1BE05}" type="pres">
      <dgm:prSet presAssocID="{AB07E854-8883-4C38-893B-2503AB7FB470}" presName="parentLin" presStyleCnt="0"/>
      <dgm:spPr/>
    </dgm:pt>
    <dgm:pt modelId="{F49C8135-DED0-4153-BE2C-34EEEC647EBE}" type="pres">
      <dgm:prSet presAssocID="{AB07E854-8883-4C38-893B-2503AB7FB470}" presName="parentLeftMargin" presStyleLbl="node1" presStyleIdx="0" presStyleCnt="3"/>
      <dgm:spPr/>
    </dgm:pt>
    <dgm:pt modelId="{28B793B4-278A-4263-A024-37123D350C56}" type="pres">
      <dgm:prSet presAssocID="{AB07E854-8883-4C38-893B-2503AB7FB4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6867D8-A5A1-418E-B54A-62995FA0A9E0}" type="pres">
      <dgm:prSet presAssocID="{AB07E854-8883-4C38-893B-2503AB7FB470}" presName="negativeSpace" presStyleCnt="0"/>
      <dgm:spPr/>
    </dgm:pt>
    <dgm:pt modelId="{5951DCE5-723D-45A3-88A0-9440041ACCCE}" type="pres">
      <dgm:prSet presAssocID="{AB07E854-8883-4C38-893B-2503AB7FB470}" presName="childText" presStyleLbl="conFgAcc1" presStyleIdx="0" presStyleCnt="3">
        <dgm:presLayoutVars>
          <dgm:bulletEnabled val="1"/>
        </dgm:presLayoutVars>
      </dgm:prSet>
      <dgm:spPr/>
    </dgm:pt>
    <dgm:pt modelId="{EC6D4AA4-80E5-4940-AA1F-EB448962F7A6}" type="pres">
      <dgm:prSet presAssocID="{C82CF953-AD36-4B57-B1FA-ECFA0573E622}" presName="spaceBetweenRectangles" presStyleCnt="0"/>
      <dgm:spPr/>
    </dgm:pt>
    <dgm:pt modelId="{F0FCBD44-63ED-4162-9AF7-B64D6F799048}" type="pres">
      <dgm:prSet presAssocID="{75FBE92D-1F83-4FB8-918F-01E6EF36C403}" presName="parentLin" presStyleCnt="0"/>
      <dgm:spPr/>
    </dgm:pt>
    <dgm:pt modelId="{FDB21A9C-FBA4-404E-A4E8-B3502E7A3BDA}" type="pres">
      <dgm:prSet presAssocID="{75FBE92D-1F83-4FB8-918F-01E6EF36C403}" presName="parentLeftMargin" presStyleLbl="node1" presStyleIdx="0" presStyleCnt="3"/>
      <dgm:spPr/>
    </dgm:pt>
    <dgm:pt modelId="{D811A409-E43D-44D4-BDEC-48764E547575}" type="pres">
      <dgm:prSet presAssocID="{75FBE92D-1F83-4FB8-918F-01E6EF36C4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8EA917-56FC-43E9-8BFF-D7A68F895DBD}" type="pres">
      <dgm:prSet presAssocID="{75FBE92D-1F83-4FB8-918F-01E6EF36C403}" presName="negativeSpace" presStyleCnt="0"/>
      <dgm:spPr/>
    </dgm:pt>
    <dgm:pt modelId="{C4AFE3DD-206E-47B8-B719-213CAD622560}" type="pres">
      <dgm:prSet presAssocID="{75FBE92D-1F83-4FB8-918F-01E6EF36C403}" presName="childText" presStyleLbl="conFgAcc1" presStyleIdx="1" presStyleCnt="3">
        <dgm:presLayoutVars>
          <dgm:bulletEnabled val="1"/>
        </dgm:presLayoutVars>
      </dgm:prSet>
      <dgm:spPr/>
    </dgm:pt>
    <dgm:pt modelId="{73CD1B7D-C026-4D8B-98E4-20D189EA3E90}" type="pres">
      <dgm:prSet presAssocID="{CC0360BC-D874-42F8-B1F0-3AFB83E73DEA}" presName="spaceBetweenRectangles" presStyleCnt="0"/>
      <dgm:spPr/>
    </dgm:pt>
    <dgm:pt modelId="{B3618E7D-E9BE-4DFA-B65D-97D8CE59016F}" type="pres">
      <dgm:prSet presAssocID="{2A15C87A-23EE-4FEA-904B-929D0B4E4948}" presName="parentLin" presStyleCnt="0"/>
      <dgm:spPr/>
    </dgm:pt>
    <dgm:pt modelId="{786D3E57-0AC8-448B-B3CF-509FC32A2FF1}" type="pres">
      <dgm:prSet presAssocID="{2A15C87A-23EE-4FEA-904B-929D0B4E4948}" presName="parentLeftMargin" presStyleLbl="node1" presStyleIdx="1" presStyleCnt="3"/>
      <dgm:spPr/>
    </dgm:pt>
    <dgm:pt modelId="{7EC8B685-1CC6-464C-9778-BCA3A2D63C7E}" type="pres">
      <dgm:prSet presAssocID="{2A15C87A-23EE-4FEA-904B-929D0B4E49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1851C6-6E11-497A-8DAF-08FD76AFA4B5}" type="pres">
      <dgm:prSet presAssocID="{2A15C87A-23EE-4FEA-904B-929D0B4E4948}" presName="negativeSpace" presStyleCnt="0"/>
      <dgm:spPr/>
    </dgm:pt>
    <dgm:pt modelId="{1F37231F-82A2-409F-A202-CDFED766E6B4}" type="pres">
      <dgm:prSet presAssocID="{2A15C87A-23EE-4FEA-904B-929D0B4E49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59A20D-CD66-4221-A85C-CCA5DEBC2C1B}" type="presOf" srcId="{75FBE92D-1F83-4FB8-918F-01E6EF36C403}" destId="{D811A409-E43D-44D4-BDEC-48764E547575}" srcOrd="1" destOrd="0" presId="urn:microsoft.com/office/officeart/2005/8/layout/list1"/>
    <dgm:cxn modelId="{BF484723-817C-48D1-80EB-2C25D96993EC}" type="presOf" srcId="{AB07E854-8883-4C38-893B-2503AB7FB470}" destId="{28B793B4-278A-4263-A024-37123D350C56}" srcOrd="1" destOrd="0" presId="urn:microsoft.com/office/officeart/2005/8/layout/list1"/>
    <dgm:cxn modelId="{A2364361-720C-4B9E-986F-F53FBA49BA74}" type="presOf" srcId="{75FBE92D-1F83-4FB8-918F-01E6EF36C403}" destId="{FDB21A9C-FBA4-404E-A4E8-B3502E7A3BDA}" srcOrd="0" destOrd="0" presId="urn:microsoft.com/office/officeart/2005/8/layout/list1"/>
    <dgm:cxn modelId="{2541A650-A663-4809-BD2B-2D11EFA5CD3C}" srcId="{E25C1EB2-A045-410A-B7E4-7591B3E0087B}" destId="{AB07E854-8883-4C38-893B-2503AB7FB470}" srcOrd="0" destOrd="0" parTransId="{D04B7648-184C-4E4A-8133-0B5B2B2555E3}" sibTransId="{C82CF953-AD36-4B57-B1FA-ECFA0573E622}"/>
    <dgm:cxn modelId="{7EBF827D-5793-4B8B-BC29-F46D44AE4E75}" type="presOf" srcId="{2A15C87A-23EE-4FEA-904B-929D0B4E4948}" destId="{7EC8B685-1CC6-464C-9778-BCA3A2D63C7E}" srcOrd="1" destOrd="0" presId="urn:microsoft.com/office/officeart/2005/8/layout/list1"/>
    <dgm:cxn modelId="{33CB8884-B2C2-4200-85FF-5D03C696E2FA}" type="presOf" srcId="{2A15C87A-23EE-4FEA-904B-929D0B4E4948}" destId="{786D3E57-0AC8-448B-B3CF-509FC32A2FF1}" srcOrd="0" destOrd="0" presId="urn:microsoft.com/office/officeart/2005/8/layout/list1"/>
    <dgm:cxn modelId="{640BA09C-D518-4511-B6A3-217CFEC7CC09}" type="presOf" srcId="{AB07E854-8883-4C38-893B-2503AB7FB470}" destId="{F49C8135-DED0-4153-BE2C-34EEEC647EBE}" srcOrd="0" destOrd="0" presId="urn:microsoft.com/office/officeart/2005/8/layout/list1"/>
    <dgm:cxn modelId="{34EE3DA4-2CC3-43DB-AD35-805F9B6975E9}" srcId="{E25C1EB2-A045-410A-B7E4-7591B3E0087B}" destId="{75FBE92D-1F83-4FB8-918F-01E6EF36C403}" srcOrd="1" destOrd="0" parTransId="{BB0F8BC4-1423-4E4B-BD85-F4D8C62CD39C}" sibTransId="{CC0360BC-D874-42F8-B1F0-3AFB83E73DEA}"/>
    <dgm:cxn modelId="{02F415CC-C09C-4665-8F1B-BAB8AFDE5E7C}" srcId="{E25C1EB2-A045-410A-B7E4-7591B3E0087B}" destId="{2A15C87A-23EE-4FEA-904B-929D0B4E4948}" srcOrd="2" destOrd="0" parTransId="{1B573949-8FF2-42EE-B13C-DEEC823E4962}" sibTransId="{BC192C7C-49D8-4AAC-845E-6A01A68FAD9A}"/>
    <dgm:cxn modelId="{9B8B42E6-59AB-479E-8859-6D13738301FA}" type="presOf" srcId="{E25C1EB2-A045-410A-B7E4-7591B3E0087B}" destId="{F734597F-6D58-4185-924F-556F4F234083}" srcOrd="0" destOrd="0" presId="urn:microsoft.com/office/officeart/2005/8/layout/list1"/>
    <dgm:cxn modelId="{2B963FD1-437B-4BAA-A839-B35D7950CB99}" type="presParOf" srcId="{F734597F-6D58-4185-924F-556F4F234083}" destId="{609A4FA8-534E-4CED-B917-4298E7A1BE05}" srcOrd="0" destOrd="0" presId="urn:microsoft.com/office/officeart/2005/8/layout/list1"/>
    <dgm:cxn modelId="{B99B4970-C400-48AD-9A65-9DDF3D792370}" type="presParOf" srcId="{609A4FA8-534E-4CED-B917-4298E7A1BE05}" destId="{F49C8135-DED0-4153-BE2C-34EEEC647EBE}" srcOrd="0" destOrd="0" presId="urn:microsoft.com/office/officeart/2005/8/layout/list1"/>
    <dgm:cxn modelId="{C57C642D-A4CA-46F1-A7D6-D94D9942A8BF}" type="presParOf" srcId="{609A4FA8-534E-4CED-B917-4298E7A1BE05}" destId="{28B793B4-278A-4263-A024-37123D350C56}" srcOrd="1" destOrd="0" presId="urn:microsoft.com/office/officeart/2005/8/layout/list1"/>
    <dgm:cxn modelId="{4A6363A1-6FC9-4247-8636-BB8CED555844}" type="presParOf" srcId="{F734597F-6D58-4185-924F-556F4F234083}" destId="{636867D8-A5A1-418E-B54A-62995FA0A9E0}" srcOrd="1" destOrd="0" presId="urn:microsoft.com/office/officeart/2005/8/layout/list1"/>
    <dgm:cxn modelId="{8FD9C5DB-1F19-47BC-9A28-38AF67559F00}" type="presParOf" srcId="{F734597F-6D58-4185-924F-556F4F234083}" destId="{5951DCE5-723D-45A3-88A0-9440041ACCCE}" srcOrd="2" destOrd="0" presId="urn:microsoft.com/office/officeart/2005/8/layout/list1"/>
    <dgm:cxn modelId="{14A81075-611B-4BC5-A418-88B9A04FF6AD}" type="presParOf" srcId="{F734597F-6D58-4185-924F-556F4F234083}" destId="{EC6D4AA4-80E5-4940-AA1F-EB448962F7A6}" srcOrd="3" destOrd="0" presId="urn:microsoft.com/office/officeart/2005/8/layout/list1"/>
    <dgm:cxn modelId="{8E2B64CD-D612-47D8-9DEF-029E7E4D9CBB}" type="presParOf" srcId="{F734597F-6D58-4185-924F-556F4F234083}" destId="{F0FCBD44-63ED-4162-9AF7-B64D6F799048}" srcOrd="4" destOrd="0" presId="urn:microsoft.com/office/officeart/2005/8/layout/list1"/>
    <dgm:cxn modelId="{84A441E9-736E-42C5-A7A1-4C236F660704}" type="presParOf" srcId="{F0FCBD44-63ED-4162-9AF7-B64D6F799048}" destId="{FDB21A9C-FBA4-404E-A4E8-B3502E7A3BDA}" srcOrd="0" destOrd="0" presId="urn:microsoft.com/office/officeart/2005/8/layout/list1"/>
    <dgm:cxn modelId="{758A652F-8EAF-4CCC-BE52-9327EE82259E}" type="presParOf" srcId="{F0FCBD44-63ED-4162-9AF7-B64D6F799048}" destId="{D811A409-E43D-44D4-BDEC-48764E547575}" srcOrd="1" destOrd="0" presId="urn:microsoft.com/office/officeart/2005/8/layout/list1"/>
    <dgm:cxn modelId="{0D54A170-741F-49FB-BF20-B8F3A0DF445B}" type="presParOf" srcId="{F734597F-6D58-4185-924F-556F4F234083}" destId="{B98EA917-56FC-43E9-8BFF-D7A68F895DBD}" srcOrd="5" destOrd="0" presId="urn:microsoft.com/office/officeart/2005/8/layout/list1"/>
    <dgm:cxn modelId="{15241EE1-B499-4FA5-A6D5-07EE6B3FB46A}" type="presParOf" srcId="{F734597F-6D58-4185-924F-556F4F234083}" destId="{C4AFE3DD-206E-47B8-B719-213CAD622560}" srcOrd="6" destOrd="0" presId="urn:microsoft.com/office/officeart/2005/8/layout/list1"/>
    <dgm:cxn modelId="{B4653806-3625-4FC3-983E-CD9416B4CD3A}" type="presParOf" srcId="{F734597F-6D58-4185-924F-556F4F234083}" destId="{73CD1B7D-C026-4D8B-98E4-20D189EA3E90}" srcOrd="7" destOrd="0" presId="urn:microsoft.com/office/officeart/2005/8/layout/list1"/>
    <dgm:cxn modelId="{8785CEC3-EA5F-4068-9D7F-CFF86DCA17A9}" type="presParOf" srcId="{F734597F-6D58-4185-924F-556F4F234083}" destId="{B3618E7D-E9BE-4DFA-B65D-97D8CE59016F}" srcOrd="8" destOrd="0" presId="urn:microsoft.com/office/officeart/2005/8/layout/list1"/>
    <dgm:cxn modelId="{3D6D9929-759B-4A85-AAB8-D69CFDAF0F89}" type="presParOf" srcId="{B3618E7D-E9BE-4DFA-B65D-97D8CE59016F}" destId="{786D3E57-0AC8-448B-B3CF-509FC32A2FF1}" srcOrd="0" destOrd="0" presId="urn:microsoft.com/office/officeart/2005/8/layout/list1"/>
    <dgm:cxn modelId="{C04CE20D-BC5E-4FFB-B3AF-8F743CCF1BFB}" type="presParOf" srcId="{B3618E7D-E9BE-4DFA-B65D-97D8CE59016F}" destId="{7EC8B685-1CC6-464C-9778-BCA3A2D63C7E}" srcOrd="1" destOrd="0" presId="urn:microsoft.com/office/officeart/2005/8/layout/list1"/>
    <dgm:cxn modelId="{07EB2DE4-3387-4947-A0EC-FD4634BABE07}" type="presParOf" srcId="{F734597F-6D58-4185-924F-556F4F234083}" destId="{111851C6-6E11-497A-8DAF-08FD76AFA4B5}" srcOrd="9" destOrd="0" presId="urn:microsoft.com/office/officeart/2005/8/layout/list1"/>
    <dgm:cxn modelId="{FBAD192D-FD02-477F-9701-A758FC40F637}" type="presParOf" srcId="{F734597F-6D58-4185-924F-556F4F234083}" destId="{1F37231F-82A2-409F-A202-CDFED766E6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1C883-BD65-44EF-BEFA-74281BD5B4A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C3AF2265-8C46-45EB-AED5-247F26E7EE2F}">
      <dgm:prSet phldrT="[Text]" phldr="1"/>
      <dgm:spPr/>
      <dgm:t>
        <a:bodyPr/>
        <a:lstStyle/>
        <a:p>
          <a:endParaRPr lang="en-PH"/>
        </a:p>
      </dgm:t>
    </dgm:pt>
    <dgm:pt modelId="{BAE069C0-9486-4838-AA06-F81D9FB8D5F5}" type="parTrans" cxnId="{8A98A6C4-2890-4C3B-B9BE-A9F45DC88094}">
      <dgm:prSet/>
      <dgm:spPr/>
      <dgm:t>
        <a:bodyPr/>
        <a:lstStyle/>
        <a:p>
          <a:endParaRPr lang="en-PH"/>
        </a:p>
      </dgm:t>
    </dgm:pt>
    <dgm:pt modelId="{40EC298D-08C8-44B2-AABA-F0DDCEFEE4A4}" type="sibTrans" cxnId="{8A98A6C4-2890-4C3B-B9BE-A9F45DC88094}">
      <dgm:prSet/>
      <dgm:spPr/>
      <dgm:t>
        <a:bodyPr/>
        <a:lstStyle/>
        <a:p>
          <a:r>
            <a:rPr lang="en-PH" dirty="0"/>
            <a:t>2131</a:t>
          </a:r>
        </a:p>
      </dgm:t>
    </dgm:pt>
    <dgm:pt modelId="{C028F3D4-CB19-4321-9C63-431C91119267}">
      <dgm:prSet phldrT="[Text]"/>
      <dgm:spPr/>
      <dgm:t>
        <a:bodyPr/>
        <a:lstStyle/>
        <a:p>
          <a:r>
            <a:rPr lang="en-PH" dirty="0"/>
            <a:t>d213</a:t>
          </a:r>
        </a:p>
      </dgm:t>
    </dgm:pt>
    <dgm:pt modelId="{0E191474-F0C4-453E-9F41-999F1D99DC1E}" type="parTrans" cxnId="{00B0F374-D537-4D93-B0FA-7E784BE35D07}">
      <dgm:prSet/>
      <dgm:spPr/>
      <dgm:t>
        <a:bodyPr/>
        <a:lstStyle/>
        <a:p>
          <a:endParaRPr lang="en-PH"/>
        </a:p>
      </dgm:t>
    </dgm:pt>
    <dgm:pt modelId="{BB42DF70-56A5-440B-B913-4B480A565C7E}" type="sibTrans" cxnId="{00B0F374-D537-4D93-B0FA-7E784BE35D07}">
      <dgm:prSet/>
      <dgm:spPr/>
      <dgm:t>
        <a:bodyPr/>
        <a:lstStyle/>
        <a:p>
          <a:endParaRPr lang="en-PH"/>
        </a:p>
      </dgm:t>
    </dgm:pt>
    <dgm:pt modelId="{6DDCE6B7-60F7-4CE5-A39D-E7F6A606B8D4}">
      <dgm:prSet phldrT="[Text]"/>
      <dgm:spPr/>
      <dgm:t>
        <a:bodyPr/>
        <a:lstStyle/>
        <a:p>
          <a:r>
            <a:rPr lang="en-PH" dirty="0" err="1"/>
            <a:t>dasdsa</a:t>
          </a:r>
          <a:endParaRPr lang="en-PH" dirty="0"/>
        </a:p>
      </dgm:t>
    </dgm:pt>
    <dgm:pt modelId="{E7C7E6A9-F2C3-4870-8091-1F8A054D77D2}" type="parTrans" cxnId="{0E7767ED-3A5F-4AFE-BAC2-7AF1769AE8D7}">
      <dgm:prSet/>
      <dgm:spPr/>
      <dgm:t>
        <a:bodyPr/>
        <a:lstStyle/>
        <a:p>
          <a:endParaRPr lang="en-PH"/>
        </a:p>
      </dgm:t>
    </dgm:pt>
    <dgm:pt modelId="{77A24B40-4714-4EDF-8772-3BF2EE3A6E04}" type="sibTrans" cxnId="{0E7767ED-3A5F-4AFE-BAC2-7AF1769AE8D7}">
      <dgm:prSet/>
      <dgm:spPr/>
      <dgm:t>
        <a:bodyPr/>
        <a:lstStyle/>
        <a:p>
          <a:r>
            <a:rPr lang="en-PH" dirty="0"/>
            <a:t>1122</a:t>
          </a:r>
        </a:p>
      </dgm:t>
    </dgm:pt>
    <dgm:pt modelId="{51E67175-7D55-4E24-928A-9C2383309B60}">
      <dgm:prSet phldrT="[Text]"/>
      <dgm:spPr/>
      <dgm:t>
        <a:bodyPr/>
        <a:lstStyle/>
        <a:p>
          <a:r>
            <a:rPr lang="en-PH" dirty="0" err="1"/>
            <a:t>dsadsa</a:t>
          </a:r>
          <a:endParaRPr lang="en-PH" dirty="0"/>
        </a:p>
      </dgm:t>
    </dgm:pt>
    <dgm:pt modelId="{B52B9FA0-BF57-41A4-BC5D-E69EA21869EA}" type="parTrans" cxnId="{519AC119-1818-467E-AAD8-2AFF2EAA9111}">
      <dgm:prSet/>
      <dgm:spPr/>
      <dgm:t>
        <a:bodyPr/>
        <a:lstStyle/>
        <a:p>
          <a:endParaRPr lang="en-PH"/>
        </a:p>
      </dgm:t>
    </dgm:pt>
    <dgm:pt modelId="{5D42F0B2-193C-425A-8D85-AD976A51B243}" type="sibTrans" cxnId="{519AC119-1818-467E-AAD8-2AFF2EAA9111}">
      <dgm:prSet/>
      <dgm:spPr/>
      <dgm:t>
        <a:bodyPr/>
        <a:lstStyle/>
        <a:p>
          <a:endParaRPr lang="en-PH"/>
        </a:p>
      </dgm:t>
    </dgm:pt>
    <dgm:pt modelId="{AA5A33CD-B95F-455C-A6F9-66DABA94F6CB}">
      <dgm:prSet phldrT="[Text]" phldr="1"/>
      <dgm:spPr/>
      <dgm:t>
        <a:bodyPr/>
        <a:lstStyle/>
        <a:p>
          <a:endParaRPr lang="en-PH"/>
        </a:p>
      </dgm:t>
    </dgm:pt>
    <dgm:pt modelId="{336990C9-6401-4C25-AC83-A83C84A2E4CC}" type="parTrans" cxnId="{043CE8D6-3D02-4262-8D06-89F2D2D7D322}">
      <dgm:prSet/>
      <dgm:spPr/>
      <dgm:t>
        <a:bodyPr/>
        <a:lstStyle/>
        <a:p>
          <a:endParaRPr lang="en-PH"/>
        </a:p>
      </dgm:t>
    </dgm:pt>
    <dgm:pt modelId="{352375D8-A958-40AB-BA80-EF3E519E7B8E}" type="sibTrans" cxnId="{043CE8D6-3D02-4262-8D06-89F2D2D7D322}">
      <dgm:prSet/>
      <dgm:spPr/>
      <dgm:t>
        <a:bodyPr/>
        <a:lstStyle/>
        <a:p>
          <a:r>
            <a:rPr lang="en-PH" dirty="0"/>
            <a:t>3</a:t>
          </a:r>
        </a:p>
      </dgm:t>
    </dgm:pt>
    <dgm:pt modelId="{B089C3BA-E69D-4BF6-9CA8-C66FBCB8107B}">
      <dgm:prSet phldrT="[Text]"/>
      <dgm:spPr/>
      <dgm:t>
        <a:bodyPr/>
        <a:lstStyle/>
        <a:p>
          <a:r>
            <a:rPr lang="en-PH" dirty="0"/>
            <a:t>123</a:t>
          </a:r>
        </a:p>
      </dgm:t>
    </dgm:pt>
    <dgm:pt modelId="{5A17667C-FB5D-425A-9E9C-DA45D9AAB170}" type="parTrans" cxnId="{3C7AFEB1-5D65-410D-8117-ECE012656FE4}">
      <dgm:prSet/>
      <dgm:spPr/>
      <dgm:t>
        <a:bodyPr/>
        <a:lstStyle/>
        <a:p>
          <a:endParaRPr lang="en-PH"/>
        </a:p>
      </dgm:t>
    </dgm:pt>
    <dgm:pt modelId="{1B3196AC-C68C-4011-8091-700DFA87E88D}" type="sibTrans" cxnId="{3C7AFEB1-5D65-410D-8117-ECE012656FE4}">
      <dgm:prSet/>
      <dgm:spPr/>
      <dgm:t>
        <a:bodyPr/>
        <a:lstStyle/>
        <a:p>
          <a:endParaRPr lang="en-PH"/>
        </a:p>
      </dgm:t>
    </dgm:pt>
    <dgm:pt modelId="{333EDC7F-4246-43CF-9C05-3ABCA9E4DEBE}" type="pres">
      <dgm:prSet presAssocID="{48A1C883-BD65-44EF-BEFA-74281BD5B4A8}" presName="Name0" presStyleCnt="0">
        <dgm:presLayoutVars>
          <dgm:chMax/>
          <dgm:chPref/>
          <dgm:dir/>
          <dgm:animLvl val="lvl"/>
        </dgm:presLayoutVars>
      </dgm:prSet>
      <dgm:spPr/>
    </dgm:pt>
    <dgm:pt modelId="{00CCB2B0-BD97-419D-BC32-3CEB1D4341BA}" type="pres">
      <dgm:prSet presAssocID="{C3AF2265-8C46-45EB-AED5-247F26E7EE2F}" presName="composite" presStyleCnt="0"/>
      <dgm:spPr/>
    </dgm:pt>
    <dgm:pt modelId="{1F4A1A39-96B6-4ADA-9889-60B06DFD62C3}" type="pres">
      <dgm:prSet presAssocID="{C3AF2265-8C46-45EB-AED5-247F26E7EE2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3AD5ABB-FD90-45C9-ABEE-89A7EAD3A2D2}" type="pres">
      <dgm:prSet presAssocID="{C3AF2265-8C46-45EB-AED5-247F26E7EE2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24F40F3-88B9-43F4-80F4-E68C14FB26BA}" type="pres">
      <dgm:prSet presAssocID="{C3AF2265-8C46-45EB-AED5-247F26E7EE2F}" presName="BalanceSpacing" presStyleCnt="0"/>
      <dgm:spPr/>
    </dgm:pt>
    <dgm:pt modelId="{D323E09D-AA8A-42F9-A946-663E94DD61BE}" type="pres">
      <dgm:prSet presAssocID="{C3AF2265-8C46-45EB-AED5-247F26E7EE2F}" presName="BalanceSpacing1" presStyleCnt="0"/>
      <dgm:spPr/>
    </dgm:pt>
    <dgm:pt modelId="{4897611D-68D7-429A-BE78-E5B01B4AE9D5}" type="pres">
      <dgm:prSet presAssocID="{40EC298D-08C8-44B2-AABA-F0DDCEFEE4A4}" presName="Accent1Text" presStyleLbl="node1" presStyleIdx="1" presStyleCnt="6"/>
      <dgm:spPr/>
    </dgm:pt>
    <dgm:pt modelId="{5402C39D-AD8A-4ABD-9747-AB2D58D80FEE}" type="pres">
      <dgm:prSet presAssocID="{40EC298D-08C8-44B2-AABA-F0DDCEFEE4A4}" presName="spaceBetweenRectangles" presStyleCnt="0"/>
      <dgm:spPr/>
    </dgm:pt>
    <dgm:pt modelId="{4A4CD2E3-25EB-4048-8764-CA8DB28810AA}" type="pres">
      <dgm:prSet presAssocID="{6DDCE6B7-60F7-4CE5-A39D-E7F6A606B8D4}" presName="composite" presStyleCnt="0"/>
      <dgm:spPr/>
    </dgm:pt>
    <dgm:pt modelId="{8A3B1407-6EF1-4061-BC14-B79E95555925}" type="pres">
      <dgm:prSet presAssocID="{6DDCE6B7-60F7-4CE5-A39D-E7F6A606B8D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5A9DD64-DFA7-4950-9DFA-BB63D7C08378}" type="pres">
      <dgm:prSet presAssocID="{6DDCE6B7-60F7-4CE5-A39D-E7F6A606B8D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7A4C17-6F73-40F2-A36E-1B0AF4D1B4C6}" type="pres">
      <dgm:prSet presAssocID="{6DDCE6B7-60F7-4CE5-A39D-E7F6A606B8D4}" presName="BalanceSpacing" presStyleCnt="0"/>
      <dgm:spPr/>
    </dgm:pt>
    <dgm:pt modelId="{2D350A49-7767-4D0C-AD4B-C521E34FFA03}" type="pres">
      <dgm:prSet presAssocID="{6DDCE6B7-60F7-4CE5-A39D-E7F6A606B8D4}" presName="BalanceSpacing1" presStyleCnt="0"/>
      <dgm:spPr/>
    </dgm:pt>
    <dgm:pt modelId="{D030B21A-B4EE-46D9-ABC3-2A9DC8AE56F8}" type="pres">
      <dgm:prSet presAssocID="{77A24B40-4714-4EDF-8772-3BF2EE3A6E04}" presName="Accent1Text" presStyleLbl="node1" presStyleIdx="3" presStyleCnt="6"/>
      <dgm:spPr/>
    </dgm:pt>
    <dgm:pt modelId="{B154458E-DBBA-4BD1-B9FE-DD7BBC721986}" type="pres">
      <dgm:prSet presAssocID="{77A24B40-4714-4EDF-8772-3BF2EE3A6E04}" presName="spaceBetweenRectangles" presStyleCnt="0"/>
      <dgm:spPr/>
    </dgm:pt>
    <dgm:pt modelId="{76F48F55-1ED9-4C81-8918-BAD8147B7957}" type="pres">
      <dgm:prSet presAssocID="{AA5A33CD-B95F-455C-A6F9-66DABA94F6CB}" presName="composite" presStyleCnt="0"/>
      <dgm:spPr/>
    </dgm:pt>
    <dgm:pt modelId="{4165FB74-18F6-4687-83A5-8EAA0AB95B35}" type="pres">
      <dgm:prSet presAssocID="{AA5A33CD-B95F-455C-A6F9-66DABA94F6C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A8960AE-D299-429F-9D02-28108520B101}" type="pres">
      <dgm:prSet presAssocID="{AA5A33CD-B95F-455C-A6F9-66DABA94F6C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D1F74D0-5948-4A51-B9EB-C70788C24F87}" type="pres">
      <dgm:prSet presAssocID="{AA5A33CD-B95F-455C-A6F9-66DABA94F6CB}" presName="BalanceSpacing" presStyleCnt="0"/>
      <dgm:spPr/>
    </dgm:pt>
    <dgm:pt modelId="{BE977DB2-5AFF-4B1F-8B0A-0DBC0180FAE2}" type="pres">
      <dgm:prSet presAssocID="{AA5A33CD-B95F-455C-A6F9-66DABA94F6CB}" presName="BalanceSpacing1" presStyleCnt="0"/>
      <dgm:spPr/>
    </dgm:pt>
    <dgm:pt modelId="{0D423047-5DA8-4726-9810-DBE2E2F07CD4}" type="pres">
      <dgm:prSet presAssocID="{352375D8-A958-40AB-BA80-EF3E519E7B8E}" presName="Accent1Text" presStyleLbl="node1" presStyleIdx="5" presStyleCnt="6"/>
      <dgm:spPr/>
    </dgm:pt>
  </dgm:ptLst>
  <dgm:cxnLst>
    <dgm:cxn modelId="{146B1200-12EB-475F-8B23-862322D8CBF9}" type="presOf" srcId="{B089C3BA-E69D-4BF6-9CA8-C66FBCB8107B}" destId="{1A8960AE-D299-429F-9D02-28108520B101}" srcOrd="0" destOrd="0" presId="urn:microsoft.com/office/officeart/2008/layout/AlternatingHexagons"/>
    <dgm:cxn modelId="{519AC119-1818-467E-AAD8-2AFF2EAA9111}" srcId="{6DDCE6B7-60F7-4CE5-A39D-E7F6A606B8D4}" destId="{51E67175-7D55-4E24-928A-9C2383309B60}" srcOrd="0" destOrd="0" parTransId="{B52B9FA0-BF57-41A4-BC5D-E69EA21869EA}" sibTransId="{5D42F0B2-193C-425A-8D85-AD976A51B243}"/>
    <dgm:cxn modelId="{BC06B11D-E146-48E1-BA54-E99AA9BC635B}" type="presOf" srcId="{77A24B40-4714-4EDF-8772-3BF2EE3A6E04}" destId="{D030B21A-B4EE-46D9-ABC3-2A9DC8AE56F8}" srcOrd="0" destOrd="0" presId="urn:microsoft.com/office/officeart/2008/layout/AlternatingHexagons"/>
    <dgm:cxn modelId="{34A88824-92A2-4B77-B9EF-DCF7FCFD6EF6}" type="presOf" srcId="{48A1C883-BD65-44EF-BEFA-74281BD5B4A8}" destId="{333EDC7F-4246-43CF-9C05-3ABCA9E4DEBE}" srcOrd="0" destOrd="0" presId="urn:microsoft.com/office/officeart/2008/layout/AlternatingHexagons"/>
    <dgm:cxn modelId="{5DBA7B2D-727C-46BD-8C00-42A7257120A5}" type="presOf" srcId="{6DDCE6B7-60F7-4CE5-A39D-E7F6A606B8D4}" destId="{8A3B1407-6EF1-4061-BC14-B79E95555925}" srcOrd="0" destOrd="0" presId="urn:microsoft.com/office/officeart/2008/layout/AlternatingHexagons"/>
    <dgm:cxn modelId="{730A043D-674A-4EAF-9A7B-AC4B91060940}" type="presOf" srcId="{C028F3D4-CB19-4321-9C63-431C91119267}" destId="{73AD5ABB-FD90-45C9-ABEE-89A7EAD3A2D2}" srcOrd="0" destOrd="0" presId="urn:microsoft.com/office/officeart/2008/layout/AlternatingHexagons"/>
    <dgm:cxn modelId="{04A5276B-640A-4946-A6ED-0E0FC1C32C98}" type="presOf" srcId="{AA5A33CD-B95F-455C-A6F9-66DABA94F6CB}" destId="{4165FB74-18F6-4687-83A5-8EAA0AB95B35}" srcOrd="0" destOrd="0" presId="urn:microsoft.com/office/officeart/2008/layout/AlternatingHexagons"/>
    <dgm:cxn modelId="{D84AB26D-5899-4E1A-866F-80C9B81C1929}" type="presOf" srcId="{40EC298D-08C8-44B2-AABA-F0DDCEFEE4A4}" destId="{4897611D-68D7-429A-BE78-E5B01B4AE9D5}" srcOrd="0" destOrd="0" presId="urn:microsoft.com/office/officeart/2008/layout/AlternatingHexagons"/>
    <dgm:cxn modelId="{00B0F374-D537-4D93-B0FA-7E784BE35D07}" srcId="{C3AF2265-8C46-45EB-AED5-247F26E7EE2F}" destId="{C028F3D4-CB19-4321-9C63-431C91119267}" srcOrd="0" destOrd="0" parTransId="{0E191474-F0C4-453E-9F41-999F1D99DC1E}" sibTransId="{BB42DF70-56A5-440B-B913-4B480A565C7E}"/>
    <dgm:cxn modelId="{46D4548B-BE96-488E-A31B-B5DC0A7AD17D}" type="presOf" srcId="{51E67175-7D55-4E24-928A-9C2383309B60}" destId="{E5A9DD64-DFA7-4950-9DFA-BB63D7C08378}" srcOrd="0" destOrd="0" presId="urn:microsoft.com/office/officeart/2008/layout/AlternatingHexagons"/>
    <dgm:cxn modelId="{3C7AFEB1-5D65-410D-8117-ECE012656FE4}" srcId="{AA5A33CD-B95F-455C-A6F9-66DABA94F6CB}" destId="{B089C3BA-E69D-4BF6-9CA8-C66FBCB8107B}" srcOrd="0" destOrd="0" parTransId="{5A17667C-FB5D-425A-9E9C-DA45D9AAB170}" sibTransId="{1B3196AC-C68C-4011-8091-700DFA87E88D}"/>
    <dgm:cxn modelId="{8A98A6C4-2890-4C3B-B9BE-A9F45DC88094}" srcId="{48A1C883-BD65-44EF-BEFA-74281BD5B4A8}" destId="{C3AF2265-8C46-45EB-AED5-247F26E7EE2F}" srcOrd="0" destOrd="0" parTransId="{BAE069C0-9486-4838-AA06-F81D9FB8D5F5}" sibTransId="{40EC298D-08C8-44B2-AABA-F0DDCEFEE4A4}"/>
    <dgm:cxn modelId="{043CE8D6-3D02-4262-8D06-89F2D2D7D322}" srcId="{48A1C883-BD65-44EF-BEFA-74281BD5B4A8}" destId="{AA5A33CD-B95F-455C-A6F9-66DABA94F6CB}" srcOrd="2" destOrd="0" parTransId="{336990C9-6401-4C25-AC83-A83C84A2E4CC}" sibTransId="{352375D8-A958-40AB-BA80-EF3E519E7B8E}"/>
    <dgm:cxn modelId="{0B6324DB-65C1-48D4-8516-2F8C3BE582C6}" type="presOf" srcId="{C3AF2265-8C46-45EB-AED5-247F26E7EE2F}" destId="{1F4A1A39-96B6-4ADA-9889-60B06DFD62C3}" srcOrd="0" destOrd="0" presId="urn:microsoft.com/office/officeart/2008/layout/AlternatingHexagons"/>
    <dgm:cxn modelId="{3B5755DF-AFBC-420E-BAC3-AD446C0010F8}" type="presOf" srcId="{352375D8-A958-40AB-BA80-EF3E519E7B8E}" destId="{0D423047-5DA8-4726-9810-DBE2E2F07CD4}" srcOrd="0" destOrd="0" presId="urn:microsoft.com/office/officeart/2008/layout/AlternatingHexagons"/>
    <dgm:cxn modelId="{0E7767ED-3A5F-4AFE-BAC2-7AF1769AE8D7}" srcId="{48A1C883-BD65-44EF-BEFA-74281BD5B4A8}" destId="{6DDCE6B7-60F7-4CE5-A39D-E7F6A606B8D4}" srcOrd="1" destOrd="0" parTransId="{E7C7E6A9-F2C3-4870-8091-1F8A054D77D2}" sibTransId="{77A24B40-4714-4EDF-8772-3BF2EE3A6E04}"/>
    <dgm:cxn modelId="{7E64361C-468B-495F-AB52-DBE72828A2C8}" type="presParOf" srcId="{333EDC7F-4246-43CF-9C05-3ABCA9E4DEBE}" destId="{00CCB2B0-BD97-419D-BC32-3CEB1D4341BA}" srcOrd="0" destOrd="0" presId="urn:microsoft.com/office/officeart/2008/layout/AlternatingHexagons"/>
    <dgm:cxn modelId="{C22533C2-979D-4B46-BA1A-B6DF3BED8F01}" type="presParOf" srcId="{00CCB2B0-BD97-419D-BC32-3CEB1D4341BA}" destId="{1F4A1A39-96B6-4ADA-9889-60B06DFD62C3}" srcOrd="0" destOrd="0" presId="urn:microsoft.com/office/officeart/2008/layout/AlternatingHexagons"/>
    <dgm:cxn modelId="{F2E9C01D-773D-4F0A-B6B5-2CD8C9D3B69C}" type="presParOf" srcId="{00CCB2B0-BD97-419D-BC32-3CEB1D4341BA}" destId="{73AD5ABB-FD90-45C9-ABEE-89A7EAD3A2D2}" srcOrd="1" destOrd="0" presId="urn:microsoft.com/office/officeart/2008/layout/AlternatingHexagons"/>
    <dgm:cxn modelId="{B0CF0D05-D3B8-4159-8EC2-461F8E351639}" type="presParOf" srcId="{00CCB2B0-BD97-419D-BC32-3CEB1D4341BA}" destId="{D24F40F3-88B9-43F4-80F4-E68C14FB26BA}" srcOrd="2" destOrd="0" presId="urn:microsoft.com/office/officeart/2008/layout/AlternatingHexagons"/>
    <dgm:cxn modelId="{7CB1A73F-EDB1-4033-B3E8-2767CC17D506}" type="presParOf" srcId="{00CCB2B0-BD97-419D-BC32-3CEB1D4341BA}" destId="{D323E09D-AA8A-42F9-A946-663E94DD61BE}" srcOrd="3" destOrd="0" presId="urn:microsoft.com/office/officeart/2008/layout/AlternatingHexagons"/>
    <dgm:cxn modelId="{874654F4-E729-4911-9DF9-EEBCB8FB7D03}" type="presParOf" srcId="{00CCB2B0-BD97-419D-BC32-3CEB1D4341BA}" destId="{4897611D-68D7-429A-BE78-E5B01B4AE9D5}" srcOrd="4" destOrd="0" presId="urn:microsoft.com/office/officeart/2008/layout/AlternatingHexagons"/>
    <dgm:cxn modelId="{E52C179B-BAC3-461C-88F1-10CC1668DA52}" type="presParOf" srcId="{333EDC7F-4246-43CF-9C05-3ABCA9E4DEBE}" destId="{5402C39D-AD8A-4ABD-9747-AB2D58D80FEE}" srcOrd="1" destOrd="0" presId="urn:microsoft.com/office/officeart/2008/layout/AlternatingHexagons"/>
    <dgm:cxn modelId="{EE2DD36C-85D9-4EC2-9B00-8A3824C4DD40}" type="presParOf" srcId="{333EDC7F-4246-43CF-9C05-3ABCA9E4DEBE}" destId="{4A4CD2E3-25EB-4048-8764-CA8DB28810AA}" srcOrd="2" destOrd="0" presId="urn:microsoft.com/office/officeart/2008/layout/AlternatingHexagons"/>
    <dgm:cxn modelId="{673B8FCA-D26F-4191-8ED2-AB9ACAF25869}" type="presParOf" srcId="{4A4CD2E3-25EB-4048-8764-CA8DB28810AA}" destId="{8A3B1407-6EF1-4061-BC14-B79E95555925}" srcOrd="0" destOrd="0" presId="urn:microsoft.com/office/officeart/2008/layout/AlternatingHexagons"/>
    <dgm:cxn modelId="{866C0FCC-B197-4D8F-9639-F5BC4AEAB634}" type="presParOf" srcId="{4A4CD2E3-25EB-4048-8764-CA8DB28810AA}" destId="{E5A9DD64-DFA7-4950-9DFA-BB63D7C08378}" srcOrd="1" destOrd="0" presId="urn:microsoft.com/office/officeart/2008/layout/AlternatingHexagons"/>
    <dgm:cxn modelId="{AE3ABB67-F399-4848-A332-4E5483A8FFB4}" type="presParOf" srcId="{4A4CD2E3-25EB-4048-8764-CA8DB28810AA}" destId="{B07A4C17-6F73-40F2-A36E-1B0AF4D1B4C6}" srcOrd="2" destOrd="0" presId="urn:microsoft.com/office/officeart/2008/layout/AlternatingHexagons"/>
    <dgm:cxn modelId="{C1A290A2-AA7F-46B0-8367-23D286D69FB5}" type="presParOf" srcId="{4A4CD2E3-25EB-4048-8764-CA8DB28810AA}" destId="{2D350A49-7767-4D0C-AD4B-C521E34FFA03}" srcOrd="3" destOrd="0" presId="urn:microsoft.com/office/officeart/2008/layout/AlternatingHexagons"/>
    <dgm:cxn modelId="{6AF52BF4-B561-45CF-B078-893EDFB397AA}" type="presParOf" srcId="{4A4CD2E3-25EB-4048-8764-CA8DB28810AA}" destId="{D030B21A-B4EE-46D9-ABC3-2A9DC8AE56F8}" srcOrd="4" destOrd="0" presId="urn:microsoft.com/office/officeart/2008/layout/AlternatingHexagons"/>
    <dgm:cxn modelId="{9F9863E8-DAD1-42D0-B971-F26E60854751}" type="presParOf" srcId="{333EDC7F-4246-43CF-9C05-3ABCA9E4DEBE}" destId="{B154458E-DBBA-4BD1-B9FE-DD7BBC721986}" srcOrd="3" destOrd="0" presId="urn:microsoft.com/office/officeart/2008/layout/AlternatingHexagons"/>
    <dgm:cxn modelId="{40EADFDC-43D7-4CE7-8398-781BBB62A884}" type="presParOf" srcId="{333EDC7F-4246-43CF-9C05-3ABCA9E4DEBE}" destId="{76F48F55-1ED9-4C81-8918-BAD8147B7957}" srcOrd="4" destOrd="0" presId="urn:microsoft.com/office/officeart/2008/layout/AlternatingHexagons"/>
    <dgm:cxn modelId="{17140FA5-0B64-466B-B0EA-8F817EEE4644}" type="presParOf" srcId="{76F48F55-1ED9-4C81-8918-BAD8147B7957}" destId="{4165FB74-18F6-4687-83A5-8EAA0AB95B35}" srcOrd="0" destOrd="0" presId="urn:microsoft.com/office/officeart/2008/layout/AlternatingHexagons"/>
    <dgm:cxn modelId="{B6DB64FD-CC47-47FD-8477-10A8B06DAC6A}" type="presParOf" srcId="{76F48F55-1ED9-4C81-8918-BAD8147B7957}" destId="{1A8960AE-D299-429F-9D02-28108520B101}" srcOrd="1" destOrd="0" presId="urn:microsoft.com/office/officeart/2008/layout/AlternatingHexagons"/>
    <dgm:cxn modelId="{AE21B76A-1AAB-4C75-A141-30AACAF55EC7}" type="presParOf" srcId="{76F48F55-1ED9-4C81-8918-BAD8147B7957}" destId="{DD1F74D0-5948-4A51-B9EB-C70788C24F87}" srcOrd="2" destOrd="0" presId="urn:microsoft.com/office/officeart/2008/layout/AlternatingHexagons"/>
    <dgm:cxn modelId="{2261906D-B40C-478D-9A24-A308FA4E9839}" type="presParOf" srcId="{76F48F55-1ED9-4C81-8918-BAD8147B7957}" destId="{BE977DB2-5AFF-4B1F-8B0A-0DBC0180FAE2}" srcOrd="3" destOrd="0" presId="urn:microsoft.com/office/officeart/2008/layout/AlternatingHexagons"/>
    <dgm:cxn modelId="{62ED8E3A-DDF7-44BB-9066-B62E996FA132}" type="presParOf" srcId="{76F48F55-1ED9-4C81-8918-BAD8147B7957}" destId="{0D423047-5DA8-4726-9810-DBE2E2F07CD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DCE5-723D-45A3-88A0-9440041ACCCE}">
      <dsp:nvSpPr>
        <dsp:cNvPr id="0" name=""/>
        <dsp:cNvSpPr/>
      </dsp:nvSpPr>
      <dsp:spPr>
        <a:xfrm>
          <a:off x="0" y="293927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793B4-278A-4263-A024-37123D350C56}">
      <dsp:nvSpPr>
        <dsp:cNvPr id="0" name=""/>
        <dsp:cNvSpPr/>
      </dsp:nvSpPr>
      <dsp:spPr>
        <a:xfrm>
          <a:off x="98450" y="5776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1507" y="80824"/>
        <a:ext cx="1332191" cy="426206"/>
      </dsp:txXfrm>
    </dsp:sp>
    <dsp:sp modelId="{C4AFE3DD-206E-47B8-B719-213CAD622560}">
      <dsp:nvSpPr>
        <dsp:cNvPr id="0" name=""/>
        <dsp:cNvSpPr/>
      </dsp:nvSpPr>
      <dsp:spPr>
        <a:xfrm>
          <a:off x="0" y="1019687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A409-E43D-44D4-BDEC-48764E547575}">
      <dsp:nvSpPr>
        <dsp:cNvPr id="0" name=""/>
        <dsp:cNvSpPr/>
      </dsp:nvSpPr>
      <dsp:spPr>
        <a:xfrm>
          <a:off x="98450" y="78352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1507" y="806584"/>
        <a:ext cx="1332191" cy="426206"/>
      </dsp:txXfrm>
    </dsp:sp>
    <dsp:sp modelId="{1F37231F-82A2-409F-A202-CDFED766E6B4}">
      <dsp:nvSpPr>
        <dsp:cNvPr id="0" name=""/>
        <dsp:cNvSpPr/>
      </dsp:nvSpPr>
      <dsp:spPr>
        <a:xfrm>
          <a:off x="0" y="1745446"/>
          <a:ext cx="19690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8B685-1CC6-464C-9778-BCA3A2D63C7E}">
      <dsp:nvSpPr>
        <dsp:cNvPr id="0" name=""/>
        <dsp:cNvSpPr/>
      </dsp:nvSpPr>
      <dsp:spPr>
        <a:xfrm>
          <a:off x="98450" y="1509287"/>
          <a:ext cx="13783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7" tIns="0" rIns="52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21507" y="1532344"/>
        <a:ext cx="133219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A1A39-96B6-4ADA-9889-60B06DFD62C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 rot="-5400000">
        <a:off x="3909687" y="313106"/>
        <a:ext cx="1202866" cy="1382606"/>
      </dsp:txXfrm>
    </dsp:sp>
    <dsp:sp modelId="{73AD5ABB-FD90-45C9-ABEE-89A7EAD3A2D2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d213</a:t>
          </a:r>
        </a:p>
      </dsp:txBody>
      <dsp:txXfrm>
        <a:off x="5437901" y="401821"/>
        <a:ext cx="2241629" cy="1205177"/>
      </dsp:txXfrm>
    </dsp:sp>
    <dsp:sp modelId="{4897611D-68D7-429A-BE78-E5B01B4AE9D5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2131</a:t>
          </a:r>
        </a:p>
      </dsp:txBody>
      <dsp:txXfrm rot="-5400000">
        <a:off x="2022380" y="313106"/>
        <a:ext cx="1202866" cy="1382606"/>
      </dsp:txXfrm>
    </dsp:sp>
    <dsp:sp modelId="{8A3B1407-6EF1-4061-BC14-B79E95555925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dasdsa</a:t>
          </a:r>
          <a:endParaRPr lang="en-PH" sz="2600" kern="1200" dirty="0"/>
        </a:p>
      </dsp:txBody>
      <dsp:txXfrm rot="-5400000">
        <a:off x="2962418" y="2018030"/>
        <a:ext cx="1202866" cy="1382606"/>
      </dsp:txXfrm>
    </dsp:sp>
    <dsp:sp modelId="{E5A9DD64-DFA7-4950-9DFA-BB63D7C08378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dsadsa</a:t>
          </a:r>
          <a:endParaRPr lang="en-PH" sz="2600" kern="1200" dirty="0"/>
        </a:p>
      </dsp:txBody>
      <dsp:txXfrm>
        <a:off x="448468" y="2106744"/>
        <a:ext cx="2169318" cy="1205177"/>
      </dsp:txXfrm>
    </dsp:sp>
    <dsp:sp modelId="{D030B21A-B4EE-46D9-ABC3-2A9DC8AE56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1122</a:t>
          </a:r>
        </a:p>
      </dsp:txBody>
      <dsp:txXfrm rot="-5400000">
        <a:off x="4849725" y="2018030"/>
        <a:ext cx="1202866" cy="1382606"/>
      </dsp:txXfrm>
    </dsp:sp>
    <dsp:sp modelId="{4165FB74-18F6-4687-83A5-8EAA0AB95B35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600" kern="1200"/>
        </a:p>
      </dsp:txBody>
      <dsp:txXfrm rot="-5400000">
        <a:off x="3909687" y="3722953"/>
        <a:ext cx="1202866" cy="1382606"/>
      </dsp:txXfrm>
    </dsp:sp>
    <dsp:sp modelId="{1A8960AE-D299-429F-9D02-28108520B10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123</a:t>
          </a:r>
        </a:p>
      </dsp:txBody>
      <dsp:txXfrm>
        <a:off x="5437901" y="3811668"/>
        <a:ext cx="2241629" cy="1205177"/>
      </dsp:txXfrm>
    </dsp:sp>
    <dsp:sp modelId="{0D423047-5DA8-4726-9810-DBE2E2F07CD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3</a:t>
          </a: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6574A7-6896-4710-9A99-AFC7B1A08913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A06A02-51DB-43C7-89EC-74F02446FF2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31E117-3454-4C3B-ADF9-D14F89CBE0F0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Test Note. This</a:t>
            </a:r>
            <a:r>
              <a:rPr lang="en-US" altLang="en-US" baseline="0" dirty="0"/>
              <a:t> should also be changed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B4F7F-D588-4E48-9583-D834DBB45900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74E1D-5D46-40E3-819D-2AEE4492EBE4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23F31E-6335-48F0-9819-136AA12F6CF1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463EE7-90BA-457F-963A-89085E967F57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9CC0CB-C71A-48DF-8A3A-6DDD55BD0BC8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73BBE3-FD46-43FE-9C31-382255E6531B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9525A8-239A-473F-A3A0-F4EDBCA80D70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F561B7-7F5F-46AA-999D-71F787F725B3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9759B2-3550-431A-9DC2-0B0246E2B3E4}" type="slidenum">
              <a:rPr lang="en-US" altLang="en-US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8313-6D2F-47A3-90B1-D65F0158AC7F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C68A2-CE0F-4CA5-B133-0D84EFF6C420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0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48935-4498-4C28-9A6D-4DB96F0C3802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B28F-29DA-4243-8ED2-2112CC3B338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8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 altLang="en-US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4862B-0132-495D-B1FD-028F86CF7DD1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B254E-58C4-445E-9B56-33BC4CF0CC5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19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228A-A62D-4287-832B-912F5C1A99EE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9527-A19F-40D9-AD3E-DC097A4A365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096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8EA4-F04B-4D65-B759-C464C905F0CE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0E09-CCF7-4985-A31A-90D043BDCDF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091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4D578-832C-40A4-9F87-74B34C2C6ED7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B596-211D-404C-A30B-FD8CAAC331C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103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67DC-3A75-422C-BBFB-37300A487264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02F7-684C-4525-A767-706D8267F47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152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CF08-2D88-4622-A389-DF71CAEBB463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6FCD-D105-4ED7-A2BE-7318903B9B7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377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622A-42CC-4594-954A-52E1CBE96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16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E4434-2836-4C90-B867-4751BE35795E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AD5BE-562C-41EF-8889-49BC2042E9E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4882-8C7D-416F-B2A4-36A284ED9AB1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9D16-3594-4F40-BACA-12C91513827D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3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F3FC8-51A3-4618-9414-B9B6612BD319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3D60E-4028-4178-9BD0-4C5B3039DBD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5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B949-14B1-464B-AF96-FF6E819DC2F3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2E2F-8DB0-4DBB-A14D-50E1D30E0A3D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4CCC-7B46-437B-A4F3-1769F1E900A5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4895B-CB9F-47B5-8180-B5CDA6212B4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2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F9652-6C55-4188-89DC-4A53472BE586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2E909-9DC0-4015-9CF7-15E626D05722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63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53D39-177A-42AE-8AA3-89C1A5BFF8C2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CA6C1-7503-491F-9AB3-5EC91E01BF2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591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6C2E3-91AD-483F-937E-4863F863820F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1144-AF84-4249-B07D-0BFECD7091F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89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4BE977-7139-4D6B-9ADE-C5E8AEADE2AF}" type="datetimeFigureOut">
              <a:rPr lang="en-PH"/>
              <a:pPr>
                <a:defRPr/>
              </a:pPr>
              <a:t>11/03/2019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5AAF6C7-3602-4158-AE7A-AF94702FBD9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7" r:id="rId11"/>
    <p:sldLayoutId id="2147483692" r:id="rId12"/>
    <p:sldLayoutId id="2147483698" r:id="rId13"/>
    <p:sldLayoutId id="2147483693" r:id="rId14"/>
    <p:sldLayoutId id="2147483694" r:id="rId15"/>
    <p:sldLayoutId id="2147483695" r:id="rId16"/>
    <p:sldLayoutId id="2147483699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tdr/diseases/malaria/images/lifecycle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470025"/>
          </a:xfrm>
        </p:spPr>
        <p:txBody>
          <a:bodyPr/>
          <a:lstStyle/>
          <a:p>
            <a:r>
              <a:rPr lang="en-US" altLang="en-US" dirty="0"/>
              <a:t>Presentation Suggestions </a:t>
            </a:r>
            <a:r>
              <a:rPr lang="en-US" altLang="en-US" dirty="0" err="1">
                <a:solidFill>
                  <a:srgbClr val="FF0000"/>
                </a:solidFill>
                <a:latin typeface="Bahnschrift SemiBold" panose="020B0502040204020203" pitchFamily="34" charset="0"/>
              </a:rPr>
              <a:t>dsadsadsada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29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752600"/>
            <a:ext cx="9144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800" dirty="0"/>
              <a:t>Dr. Burnett and Dr. </a:t>
            </a:r>
            <a:r>
              <a:rPr lang="en-US" altLang="en-US" sz="2800" dirty="0" err="1"/>
              <a:t>Singiser</a:t>
            </a:r>
            <a:endParaRPr lang="en-US" altLang="en-US" sz="2800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dirty="0"/>
              <a:t>BIOL/CHEM 4900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394450" y="6172200"/>
            <a:ext cx="1911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>
                <a:solidFill>
                  <a:schemeClr val="tx1"/>
                </a:solidFill>
                <a:latin typeface="Times New Roman" panose="02020603050405020304" pitchFamily="18" charset="0"/>
              </a:rPr>
              <a:t>Photo courtesy of Dr. </a:t>
            </a:r>
            <a:r>
              <a:rPr lang="en-US" altLang="en-US" sz="9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Nickie</a:t>
            </a:r>
            <a:r>
              <a:rPr lang="en-US" altLang="en-US" sz="9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9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Cauthen</a:t>
            </a:r>
            <a:endParaRPr lang="en-US" altLang="en-US" sz="9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4752" y="3282696"/>
            <a:ext cx="426110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testestestes</a:t>
            </a:r>
            <a:endParaRPr lang="en-PH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96846382"/>
              </p:ext>
            </p:extLst>
          </p:nvPr>
        </p:nvGraphicFramePr>
        <p:xfrm>
          <a:off x="1478280" y="573363"/>
          <a:ext cx="1969008" cy="220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2334768" y="1500061"/>
            <a:ext cx="493776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20540" y="3505200"/>
            <a:ext cx="92354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Plasmodium Life Cycle</a:t>
            </a:r>
          </a:p>
        </p:txBody>
      </p:sp>
      <p:pic>
        <p:nvPicPr>
          <p:cNvPr id="25603" name="Picture 11" descr="lifecycle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1981200"/>
            <a:ext cx="4457700" cy="3914775"/>
          </a:xfrm>
        </p:spPr>
      </p:pic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616450" y="5851525"/>
            <a:ext cx="2927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http://www.who.int/tdr/diseases/malaria/lifecycle.htm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3352800" cy="1371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/>
              <a:t>A Sad Day on Sesame Street 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86000"/>
            <a:ext cx="3810000" cy="3810000"/>
          </a:xfrm>
        </p:spPr>
        <p:txBody>
          <a:bodyPr/>
          <a:lstStyle/>
          <a:p>
            <a:r>
              <a:rPr lang="en-US" altLang="en-US" dirty="0"/>
              <a:t>Citing your images</a:t>
            </a:r>
          </a:p>
          <a:p>
            <a:r>
              <a:rPr lang="en-US" altLang="en-US" dirty="0"/>
              <a:t>Use small print</a:t>
            </a:r>
          </a:p>
        </p:txBody>
      </p:sp>
      <p:pic>
        <p:nvPicPr>
          <p:cNvPr id="9220" name="Picture 9" descr="Sad D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304800"/>
            <a:ext cx="4132263" cy="6019800"/>
          </a:xfrm>
          <a:noFill/>
        </p:spPr>
      </p:pic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096000" y="6324600"/>
            <a:ext cx="434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http://www.bilibala.com/veryveryfunny/html/jokedata/sadday.html 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Bad Color Scheme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Fonts in the same color family as the background do not show up well.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Here are some tips for good color combinations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the Design Templates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 under the format menu and select Slide Design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the Standard Color schemes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You can’t go wrong with the dark blue background and yellow or white text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Another Bad Color Scheme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Dark text on dark background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Beware of shaded backgrounds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dark text is harder to read down here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Distracting Backgrounds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Color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Too bright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Not enough contrast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Some colors will look different when projected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Distracting designs</a:t>
            </a:r>
          </a:p>
          <a:p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48135915"/>
              </p:ext>
            </p:extLst>
          </p:nvPr>
        </p:nvGraphicFramePr>
        <p:xfrm>
          <a:off x="1602232" y="6096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ammo49-le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3400"/>
            <a:ext cx="440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chammo49-le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440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Regulation of Herbs and Drugs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Regulation varies from country to country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Herbs are classified as dietary supplements in United States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Manufacturers are limited in claims they can make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 Regulating Agencies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American Herbal Products Association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Natural Nutritional Foods Association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Safety with herbs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informed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Dosage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>
                <a:solidFill>
                  <a:srgbClr val="5876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Side effects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534400" cy="1143000"/>
          </a:xfrm>
        </p:spPr>
        <p:txBody>
          <a:bodyPr/>
          <a:lstStyle/>
          <a:p>
            <a:r>
              <a:rPr lang="en-US" altLang="en-US" dirty="0"/>
              <a:t>Text on Slides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much text should be on a slide?</a:t>
            </a:r>
          </a:p>
          <a:p>
            <a:r>
              <a:rPr lang="en-US" altLang="en-US" dirty="0"/>
              <a:t>Presentation vs. lecture</a:t>
            </a:r>
          </a:p>
          <a:p>
            <a:r>
              <a:rPr lang="en-US" altLang="en-US" dirty="0"/>
              <a:t>Bullet points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1D77D-2CFB-4245-9352-4D709643B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0021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096000" cy="1524000"/>
          </a:xfrm>
        </p:spPr>
        <p:txBody>
          <a:bodyPr/>
          <a:lstStyle/>
          <a:p>
            <a:r>
              <a:rPr lang="en-US" altLang="en-US"/>
              <a:t>Decorating Your House for Halloween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important to decorate your house for Halloween so that children can find who is giving out candy.  If your house isn’t decorated then kids won’t come to your house.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Spooky decorations are fun, but they may scare the smaller kids away.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Cheesy decorations can be found EVERYWHERE  and most people love them.  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Funny decorations can be offensive to some so be careful.  Make sure they are politically correct and clean.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Homemade decorations are the cheapest and they are fun to make.  You can make spooky, cheesy and funny decorations for ½ the cost of buying them.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 altLang="en-US"/>
              <a:t>Halloween Decorations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3505200" cy="5105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Spirit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Marking your house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Decorations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Spooky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Frightening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to find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Cheesy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Cheap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find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Loved by all	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Funny 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offensive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Homemade 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Cheap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to make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Variety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223250" y="5181600"/>
            <a:ext cx="1911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  <a:latin typeface="Times New Roman" panose="02020603050405020304" pitchFamily="18" charset="0"/>
              </a:rPr>
              <a:t>Photo courtesy of Dr. Nickie Cauthen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407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Book Antiqua</vt:lpstr>
      <vt:lpstr>Calibri</vt:lpstr>
      <vt:lpstr>Times New Roman</vt:lpstr>
      <vt:lpstr>Trebuchet MS</vt:lpstr>
      <vt:lpstr>Wingdings 3</vt:lpstr>
      <vt:lpstr>Facet</vt:lpstr>
      <vt:lpstr>Presentation Suggestions dsadsadsada</vt:lpstr>
      <vt:lpstr>A Sad Day on Sesame Street </vt:lpstr>
      <vt:lpstr>Example of a Bad Color Scheme</vt:lpstr>
      <vt:lpstr>Another Bad Color Scheme</vt:lpstr>
      <vt:lpstr>Distracting Backgrounds</vt:lpstr>
      <vt:lpstr>Regulation of Herbs and Drugs</vt:lpstr>
      <vt:lpstr>Text on Slides</vt:lpstr>
      <vt:lpstr>Decorating Your House for Halloween</vt:lpstr>
      <vt:lpstr>Halloween Decorations</vt:lpstr>
      <vt:lpstr>Plasmodium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Suggestions</dc:title>
  <dc:creator>Carl Calaquian</dc:creator>
  <cp:lastModifiedBy>Carl Calaquian</cp:lastModifiedBy>
  <cp:revision>6</cp:revision>
  <dcterms:created xsi:type="dcterms:W3CDTF">2019-03-09T05:46:47Z</dcterms:created>
  <dcterms:modified xsi:type="dcterms:W3CDTF">2019-03-11T01:34:23Z</dcterms:modified>
</cp:coreProperties>
</file>