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A-4845-A03E-6ED22B7945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2A-4845-A03E-6ED22B7945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A-4845-A03E-6ED22B794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8801168"/>
        <c:axId val="688802480"/>
      </c:barChart>
      <c:catAx>
        <c:axId val="68880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02480"/>
        <c:crosses val="autoZero"/>
        <c:auto val="1"/>
        <c:lblAlgn val="ctr"/>
        <c:lblOffset val="100"/>
        <c:noMultiLvlLbl val="0"/>
      </c:catAx>
      <c:valAx>
        <c:axId val="68880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80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8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13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706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06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00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93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44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10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607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0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11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F0D8-A27B-41B8-A01A-244E0E9F7C9A}" type="datetimeFigureOut">
              <a:rPr lang="en-PH" smtClean="0"/>
              <a:t>09/03/2019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484A-6133-4C95-96FF-6707E932BC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5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71527927"/>
              </p:ext>
            </p:extLst>
          </p:nvPr>
        </p:nvGraphicFramePr>
        <p:xfrm>
          <a:off x="1602232" y="6096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0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Calaquian</dc:creator>
  <cp:lastModifiedBy>Carl Calaquian</cp:lastModifiedBy>
  <cp:revision>1</cp:revision>
  <dcterms:created xsi:type="dcterms:W3CDTF">2019-03-09T06:24:57Z</dcterms:created>
  <dcterms:modified xsi:type="dcterms:W3CDTF">2019-03-09T06:26:06Z</dcterms:modified>
</cp:coreProperties>
</file>