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12"/>
  </p:notesMasterIdLst>
  <p:sldIdLst>
    <p:sldId id="256" r:id="rId2"/>
    <p:sldId id="258" r:id="rId3"/>
    <p:sldId id="259" r:id="rId4"/>
    <p:sldId id="279" r:id="rId5"/>
    <p:sldId id="260" r:id="rId6"/>
    <p:sldId id="275" r:id="rId7"/>
    <p:sldId id="276" r:id="rId8"/>
    <p:sldId id="277" r:id="rId9"/>
    <p:sldId id="278" r:id="rId10"/>
    <p:sldId id="2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Sans Condensed" panose="020B0503050000020004" pitchFamily="34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52EF52-8FDD-481A-AA70-F6AC38F4F81A}">
          <p14:sldIdLst>
            <p14:sldId id="256"/>
            <p14:sldId id="258"/>
          </p14:sldIdLst>
        </p14:section>
        <p14:section name="Untitled Section" id="{F572FF76-2737-4741-AD79-AA0AED7903E9}">
          <p14:sldIdLst>
            <p14:sldId id="259"/>
            <p14:sldId id="279"/>
            <p14:sldId id="260"/>
            <p14:sldId id="275"/>
            <p14:sldId id="276"/>
            <p14:sldId id="277"/>
            <p14:sldId id="27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0C5B9-9D65-4E29-BFD9-DE0AC462E855}" v="487" dt="2024-06-24T14:48:18.501"/>
    <p1510:client id="{85CC357C-9D3F-26A5-66DD-E9C54C14C394}" v="2844" dt="2024-06-24T08:41:11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ọc Sơn" userId="bd6b3448328e56c8" providerId="LiveId" clId="{35A0C5B9-9D65-4E29-BFD9-DE0AC462E855}"/>
    <pc:docChg chg="undo redo custSel addSld delSld modSld modMainMaster addSection modSection">
      <pc:chgData name="Ngọc Sơn" userId="bd6b3448328e56c8" providerId="LiveId" clId="{35A0C5B9-9D65-4E29-BFD9-DE0AC462E855}" dt="2024-06-24T14:48:41.364" v="1153" actId="1076"/>
      <pc:docMkLst>
        <pc:docMk/>
      </pc:docMkLst>
      <pc:sldChg chg="modSp mod">
        <pc:chgData name="Ngọc Sơn" userId="bd6b3448328e56c8" providerId="LiveId" clId="{35A0C5B9-9D65-4E29-BFD9-DE0AC462E855}" dt="2024-06-23T15:45:16.480" v="50" actId="20577"/>
        <pc:sldMkLst>
          <pc:docMk/>
          <pc:sldMk cId="0" sldId="256"/>
        </pc:sldMkLst>
        <pc:spChg chg="mod">
          <ac:chgData name="Ngọc Sơn" userId="bd6b3448328e56c8" providerId="LiveId" clId="{35A0C5B9-9D65-4E29-BFD9-DE0AC462E855}" dt="2024-06-23T15:45:16.480" v="50" actId="20577"/>
          <ac:spMkLst>
            <pc:docMk/>
            <pc:sldMk cId="0" sldId="256"/>
            <ac:spMk id="326" creationId="{00000000-0000-0000-0000-000000000000}"/>
          </ac:spMkLst>
        </pc:spChg>
      </pc:sldChg>
      <pc:sldChg chg="addSp delSp modSp del mod">
        <pc:chgData name="Ngọc Sơn" userId="bd6b3448328e56c8" providerId="LiveId" clId="{35A0C5B9-9D65-4E29-BFD9-DE0AC462E855}" dt="2024-06-23T16:15:53.583" v="62" actId="47"/>
        <pc:sldMkLst>
          <pc:docMk/>
          <pc:sldMk cId="0" sldId="257"/>
        </pc:sldMkLst>
        <pc:spChg chg="mod">
          <ac:chgData name="Ngọc Sơn" userId="bd6b3448328e56c8" providerId="LiveId" clId="{35A0C5B9-9D65-4E29-BFD9-DE0AC462E855}" dt="2024-06-23T16:14:06.014" v="57" actId="20577"/>
          <ac:spMkLst>
            <pc:docMk/>
            <pc:sldMk cId="0" sldId="257"/>
            <ac:spMk id="331" creationId="{00000000-0000-0000-0000-000000000000}"/>
          </ac:spMkLst>
        </pc:spChg>
        <pc:spChg chg="del mod">
          <ac:chgData name="Ngọc Sơn" userId="bd6b3448328e56c8" providerId="LiveId" clId="{35A0C5B9-9D65-4E29-BFD9-DE0AC462E855}" dt="2024-06-23T16:14:11.552" v="59" actId="478"/>
          <ac:spMkLst>
            <pc:docMk/>
            <pc:sldMk cId="0" sldId="257"/>
            <ac:spMk id="332" creationId="{00000000-0000-0000-0000-000000000000}"/>
          </ac:spMkLst>
        </pc:spChg>
        <pc:graphicFrameChg chg="add">
          <ac:chgData name="Ngọc Sơn" userId="bd6b3448328e56c8" providerId="LiveId" clId="{35A0C5B9-9D65-4E29-BFD9-DE0AC462E855}" dt="2024-06-23T16:14:28.071" v="61"/>
          <ac:graphicFrameMkLst>
            <pc:docMk/>
            <pc:sldMk cId="0" sldId="257"/>
            <ac:graphicFrameMk id="2" creationId="{078C9076-7D44-C946-975E-71A5316F975C}"/>
          </ac:graphicFrameMkLst>
        </pc:graphicFrameChg>
        <pc:picChg chg="del">
          <ac:chgData name="Ngọc Sơn" userId="bd6b3448328e56c8" providerId="LiveId" clId="{35A0C5B9-9D65-4E29-BFD9-DE0AC462E855}" dt="2024-06-23T16:14:12.534" v="60" actId="478"/>
          <ac:picMkLst>
            <pc:docMk/>
            <pc:sldMk cId="0" sldId="257"/>
            <ac:picMk id="333" creationId="{00000000-0000-0000-0000-000000000000}"/>
          </ac:picMkLst>
        </pc:picChg>
      </pc:sldChg>
      <pc:sldChg chg="addSp delSp modSp mod">
        <pc:chgData name="Ngọc Sơn" userId="bd6b3448328e56c8" providerId="LiveId" clId="{35A0C5B9-9D65-4E29-BFD9-DE0AC462E855}" dt="2024-06-24T14:48:41.364" v="1153" actId="1076"/>
        <pc:sldMkLst>
          <pc:docMk/>
          <pc:sldMk cId="0" sldId="258"/>
        </pc:sldMkLst>
        <pc:spChg chg="add del mod">
          <ac:chgData name="Ngọc Sơn" userId="bd6b3448328e56c8" providerId="LiveId" clId="{35A0C5B9-9D65-4E29-BFD9-DE0AC462E855}" dt="2024-06-23T16:17:40.679" v="69" actId="478"/>
          <ac:spMkLst>
            <pc:docMk/>
            <pc:sldMk cId="0" sldId="258"/>
            <ac:spMk id="3" creationId="{EBA25BD4-CC3F-6F94-B691-C68A22F75EAE}"/>
          </ac:spMkLst>
        </pc:spChg>
        <pc:spChg chg="mod">
          <ac:chgData name="Ngọc Sơn" userId="bd6b3448328e56c8" providerId="LiveId" clId="{35A0C5B9-9D65-4E29-BFD9-DE0AC462E855}" dt="2024-06-24T14:48:41.364" v="1153" actId="1076"/>
          <ac:spMkLst>
            <pc:docMk/>
            <pc:sldMk cId="0" sldId="258"/>
            <ac:spMk id="338" creationId="{00000000-0000-0000-0000-000000000000}"/>
          </ac:spMkLst>
        </pc:spChg>
        <pc:spChg chg="del">
          <ac:chgData name="Ngọc Sơn" userId="bd6b3448328e56c8" providerId="LiveId" clId="{35A0C5B9-9D65-4E29-BFD9-DE0AC462E855}" dt="2024-06-23T16:17:37.395" v="68" actId="478"/>
          <ac:spMkLst>
            <pc:docMk/>
            <pc:sldMk cId="0" sldId="258"/>
            <ac:spMk id="339" creationId="{00000000-0000-0000-0000-000000000000}"/>
          </ac:spMkLst>
        </pc:spChg>
        <pc:graphicFrameChg chg="add mod modGraphic">
          <ac:chgData name="Ngọc Sơn" userId="bd6b3448328e56c8" providerId="LiveId" clId="{35A0C5B9-9D65-4E29-BFD9-DE0AC462E855}" dt="2024-06-24T14:32:26.870" v="738"/>
          <ac:graphicFrameMkLst>
            <pc:docMk/>
            <pc:sldMk cId="0" sldId="258"/>
            <ac:graphicFrameMk id="4" creationId="{50453EF5-695E-0C41-2A0A-632F323ADCA4}"/>
          </ac:graphicFrameMkLst>
        </pc:graphicFrameChg>
      </pc:sldChg>
      <pc:sldChg chg="addSp delSp modSp mod">
        <pc:chgData name="Ngọc Sơn" userId="bd6b3448328e56c8" providerId="LiveId" clId="{35A0C5B9-9D65-4E29-BFD9-DE0AC462E855}" dt="2024-06-24T14:33:27.490" v="750" actId="207"/>
        <pc:sldMkLst>
          <pc:docMk/>
          <pc:sldMk cId="0" sldId="259"/>
        </pc:sldMkLst>
        <pc:spChg chg="add mod">
          <ac:chgData name="Ngọc Sơn" userId="bd6b3448328e56c8" providerId="LiveId" clId="{35A0C5B9-9D65-4E29-BFD9-DE0AC462E855}" dt="2024-06-24T14:33:12.447" v="746" actId="14100"/>
          <ac:spMkLst>
            <pc:docMk/>
            <pc:sldMk cId="0" sldId="259"/>
            <ac:spMk id="2" creationId="{5C60DC8E-EA11-A894-E087-1DC0B5FD4402}"/>
          </ac:spMkLst>
        </pc:spChg>
        <pc:spChg chg="add mod">
          <ac:chgData name="Ngọc Sơn" userId="bd6b3448328e56c8" providerId="LiveId" clId="{35A0C5B9-9D65-4E29-BFD9-DE0AC462E855}" dt="2024-06-24T14:33:19.291" v="749" actId="1076"/>
          <ac:spMkLst>
            <pc:docMk/>
            <pc:sldMk cId="0" sldId="259"/>
            <ac:spMk id="4" creationId="{6892F060-7484-9F94-458F-387144B9F063}"/>
          </ac:spMkLst>
        </pc:spChg>
        <pc:spChg chg="mod">
          <ac:chgData name="Ngọc Sơn" userId="bd6b3448328e56c8" providerId="LiveId" clId="{35A0C5B9-9D65-4E29-BFD9-DE0AC462E855}" dt="2024-06-24T14:32:55.134" v="739" actId="1076"/>
          <ac:spMkLst>
            <pc:docMk/>
            <pc:sldMk cId="0" sldId="259"/>
            <ac:spMk id="344" creationId="{00000000-0000-0000-0000-000000000000}"/>
          </ac:spMkLst>
        </pc:spChg>
        <pc:spChg chg="mod">
          <ac:chgData name="Ngọc Sơn" userId="bd6b3448328e56c8" providerId="LiveId" clId="{35A0C5B9-9D65-4E29-BFD9-DE0AC462E855}" dt="2024-06-24T14:33:27.490" v="750" actId="207"/>
          <ac:spMkLst>
            <pc:docMk/>
            <pc:sldMk cId="0" sldId="259"/>
            <ac:spMk id="345" creationId="{00000000-0000-0000-0000-000000000000}"/>
          </ac:spMkLst>
        </pc:spChg>
        <pc:picChg chg="del">
          <ac:chgData name="Ngọc Sơn" userId="bd6b3448328e56c8" providerId="LiveId" clId="{35A0C5B9-9D65-4E29-BFD9-DE0AC462E855}" dt="2024-06-23T16:22:47.803" v="314" actId="478"/>
          <ac:picMkLst>
            <pc:docMk/>
            <pc:sldMk cId="0" sldId="259"/>
            <ac:picMk id="346" creationId="{00000000-0000-0000-0000-000000000000}"/>
          </ac:picMkLst>
        </pc:picChg>
      </pc:sldChg>
      <pc:sldChg chg="addSp delSp modSp mod">
        <pc:chgData name="Ngọc Sơn" userId="bd6b3448328e56c8" providerId="LiveId" clId="{35A0C5B9-9D65-4E29-BFD9-DE0AC462E855}" dt="2024-06-24T14:37:18.642" v="796" actId="1076"/>
        <pc:sldMkLst>
          <pc:docMk/>
          <pc:sldMk cId="0" sldId="260"/>
        </pc:sldMkLst>
        <pc:spChg chg="add del mod">
          <ac:chgData name="Ngọc Sơn" userId="bd6b3448328e56c8" providerId="LiveId" clId="{35A0C5B9-9D65-4E29-BFD9-DE0AC462E855}" dt="2024-06-23T16:32:46.375" v="440" actId="478"/>
          <ac:spMkLst>
            <pc:docMk/>
            <pc:sldMk cId="0" sldId="260"/>
            <ac:spMk id="3" creationId="{C1B8E0FC-924F-9064-0D0B-CEE34A7EA16B}"/>
          </ac:spMkLst>
        </pc:spChg>
        <pc:spChg chg="mod">
          <ac:chgData name="Ngọc Sơn" userId="bd6b3448328e56c8" providerId="LiveId" clId="{35A0C5B9-9D65-4E29-BFD9-DE0AC462E855}" dt="2024-06-24T14:37:13.079" v="794" actId="2711"/>
          <ac:spMkLst>
            <pc:docMk/>
            <pc:sldMk cId="0" sldId="260"/>
            <ac:spMk id="3" creationId="{E4F7A119-7EBC-6709-8C36-00E34351873B}"/>
          </ac:spMkLst>
        </pc:spChg>
        <pc:spChg chg="mod">
          <ac:chgData name="Ngọc Sơn" userId="bd6b3448328e56c8" providerId="LiveId" clId="{35A0C5B9-9D65-4E29-BFD9-DE0AC462E855}" dt="2024-06-24T14:36:53.004" v="789" actId="1076"/>
          <ac:spMkLst>
            <pc:docMk/>
            <pc:sldMk cId="0" sldId="260"/>
            <ac:spMk id="4" creationId="{89D73321-5559-1D3F-E147-7E4AF1D5FCCE}"/>
          </ac:spMkLst>
        </pc:spChg>
        <pc:spChg chg="mod">
          <ac:chgData name="Ngọc Sơn" userId="bd6b3448328e56c8" providerId="LiveId" clId="{35A0C5B9-9D65-4E29-BFD9-DE0AC462E855}" dt="2024-06-24T14:37:05.649" v="792" actId="2711"/>
          <ac:spMkLst>
            <pc:docMk/>
            <pc:sldMk cId="0" sldId="260"/>
            <ac:spMk id="5" creationId="{1A0C5B39-04A1-4579-8D9A-3F9A7004AE37}"/>
          </ac:spMkLst>
        </pc:spChg>
        <pc:spChg chg="mod">
          <ac:chgData name="Ngọc Sơn" userId="bd6b3448328e56c8" providerId="LiveId" clId="{35A0C5B9-9D65-4E29-BFD9-DE0AC462E855}" dt="2024-06-24T14:36:43.086" v="785" actId="1076"/>
          <ac:spMkLst>
            <pc:docMk/>
            <pc:sldMk cId="0" sldId="260"/>
            <ac:spMk id="6" creationId="{05598B8A-9DD8-288F-5C08-70A1883482B3}"/>
          </ac:spMkLst>
        </pc:spChg>
        <pc:spChg chg="mod">
          <ac:chgData name="Ngọc Sơn" userId="bd6b3448328e56c8" providerId="LiveId" clId="{35A0C5B9-9D65-4E29-BFD9-DE0AC462E855}" dt="2024-06-24T14:37:10.014" v="793" actId="2711"/>
          <ac:spMkLst>
            <pc:docMk/>
            <pc:sldMk cId="0" sldId="260"/>
            <ac:spMk id="8" creationId="{C90C0C27-7DD1-19AC-390A-77D60F8CBC2A}"/>
          </ac:spMkLst>
        </pc:spChg>
        <pc:spChg chg="mod">
          <ac:chgData name="Ngọc Sơn" userId="bd6b3448328e56c8" providerId="LiveId" clId="{35A0C5B9-9D65-4E29-BFD9-DE0AC462E855}" dt="2024-06-24T14:37:18.642" v="796" actId="1076"/>
          <ac:spMkLst>
            <pc:docMk/>
            <pc:sldMk cId="0" sldId="260"/>
            <ac:spMk id="351" creationId="{00000000-0000-0000-0000-000000000000}"/>
          </ac:spMkLst>
        </pc:spChg>
        <pc:spChg chg="del">
          <ac:chgData name="Ngọc Sơn" userId="bd6b3448328e56c8" providerId="LiveId" clId="{35A0C5B9-9D65-4E29-BFD9-DE0AC462E855}" dt="2024-06-23T16:32:13.156" v="439" actId="478"/>
          <ac:spMkLst>
            <pc:docMk/>
            <pc:sldMk cId="0" sldId="260"/>
            <ac:spMk id="352" creationId="{00000000-0000-0000-0000-000000000000}"/>
          </ac:spMkLst>
        </pc:spChg>
        <pc:picChg chg="add del mod">
          <ac:chgData name="Ngọc Sơn" userId="bd6b3448328e56c8" providerId="LiveId" clId="{35A0C5B9-9D65-4E29-BFD9-DE0AC462E855}" dt="2024-06-23T16:32:55.805" v="446" actId="22"/>
          <ac:picMkLst>
            <pc:docMk/>
            <pc:sldMk cId="0" sldId="260"/>
            <ac:picMk id="5" creationId="{CF0CE49B-23C9-68AA-C257-72229BD82336}"/>
          </ac:picMkLst>
        </pc:picChg>
        <pc:picChg chg="add mod">
          <ac:chgData name="Ngọc Sơn" userId="bd6b3448328e56c8" providerId="LiveId" clId="{35A0C5B9-9D65-4E29-BFD9-DE0AC462E855}" dt="2024-06-24T14:36:40.912" v="784" actId="14100"/>
          <ac:picMkLst>
            <pc:docMk/>
            <pc:sldMk cId="0" sldId="260"/>
            <ac:picMk id="7" creationId="{2B200FED-A46E-7A9D-9897-7AB4A482FA8E}"/>
          </ac:picMkLst>
        </pc:picChg>
        <pc:picChg chg="del">
          <ac:chgData name="Ngọc Sơn" userId="bd6b3448328e56c8" providerId="LiveId" clId="{35A0C5B9-9D65-4E29-BFD9-DE0AC462E855}" dt="2024-06-23T16:32:06.073" v="437" actId="478"/>
          <ac:picMkLst>
            <pc:docMk/>
            <pc:sldMk cId="0" sldId="260"/>
            <ac:picMk id="353" creationId="{00000000-0000-0000-0000-000000000000}"/>
          </ac:picMkLst>
        </pc:picChg>
        <pc:picChg chg="del">
          <ac:chgData name="Ngọc Sơn" userId="bd6b3448328e56c8" providerId="LiveId" clId="{35A0C5B9-9D65-4E29-BFD9-DE0AC462E855}" dt="2024-06-23T16:32:06.590" v="438" actId="478"/>
          <ac:picMkLst>
            <pc:docMk/>
            <pc:sldMk cId="0" sldId="260"/>
            <ac:picMk id="354" creationId="{00000000-0000-0000-0000-000000000000}"/>
          </ac:picMkLst>
        </pc:picChg>
      </pc:sldChg>
      <pc:sldChg chg="addSp delSp modSp mod">
        <pc:chgData name="Ngọc Sơn" userId="bd6b3448328e56c8" providerId="LiveId" clId="{35A0C5B9-9D65-4E29-BFD9-DE0AC462E855}" dt="2024-06-24T14:48:22.594" v="1152" actId="14100"/>
        <pc:sldMkLst>
          <pc:docMk/>
          <pc:sldMk cId="0" sldId="261"/>
        </pc:sldMkLst>
        <pc:spChg chg="add mod">
          <ac:chgData name="Ngọc Sơn" userId="bd6b3448328e56c8" providerId="LiveId" clId="{35A0C5B9-9D65-4E29-BFD9-DE0AC462E855}" dt="2024-06-24T14:47:00.139" v="1146" actId="1076"/>
          <ac:spMkLst>
            <pc:docMk/>
            <pc:sldMk cId="0" sldId="261"/>
            <ac:spMk id="3" creationId="{CCF89B65-BE86-8108-5D9E-57ADCED552F8}"/>
          </ac:spMkLst>
        </pc:spChg>
        <pc:spChg chg="add del mod">
          <ac:chgData name="Ngọc Sơn" userId="bd6b3448328e56c8" providerId="LiveId" clId="{35A0C5B9-9D65-4E29-BFD9-DE0AC462E855}" dt="2024-06-23T16:38:24.204" v="602" actId="478"/>
          <ac:spMkLst>
            <pc:docMk/>
            <pc:sldMk cId="0" sldId="261"/>
            <ac:spMk id="4" creationId="{70D73D0E-EC56-E7BF-827C-17C8028EBF86}"/>
          </ac:spMkLst>
        </pc:spChg>
        <pc:spChg chg="mod">
          <ac:chgData name="Ngọc Sơn" userId="bd6b3448328e56c8" providerId="LiveId" clId="{35A0C5B9-9D65-4E29-BFD9-DE0AC462E855}" dt="2024-06-24T14:45:02.662" v="1125" actId="1076"/>
          <ac:spMkLst>
            <pc:docMk/>
            <pc:sldMk cId="0" sldId="261"/>
            <ac:spMk id="359" creationId="{00000000-0000-0000-0000-000000000000}"/>
          </ac:spMkLst>
        </pc:spChg>
        <pc:spChg chg="del mod">
          <ac:chgData name="Ngọc Sơn" userId="bd6b3448328e56c8" providerId="LiveId" clId="{35A0C5B9-9D65-4E29-BFD9-DE0AC462E855}" dt="2024-06-23T16:38:20.925" v="601" actId="478"/>
          <ac:spMkLst>
            <pc:docMk/>
            <pc:sldMk cId="0" sldId="261"/>
            <ac:spMk id="360" creationId="{00000000-0000-0000-0000-000000000000}"/>
          </ac:spMkLst>
        </pc:spChg>
        <pc:graphicFrameChg chg="add mod modGraphic">
          <ac:chgData name="Ngọc Sơn" userId="bd6b3448328e56c8" providerId="LiveId" clId="{35A0C5B9-9D65-4E29-BFD9-DE0AC462E855}" dt="2024-06-24T14:46:39.061" v="1144" actId="14100"/>
          <ac:graphicFrameMkLst>
            <pc:docMk/>
            <pc:sldMk cId="0" sldId="261"/>
            <ac:graphicFrameMk id="2" creationId="{CF0DDF6F-3076-DCCF-A20E-AC0FBC7BF414}"/>
          </ac:graphicFrameMkLst>
        </pc:graphicFrameChg>
        <pc:graphicFrameChg chg="add mod modGraphic">
          <ac:chgData name="Ngọc Sơn" userId="bd6b3448328e56c8" providerId="LiveId" clId="{35A0C5B9-9D65-4E29-BFD9-DE0AC462E855}" dt="2024-06-24T14:48:22.594" v="1152" actId="14100"/>
          <ac:graphicFrameMkLst>
            <pc:docMk/>
            <pc:sldMk cId="0" sldId="261"/>
            <ac:graphicFrameMk id="5" creationId="{AE360C45-36F8-2D4B-CA29-0FA25BC3B064}"/>
          </ac:graphicFrameMkLst>
        </pc:graphicFrameChg>
      </pc:sldChg>
      <pc:sldChg chg="new del">
        <pc:chgData name="Ngọc Sơn" userId="bd6b3448328e56c8" providerId="LiveId" clId="{35A0C5B9-9D65-4E29-BFD9-DE0AC462E855}" dt="2024-06-23T16:17:32.606" v="67" actId="47"/>
        <pc:sldMkLst>
          <pc:docMk/>
          <pc:sldMk cId="875552828" sldId="275"/>
        </pc:sldMkLst>
      </pc:sldChg>
      <pc:sldChg chg="new del">
        <pc:chgData name="Ngọc Sơn" userId="bd6b3448328e56c8" providerId="LiveId" clId="{35A0C5B9-9D65-4E29-BFD9-DE0AC462E855}" dt="2024-06-23T16:15:59.785" v="64" actId="47"/>
        <pc:sldMkLst>
          <pc:docMk/>
          <pc:sldMk cId="934752562" sldId="275"/>
        </pc:sldMkLst>
      </pc:sldChg>
      <pc:sldChg chg="modSp mod">
        <pc:chgData name="Ngọc Sơn" userId="bd6b3448328e56c8" providerId="LiveId" clId="{35A0C5B9-9D65-4E29-BFD9-DE0AC462E855}" dt="2024-06-24T14:38:16.801" v="814" actId="2711"/>
        <pc:sldMkLst>
          <pc:docMk/>
          <pc:sldMk cId="4228589237" sldId="275"/>
        </pc:sldMkLst>
        <pc:spChg chg="mod">
          <ac:chgData name="Ngọc Sơn" userId="bd6b3448328e56c8" providerId="LiveId" clId="{35A0C5B9-9D65-4E29-BFD9-DE0AC462E855}" dt="2024-06-24T14:38:13.851" v="813" actId="2711"/>
          <ac:spMkLst>
            <pc:docMk/>
            <pc:sldMk cId="4228589237" sldId="275"/>
            <ac:spMk id="3" creationId="{E4F7A119-7EBC-6709-8C36-00E34351873B}"/>
          </ac:spMkLst>
        </pc:spChg>
        <pc:spChg chg="mod">
          <ac:chgData name="Ngọc Sơn" userId="bd6b3448328e56c8" providerId="LiveId" clId="{35A0C5B9-9D65-4E29-BFD9-DE0AC462E855}" dt="2024-06-24T14:38:16.801" v="814" actId="2711"/>
          <ac:spMkLst>
            <pc:docMk/>
            <pc:sldMk cId="4228589237" sldId="275"/>
            <ac:spMk id="5" creationId="{1A0C5B39-04A1-4579-8D9A-3F9A7004AE37}"/>
          </ac:spMkLst>
        </pc:spChg>
        <pc:spChg chg="mod">
          <ac:chgData name="Ngọc Sơn" userId="bd6b3448328e56c8" providerId="LiveId" clId="{35A0C5B9-9D65-4E29-BFD9-DE0AC462E855}" dt="2024-06-24T14:38:11.302" v="812" actId="2711"/>
          <ac:spMkLst>
            <pc:docMk/>
            <pc:sldMk cId="4228589237" sldId="275"/>
            <ac:spMk id="7" creationId="{E026B0F6-F2B2-D531-2CCD-FC8FD942AF6F}"/>
          </ac:spMkLst>
        </pc:spChg>
        <pc:spChg chg="mod">
          <ac:chgData name="Ngọc Sơn" userId="bd6b3448328e56c8" providerId="LiveId" clId="{35A0C5B9-9D65-4E29-BFD9-DE0AC462E855}" dt="2024-06-24T14:38:08.153" v="811" actId="2711"/>
          <ac:spMkLst>
            <pc:docMk/>
            <pc:sldMk cId="4228589237" sldId="275"/>
            <ac:spMk id="8" creationId="{C90C0C27-7DD1-19AC-390A-77D60F8CBC2A}"/>
          </ac:spMkLst>
        </pc:spChg>
        <pc:picChg chg="mod">
          <ac:chgData name="Ngọc Sơn" userId="bd6b3448328e56c8" providerId="LiveId" clId="{35A0C5B9-9D65-4E29-BFD9-DE0AC462E855}" dt="2024-06-24T14:37:38.793" v="803" actId="1076"/>
          <ac:picMkLst>
            <pc:docMk/>
            <pc:sldMk cId="4228589237" sldId="275"/>
            <ac:picMk id="11" creationId="{EECA8CD5-CFC6-D6A9-1066-E40204DBA9F1}"/>
          </ac:picMkLst>
        </pc:picChg>
      </pc:sldChg>
      <pc:sldChg chg="modSp mod">
        <pc:chgData name="Ngọc Sơn" userId="bd6b3448328e56c8" providerId="LiveId" clId="{35A0C5B9-9D65-4E29-BFD9-DE0AC462E855}" dt="2024-06-24T14:38:49.335" v="826" actId="20577"/>
        <pc:sldMkLst>
          <pc:docMk/>
          <pc:sldMk cId="2674776600" sldId="276"/>
        </pc:sldMkLst>
        <pc:spChg chg="mod">
          <ac:chgData name="Ngọc Sơn" userId="bd6b3448328e56c8" providerId="LiveId" clId="{35A0C5B9-9D65-4E29-BFD9-DE0AC462E855}" dt="2024-06-24T14:38:49.335" v="826" actId="20577"/>
          <ac:spMkLst>
            <pc:docMk/>
            <pc:sldMk cId="2674776600" sldId="276"/>
            <ac:spMk id="5" creationId="{1A0C5B39-04A1-4579-8D9A-3F9A7004AE37}"/>
          </ac:spMkLst>
        </pc:spChg>
        <pc:spChg chg="mod">
          <ac:chgData name="Ngọc Sơn" userId="bd6b3448328e56c8" providerId="LiveId" clId="{35A0C5B9-9D65-4E29-BFD9-DE0AC462E855}" dt="2024-06-24T14:38:44.312" v="823" actId="2711"/>
          <ac:spMkLst>
            <pc:docMk/>
            <pc:sldMk cId="2674776600" sldId="276"/>
            <ac:spMk id="8" creationId="{C90C0C27-7DD1-19AC-390A-77D60F8CBC2A}"/>
          </ac:spMkLst>
        </pc:spChg>
        <pc:picChg chg="mod">
          <ac:chgData name="Ngọc Sơn" userId="bd6b3448328e56c8" providerId="LiveId" clId="{35A0C5B9-9D65-4E29-BFD9-DE0AC462E855}" dt="2024-06-24T14:38:36.602" v="820" actId="1076"/>
          <ac:picMkLst>
            <pc:docMk/>
            <pc:sldMk cId="2674776600" sldId="276"/>
            <ac:picMk id="2" creationId="{CA324950-157B-9FC7-801C-25D9F2CCFA01}"/>
          </ac:picMkLst>
        </pc:picChg>
      </pc:sldChg>
      <pc:sldChg chg="delSp modSp mod">
        <pc:chgData name="Ngọc Sơn" userId="bd6b3448328e56c8" providerId="LiveId" clId="{35A0C5B9-9D65-4E29-BFD9-DE0AC462E855}" dt="2024-06-24T14:39:58.339" v="842" actId="1076"/>
        <pc:sldMkLst>
          <pc:docMk/>
          <pc:sldMk cId="2330047468" sldId="277"/>
        </pc:sldMkLst>
        <pc:spChg chg="mod">
          <ac:chgData name="Ngọc Sơn" userId="bd6b3448328e56c8" providerId="LiveId" clId="{35A0C5B9-9D65-4E29-BFD9-DE0AC462E855}" dt="2024-06-24T14:39:35.856" v="838" actId="1076"/>
          <ac:spMkLst>
            <pc:docMk/>
            <pc:sldMk cId="2330047468" sldId="277"/>
            <ac:spMk id="5" creationId="{1A0C5B39-04A1-4579-8D9A-3F9A7004AE37}"/>
          </ac:spMkLst>
        </pc:spChg>
        <pc:spChg chg="mod">
          <ac:chgData name="Ngọc Sơn" userId="bd6b3448328e56c8" providerId="LiveId" clId="{35A0C5B9-9D65-4E29-BFD9-DE0AC462E855}" dt="2024-06-24T14:39:51.419" v="841" actId="1076"/>
          <ac:spMkLst>
            <pc:docMk/>
            <pc:sldMk cId="2330047468" sldId="277"/>
            <ac:spMk id="8" creationId="{C90C0C27-7DD1-19AC-390A-77D60F8CBC2A}"/>
          </ac:spMkLst>
        </pc:spChg>
        <pc:spChg chg="mod">
          <ac:chgData name="Ngọc Sơn" userId="bd6b3448328e56c8" providerId="LiveId" clId="{35A0C5B9-9D65-4E29-BFD9-DE0AC462E855}" dt="2024-06-24T14:39:58.339" v="842" actId="1076"/>
          <ac:spMkLst>
            <pc:docMk/>
            <pc:sldMk cId="2330047468" sldId="277"/>
            <ac:spMk id="9" creationId="{CE8E6A8C-7031-5AEC-E5D9-E5B58E545D0C}"/>
          </ac:spMkLst>
        </pc:spChg>
        <pc:spChg chg="del">
          <ac:chgData name="Ngọc Sơn" userId="bd6b3448328e56c8" providerId="LiveId" clId="{35A0C5B9-9D65-4E29-BFD9-DE0AC462E855}" dt="2024-06-24T14:39:10.275" v="828" actId="478"/>
          <ac:spMkLst>
            <pc:docMk/>
            <pc:sldMk cId="2330047468" sldId="277"/>
            <ac:spMk id="10" creationId="{5E4FFE75-D7AD-298C-570E-DFF6913781B6}"/>
          </ac:spMkLst>
        </pc:spChg>
        <pc:spChg chg="mod">
          <ac:chgData name="Ngọc Sơn" userId="bd6b3448328e56c8" providerId="LiveId" clId="{35A0C5B9-9D65-4E29-BFD9-DE0AC462E855}" dt="2024-06-24T14:39:13.429" v="829" actId="1076"/>
          <ac:spMkLst>
            <pc:docMk/>
            <pc:sldMk cId="2330047468" sldId="277"/>
            <ac:spMk id="351" creationId="{00000000-0000-0000-0000-000000000000}"/>
          </ac:spMkLst>
        </pc:spChg>
        <pc:picChg chg="mod">
          <ac:chgData name="Ngọc Sơn" userId="bd6b3448328e56c8" providerId="LiveId" clId="{35A0C5B9-9D65-4E29-BFD9-DE0AC462E855}" dt="2024-06-24T14:39:07.628" v="827" actId="14100"/>
          <ac:picMkLst>
            <pc:docMk/>
            <pc:sldMk cId="2330047468" sldId="277"/>
            <ac:picMk id="3" creationId="{36BB33EF-4197-C262-C5C4-14648260AC26}"/>
          </ac:picMkLst>
        </pc:picChg>
      </pc:sldChg>
      <pc:sldChg chg="addSp delSp modSp mod">
        <pc:chgData name="Ngọc Sơn" userId="bd6b3448328e56c8" providerId="LiveId" clId="{35A0C5B9-9D65-4E29-BFD9-DE0AC462E855}" dt="2024-06-24T14:44:34.691" v="1121" actId="6549"/>
        <pc:sldMkLst>
          <pc:docMk/>
          <pc:sldMk cId="574598081" sldId="278"/>
        </pc:sldMkLst>
        <pc:spChg chg="del mod">
          <ac:chgData name="Ngọc Sơn" userId="bd6b3448328e56c8" providerId="LiveId" clId="{35A0C5B9-9D65-4E29-BFD9-DE0AC462E855}" dt="2024-06-24T14:41:22.136" v="861" actId="478"/>
          <ac:spMkLst>
            <pc:docMk/>
            <pc:sldMk cId="574598081" sldId="278"/>
            <ac:spMk id="5" creationId="{1A0C5B39-04A1-4579-8D9A-3F9A7004AE37}"/>
          </ac:spMkLst>
        </pc:spChg>
        <pc:spChg chg="del mod">
          <ac:chgData name="Ngọc Sơn" userId="bd6b3448328e56c8" providerId="LiveId" clId="{35A0C5B9-9D65-4E29-BFD9-DE0AC462E855}" dt="2024-06-24T14:41:20.817" v="860" actId="478"/>
          <ac:spMkLst>
            <pc:docMk/>
            <pc:sldMk cId="574598081" sldId="278"/>
            <ac:spMk id="8" creationId="{C90C0C27-7DD1-19AC-390A-77D60F8CBC2A}"/>
          </ac:spMkLst>
        </pc:spChg>
        <pc:spChg chg="mod">
          <ac:chgData name="Ngọc Sơn" userId="bd6b3448328e56c8" providerId="LiveId" clId="{35A0C5B9-9D65-4E29-BFD9-DE0AC462E855}" dt="2024-06-24T14:44:34.691" v="1121" actId="6549"/>
          <ac:spMkLst>
            <pc:docMk/>
            <pc:sldMk cId="574598081" sldId="278"/>
            <ac:spMk id="9" creationId="{CE8E6A8C-7031-5AEC-E5D9-E5B58E545D0C}"/>
          </ac:spMkLst>
        </pc:spChg>
        <pc:spChg chg="del">
          <ac:chgData name="Ngọc Sơn" userId="bd6b3448328e56c8" providerId="LiveId" clId="{35A0C5B9-9D65-4E29-BFD9-DE0AC462E855}" dt="2024-06-24T14:40:27.057" v="845" actId="478"/>
          <ac:spMkLst>
            <pc:docMk/>
            <pc:sldMk cId="574598081" sldId="278"/>
            <ac:spMk id="10" creationId="{5E4FFE75-D7AD-298C-570E-DFF6913781B6}"/>
          </ac:spMkLst>
        </pc:spChg>
        <pc:spChg chg="del">
          <ac:chgData name="Ngọc Sơn" userId="bd6b3448328e56c8" providerId="LiveId" clId="{35A0C5B9-9D65-4E29-BFD9-DE0AC462E855}" dt="2024-06-24T14:40:25.107" v="844" actId="478"/>
          <ac:spMkLst>
            <pc:docMk/>
            <pc:sldMk cId="574598081" sldId="278"/>
            <ac:spMk id="11" creationId="{D9370F8E-807F-17DA-92BC-36812954CC4C}"/>
          </ac:spMkLst>
        </pc:spChg>
        <pc:spChg chg="mod">
          <ac:chgData name="Ngọc Sơn" userId="bd6b3448328e56c8" providerId="LiveId" clId="{35A0C5B9-9D65-4E29-BFD9-DE0AC462E855}" dt="2024-06-24T14:40:41.127" v="852" actId="1076"/>
          <ac:spMkLst>
            <pc:docMk/>
            <pc:sldMk cId="574598081" sldId="278"/>
            <ac:spMk id="351" creationId="{00000000-0000-0000-0000-000000000000}"/>
          </ac:spMkLst>
        </pc:spChg>
        <pc:picChg chg="del">
          <ac:chgData name="Ngọc Sơn" userId="bd6b3448328e56c8" providerId="LiveId" clId="{35A0C5B9-9D65-4E29-BFD9-DE0AC462E855}" dt="2024-06-24T14:40:11.171" v="843" actId="478"/>
          <ac:picMkLst>
            <pc:docMk/>
            <pc:sldMk cId="574598081" sldId="278"/>
            <ac:picMk id="2" creationId="{D1923F42-0FBC-BAAD-2481-E0636EBCF554}"/>
          </ac:picMkLst>
        </pc:picChg>
        <pc:picChg chg="add mod">
          <ac:chgData name="Ngọc Sơn" userId="bd6b3448328e56c8" providerId="LiveId" clId="{35A0C5B9-9D65-4E29-BFD9-DE0AC462E855}" dt="2024-06-24T14:41:25.603" v="863" actId="14100"/>
          <ac:picMkLst>
            <pc:docMk/>
            <pc:sldMk cId="574598081" sldId="278"/>
            <ac:picMk id="4" creationId="{66499A05-B282-0778-406F-B2C282A8E8E6}"/>
          </ac:picMkLst>
        </pc:picChg>
      </pc:sldChg>
      <pc:sldChg chg="modSp mod">
        <pc:chgData name="Ngọc Sơn" userId="bd6b3448328e56c8" providerId="LiveId" clId="{35A0C5B9-9D65-4E29-BFD9-DE0AC462E855}" dt="2024-06-24T14:36:16.127" v="777" actId="2711"/>
        <pc:sldMkLst>
          <pc:docMk/>
          <pc:sldMk cId="2033667351" sldId="279"/>
        </pc:sldMkLst>
        <pc:spChg chg="mod">
          <ac:chgData name="Ngọc Sơn" userId="bd6b3448328e56c8" providerId="LiveId" clId="{35A0C5B9-9D65-4E29-BFD9-DE0AC462E855}" dt="2024-06-24T14:36:16.127" v="777" actId="2711"/>
          <ac:spMkLst>
            <pc:docMk/>
            <pc:sldMk cId="2033667351" sldId="279"/>
            <ac:spMk id="10" creationId="{4C9CC9B7-EF73-8AB4-D07A-0E292BFAA493}"/>
          </ac:spMkLst>
        </pc:spChg>
        <pc:spChg chg="mod">
          <ac:chgData name="Ngọc Sơn" userId="bd6b3448328e56c8" providerId="LiveId" clId="{35A0C5B9-9D65-4E29-BFD9-DE0AC462E855}" dt="2024-06-24T14:36:12.009" v="776" actId="2711"/>
          <ac:spMkLst>
            <pc:docMk/>
            <pc:sldMk cId="2033667351" sldId="279"/>
            <ac:spMk id="11" creationId="{EC798E17-8597-0128-05F3-8DBEFD2BA2D3}"/>
          </ac:spMkLst>
        </pc:spChg>
        <pc:spChg chg="mod">
          <ac:chgData name="Ngọc Sơn" userId="bd6b3448328e56c8" providerId="LiveId" clId="{35A0C5B9-9D65-4E29-BFD9-DE0AC462E855}" dt="2024-06-24T14:33:42.599" v="754" actId="1076"/>
          <ac:spMkLst>
            <pc:docMk/>
            <pc:sldMk cId="2033667351" sldId="279"/>
            <ac:spMk id="351" creationId="{00000000-0000-0000-0000-000000000000}"/>
          </ac:spMkLst>
        </pc:spChg>
        <pc:graphicFrameChg chg="mod modGraphic">
          <ac:chgData name="Ngọc Sơn" userId="bd6b3448328e56c8" providerId="LiveId" clId="{35A0C5B9-9D65-4E29-BFD9-DE0AC462E855}" dt="2024-06-24T14:35:52.380" v="771" actId="1076"/>
          <ac:graphicFrameMkLst>
            <pc:docMk/>
            <pc:sldMk cId="2033667351" sldId="279"/>
            <ac:graphicFrameMk id="9" creationId="{410B83C7-FEC8-E112-7846-376A5B28074B}"/>
          </ac:graphicFrameMkLst>
        </pc:graphicFrameChg>
      </pc:sldChg>
      <pc:sldMasterChg chg="delSldLayout">
        <pc:chgData name="Ngọc Sơn" userId="bd6b3448328e56c8" providerId="LiveId" clId="{35A0C5B9-9D65-4E29-BFD9-DE0AC462E855}" dt="2024-06-23T16:17:32.606" v="67" actId="47"/>
        <pc:sldMasterMkLst>
          <pc:docMk/>
          <pc:sldMasterMk cId="0" sldId="2147483674"/>
        </pc:sldMasterMkLst>
        <pc:sldLayoutChg chg="del">
          <pc:chgData name="Ngọc Sơn" userId="bd6b3448328e56c8" providerId="LiveId" clId="{35A0C5B9-9D65-4E29-BFD9-DE0AC462E855}" dt="2024-06-23T16:15:59.785" v="64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Ngọc Sơn" userId="bd6b3448328e56c8" providerId="LiveId" clId="{35A0C5B9-9D65-4E29-BFD9-DE0AC462E855}" dt="2024-06-23T16:17:32.606" v="67" actId="47"/>
          <pc:sldLayoutMkLst>
            <pc:docMk/>
            <pc:sldMasterMk cId="0" sldId="2147483674"/>
            <pc:sldLayoutMk cId="0" sldId="2147483650"/>
          </pc:sldLayoutMkLst>
        </pc:sldLayoutChg>
      </pc:sldMasterChg>
      <pc:sldMasterChg chg="modSldLayout">
        <pc:chgData name="Ngọc Sơn" userId="bd6b3448328e56c8" providerId="LiveId" clId="{35A0C5B9-9D65-4E29-BFD9-DE0AC462E855}" dt="2024-06-24T14:32:20.470" v="737"/>
        <pc:sldMasterMkLst>
          <pc:docMk/>
          <pc:sldMasterMk cId="710081061" sldId="2147483688"/>
        </pc:sldMasterMkLst>
        <pc:sldLayoutChg chg="delSp">
          <pc:chgData name="Ngọc Sơn" userId="bd6b3448328e56c8" providerId="LiveId" clId="{35A0C5B9-9D65-4E29-BFD9-DE0AC462E855}" dt="2024-06-24T14:32:20.470" v="737"/>
          <pc:sldLayoutMkLst>
            <pc:docMk/>
            <pc:sldMasterMk cId="710081061" sldId="2147483688"/>
            <pc:sldLayoutMk cId="4266402615" sldId="2147483705"/>
          </pc:sldLayoutMkLst>
          <pc:grpChg chg="del">
            <ac:chgData name="Ngọc Sơn" userId="bd6b3448328e56c8" providerId="LiveId" clId="{35A0C5B9-9D65-4E29-BFD9-DE0AC462E855}" dt="2024-06-24T14:32:20.470" v="737"/>
            <ac:grpSpMkLst>
              <pc:docMk/>
              <pc:sldMasterMk cId="710081061" sldId="2147483688"/>
              <pc:sldLayoutMk cId="4266402615" sldId="2147483705"/>
              <ac:grpSpMk id="73" creationId="{00000000-0000-0000-0000-000000000000}"/>
            </ac:grpSpMkLst>
          </pc:grpChg>
        </pc:sldLayoutChg>
      </pc:sldMasterChg>
    </pc:docChg>
  </pc:docChgLst>
  <pc:docChgLst>
    <pc:chgData name="Ngọc Sơn Đỗ" userId="bd6b3448328e56c8" providerId="Windows Live" clId="Web-{85CC357C-9D3F-26A5-66DD-E9C54C14C394}"/>
    <pc:docChg chg="addSld delSld modSld sldOrd addMainMaster delMainMaster modSection">
      <pc:chgData name="Ngọc Sơn Đỗ" userId="bd6b3448328e56c8" providerId="Windows Live" clId="Web-{85CC357C-9D3F-26A5-66DD-E9C54C14C394}" dt="2024-06-24T08:41:11.923" v="1991" actId="20577"/>
      <pc:docMkLst>
        <pc:docMk/>
      </pc:docMkLst>
      <pc:sldChg chg="modSp mod modClrScheme chgLayout">
        <pc:chgData name="Ngọc Sơn Đỗ" userId="bd6b3448328e56c8" providerId="Windows Live" clId="Web-{85CC357C-9D3F-26A5-66DD-E9C54C14C394}" dt="2024-06-24T05:14:52.074" v="191" actId="20577"/>
        <pc:sldMkLst>
          <pc:docMk/>
          <pc:sldMk cId="0" sldId="256"/>
        </pc:sldMkLst>
        <pc:spChg chg="mod ord">
          <ac:chgData name="Ngọc Sơn Đỗ" userId="bd6b3448328e56c8" providerId="Windows Live" clId="Web-{85CC357C-9D3F-26A5-66DD-E9C54C14C394}" dt="2024-06-24T05:14:52.074" v="191" actId="20577"/>
          <ac:spMkLst>
            <pc:docMk/>
            <pc:sldMk cId="0" sldId="256"/>
            <ac:spMk id="326" creationId="{00000000-0000-0000-0000-000000000000}"/>
          </ac:spMkLst>
        </pc:spChg>
      </pc:sldChg>
      <pc:sldChg chg="modSp mod modClrScheme chgLayout">
        <pc:chgData name="Ngọc Sơn Đỗ" userId="bd6b3448328e56c8" providerId="Windows Live" clId="Web-{85CC357C-9D3F-26A5-66DD-E9C54C14C394}" dt="2024-06-24T02:58:43.308" v="1" actId="14100"/>
        <pc:sldMkLst>
          <pc:docMk/>
          <pc:sldMk cId="0" sldId="258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58"/>
            <ac:spMk id="338" creationId="{00000000-0000-0000-0000-000000000000}"/>
          </ac:spMkLst>
        </pc:spChg>
        <pc:graphicFrameChg chg="mod">
          <ac:chgData name="Ngọc Sơn Đỗ" userId="bd6b3448328e56c8" providerId="Windows Live" clId="Web-{85CC357C-9D3F-26A5-66DD-E9C54C14C394}" dt="2024-06-24T02:58:43.308" v="1" actId="14100"/>
          <ac:graphicFrameMkLst>
            <pc:docMk/>
            <pc:sldMk cId="0" sldId="258"/>
            <ac:graphicFrameMk id="4" creationId="{50453EF5-695E-0C41-2A0A-632F323ADCA4}"/>
          </ac:graphicFrameMkLst>
        </pc:graphicFrameChg>
      </pc:sldChg>
      <pc:sldChg chg="modSp del mod ord modClrScheme chgLayout">
        <pc:chgData name="Ngọc Sơn Đỗ" userId="bd6b3448328e56c8" providerId="Windows Live" clId="Web-{85CC357C-9D3F-26A5-66DD-E9C54C14C394}" dt="2024-06-24T05:15:06.762" v="193" actId="20577"/>
        <pc:sldMkLst>
          <pc:docMk/>
          <pc:sldMk cId="0" sldId="259"/>
        </pc:sldMkLst>
        <pc:spChg chg="mod">
          <ac:chgData name="Ngọc Sơn Đỗ" userId="bd6b3448328e56c8" providerId="Windows Live" clId="Web-{85CC357C-9D3F-26A5-66DD-E9C54C14C394}" dt="2024-06-24T05:15:02.715" v="192" actId="20577"/>
          <ac:spMkLst>
            <pc:docMk/>
            <pc:sldMk cId="0" sldId="259"/>
            <ac:spMk id="2" creationId="{5C60DC8E-EA11-A894-E087-1DC0B5FD4402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59"/>
            <ac:spMk id="344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5:15:06.762" v="193" actId="20577"/>
          <ac:spMkLst>
            <pc:docMk/>
            <pc:sldMk cId="0" sldId="259"/>
            <ac:spMk id="345" creationId="{00000000-0000-0000-0000-000000000000}"/>
          </ac:spMkLst>
        </pc:spChg>
      </pc:sldChg>
      <pc:sldChg chg="addSp modSp del mod ord modClrScheme chgLayout">
        <pc:chgData name="Ngọc Sơn Đỗ" userId="bd6b3448328e56c8" providerId="Windows Live" clId="Web-{85CC357C-9D3F-26A5-66DD-E9C54C14C394}" dt="2024-06-24T08:11:48.044" v="1132" actId="14100"/>
        <pc:sldMkLst>
          <pc:docMk/>
          <pc:sldMk cId="0" sldId="260"/>
        </pc:sldMkLst>
        <pc:spChg chg="add mod">
          <ac:chgData name="Ngọc Sơn Đỗ" userId="bd6b3448328e56c8" providerId="Windows Live" clId="Web-{85CC357C-9D3F-26A5-66DD-E9C54C14C394}" dt="2024-06-24T08:11:45.403" v="1130" actId="1076"/>
          <ac:spMkLst>
            <pc:docMk/>
            <pc:sldMk cId="0" sldId="260"/>
            <ac:spMk id="2" creationId="{2468E6EE-31BF-87D5-0804-9DF8C7620718}"/>
          </ac:spMkLst>
        </pc:spChg>
        <pc:spChg chg="add mod">
          <ac:chgData name="Ngọc Sơn Đỗ" userId="bd6b3448328e56c8" providerId="Windows Live" clId="Web-{85CC357C-9D3F-26A5-66DD-E9C54C14C394}" dt="2024-06-24T08:11:44.091" v="1129" actId="1076"/>
          <ac:spMkLst>
            <pc:docMk/>
            <pc:sldMk cId="0" sldId="260"/>
            <ac:spMk id="3" creationId="{E4F7A119-7EBC-6709-8C36-00E34351873B}"/>
          </ac:spMkLst>
        </pc:spChg>
        <pc:spChg chg="add mod">
          <ac:chgData name="Ngọc Sơn Đỗ" userId="bd6b3448328e56c8" providerId="Windows Live" clId="Web-{85CC357C-9D3F-26A5-66DD-E9C54C14C394}" dt="2024-06-24T08:11:14.730" v="1124" actId="1076"/>
          <ac:spMkLst>
            <pc:docMk/>
            <pc:sldMk cId="0" sldId="260"/>
            <ac:spMk id="4" creationId="{89D73321-5559-1D3F-E147-7E4AF1D5FCCE}"/>
          </ac:spMkLst>
        </pc:spChg>
        <pc:spChg chg="add mod">
          <ac:chgData name="Ngọc Sơn Đỗ" userId="bd6b3448328e56c8" providerId="Windows Live" clId="Web-{85CC357C-9D3F-26A5-66DD-E9C54C14C394}" dt="2024-06-24T08:11:13.449" v="1123" actId="1076"/>
          <ac:spMkLst>
            <pc:docMk/>
            <pc:sldMk cId="0" sldId="260"/>
            <ac:spMk id="5" creationId="{1A0C5B39-04A1-4579-8D9A-3F9A7004AE37}"/>
          </ac:spMkLst>
        </pc:spChg>
        <pc:spChg chg="add mod">
          <ac:chgData name="Ngọc Sơn Đỗ" userId="bd6b3448328e56c8" providerId="Windows Live" clId="Web-{85CC357C-9D3F-26A5-66DD-E9C54C14C394}" dt="2024-06-24T08:11:41.153" v="1127" actId="1076"/>
          <ac:spMkLst>
            <pc:docMk/>
            <pc:sldMk cId="0" sldId="260"/>
            <ac:spMk id="6" creationId="{05598B8A-9DD8-288F-5C08-70A1883482B3}"/>
          </ac:spMkLst>
        </pc:spChg>
        <pc:spChg chg="add mod">
          <ac:chgData name="Ngọc Sơn Đỗ" userId="bd6b3448328e56c8" providerId="Windows Live" clId="Web-{85CC357C-9D3F-26A5-66DD-E9C54C14C394}" dt="2024-06-24T08:11:23.246" v="1126" actId="1076"/>
          <ac:spMkLst>
            <pc:docMk/>
            <pc:sldMk cId="0" sldId="260"/>
            <ac:spMk id="8" creationId="{C90C0C27-7DD1-19AC-390A-77D60F8CBC2A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0"/>
            <ac:spMk id="351" creationId="{00000000-0000-0000-0000-000000000000}"/>
          </ac:spMkLst>
        </pc:spChg>
        <pc:picChg chg="mod">
          <ac:chgData name="Ngọc Sơn Đỗ" userId="bd6b3448328e56c8" providerId="Windows Live" clId="Web-{85CC357C-9D3F-26A5-66DD-E9C54C14C394}" dt="2024-06-24T08:11:48.044" v="1132" actId="14100"/>
          <ac:picMkLst>
            <pc:docMk/>
            <pc:sldMk cId="0" sldId="260"/>
            <ac:picMk id="7" creationId="{2B200FED-A46E-7A9D-9897-7AB4A482FA8E}"/>
          </ac:picMkLst>
        </pc:picChg>
      </pc:sldChg>
      <pc:sldChg chg="modSp del mod ord modClrScheme chgLayout">
        <pc:chgData name="Ngọc Sơn Đỗ" userId="bd6b3448328e56c8" providerId="Windows Live" clId="Web-{85CC357C-9D3F-26A5-66DD-E9C54C14C394}" dt="2024-06-24T06:36:07.057" v="409" actId="14100"/>
        <pc:sldMkLst>
          <pc:docMk/>
          <pc:sldMk cId="0" sldId="261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1"/>
            <ac:spMk id="359" creationId="{00000000-0000-0000-0000-000000000000}"/>
          </ac:spMkLst>
        </pc:spChg>
        <pc:graphicFrameChg chg="mod">
          <ac:chgData name="Ngọc Sơn Đỗ" userId="bd6b3448328e56c8" providerId="Windows Live" clId="Web-{85CC357C-9D3F-26A5-66DD-E9C54C14C394}" dt="2024-06-24T06:29:24.966" v="403" actId="14100"/>
          <ac:graphicFrameMkLst>
            <pc:docMk/>
            <pc:sldMk cId="0" sldId="261"/>
            <ac:graphicFrameMk id="2" creationId="{CF0DDF6F-3076-DCCF-A20E-AC0FBC7BF414}"/>
          </ac:graphicFrameMkLst>
        </pc:graphicFrameChg>
        <pc:graphicFrameChg chg="mod modGraphic">
          <ac:chgData name="Ngọc Sơn Đỗ" userId="bd6b3448328e56c8" providerId="Windows Live" clId="Web-{85CC357C-9D3F-26A5-66DD-E9C54C14C394}" dt="2024-06-24T06:36:07.057" v="409" actId="14100"/>
          <ac:graphicFrameMkLst>
            <pc:docMk/>
            <pc:sldMk cId="0" sldId="261"/>
            <ac:graphicFrameMk id="5" creationId="{AE360C45-36F8-2D4B-CA29-0FA25BC3B064}"/>
          </ac:graphicFrameMkLst>
        </pc:graphicFrameChg>
      </pc:sldChg>
      <pc:sldChg chg="modSp del mod ord modClrScheme chgLayout">
        <pc:chgData name="Ngọc Sơn Đỗ" userId="bd6b3448328e56c8" providerId="Windows Live" clId="Web-{85CC357C-9D3F-26A5-66DD-E9C54C14C394}" dt="2024-06-24T06:26:58.556" v="389"/>
        <pc:sldMkLst>
          <pc:docMk/>
          <pc:sldMk cId="0" sldId="262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2"/>
            <ac:spMk id="365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2"/>
            <ac:spMk id="366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6:58.915" v="390"/>
        <pc:sldMkLst>
          <pc:docMk/>
          <pc:sldMk cId="0" sldId="263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3"/>
            <ac:spMk id="372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3"/>
            <ac:spMk id="373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0.993" v="391"/>
        <pc:sldMkLst>
          <pc:docMk/>
          <pc:sldMk cId="0" sldId="264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4"/>
            <ac:spMk id="379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4"/>
            <ac:spMk id="380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1.087" v="392"/>
        <pc:sldMkLst>
          <pc:docMk/>
          <pc:sldMk cId="0" sldId="265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5"/>
            <ac:spMk id="385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5"/>
            <ac:spMk id="386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1.165" v="393"/>
        <pc:sldMkLst>
          <pc:docMk/>
          <pc:sldMk cId="0" sldId="266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6"/>
            <ac:spMk id="391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6"/>
            <ac:spMk id="392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1.181" v="394"/>
        <pc:sldMkLst>
          <pc:docMk/>
          <pc:sldMk cId="0" sldId="267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7"/>
            <ac:spMk id="399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7"/>
            <ac:spMk id="400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1.212" v="395"/>
        <pc:sldMkLst>
          <pc:docMk/>
          <pc:sldMk cId="0" sldId="268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8"/>
            <ac:spMk id="406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8"/>
            <ac:spMk id="407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1.212" v="396"/>
        <pc:sldMkLst>
          <pc:docMk/>
          <pc:sldMk cId="0" sldId="269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9"/>
            <ac:spMk id="412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69"/>
            <ac:spMk id="413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1.556" v="397"/>
        <pc:sldMkLst>
          <pc:docMk/>
          <pc:sldMk cId="0" sldId="270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0"/>
            <ac:spMk id="418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0"/>
            <ac:spMk id="419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1.962" v="398"/>
        <pc:sldMkLst>
          <pc:docMk/>
          <pc:sldMk cId="0" sldId="271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1"/>
            <ac:spMk id="425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1"/>
            <ac:spMk id="426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2.446" v="399"/>
        <pc:sldMkLst>
          <pc:docMk/>
          <pc:sldMk cId="0" sldId="272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2"/>
            <ac:spMk id="432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2"/>
            <ac:spMk id="433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3.774" v="400"/>
        <pc:sldMkLst>
          <pc:docMk/>
          <pc:sldMk cId="0" sldId="273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3"/>
            <ac:spMk id="439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3"/>
            <ac:spMk id="440" creationId="{00000000-0000-0000-0000-000000000000}"/>
          </ac:spMkLst>
        </pc:spChg>
      </pc:sldChg>
      <pc:sldChg chg="modSp del mod ord modClrScheme chgLayout">
        <pc:chgData name="Ngọc Sơn Đỗ" userId="bd6b3448328e56c8" providerId="Windows Live" clId="Web-{85CC357C-9D3F-26A5-66DD-E9C54C14C394}" dt="2024-06-24T06:27:05.962" v="401"/>
        <pc:sldMkLst>
          <pc:docMk/>
          <pc:sldMk cId="0" sldId="274"/>
        </pc:sldMkLst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4"/>
            <ac:spMk id="445" creationId="{00000000-0000-0000-0000-000000000000}"/>
          </ac:spMkLst>
        </pc:spChg>
        <pc:spChg chg="mod ord">
          <ac:chgData name="Ngọc Sơn Đỗ" userId="bd6b3448328e56c8" providerId="Windows Live" clId="Web-{85CC357C-9D3F-26A5-66DD-E9C54C14C394}" dt="2024-06-24T02:58:10.713" v="0"/>
          <ac:spMkLst>
            <pc:docMk/>
            <pc:sldMk cId="0" sldId="274"/>
            <ac:spMk id="446" creationId="{00000000-0000-0000-0000-000000000000}"/>
          </ac:spMkLst>
        </pc:spChg>
      </pc:sldChg>
      <pc:sldChg chg="addSp delSp modSp add del ord replId">
        <pc:chgData name="Ngọc Sơn Đỗ" userId="bd6b3448328e56c8" providerId="Windows Live" clId="Web-{85CC357C-9D3F-26A5-66DD-E9C54C14C394}" dt="2024-06-24T05:27:20.262" v="307" actId="20577"/>
        <pc:sldMkLst>
          <pc:docMk/>
          <pc:sldMk cId="4228589237" sldId="275"/>
        </pc:sldMkLst>
        <pc:spChg chg="del mod">
          <ac:chgData name="Ngọc Sơn Đỗ" userId="bd6b3448328e56c8" providerId="Windows Live" clId="Web-{85CC357C-9D3F-26A5-66DD-E9C54C14C394}" dt="2024-06-24T05:16:11.389" v="196"/>
          <ac:spMkLst>
            <pc:docMk/>
            <pc:sldMk cId="4228589237" sldId="275"/>
            <ac:spMk id="2" creationId="{2468E6EE-31BF-87D5-0804-9DF8C7620718}"/>
          </ac:spMkLst>
        </pc:spChg>
        <pc:spChg chg="mod">
          <ac:chgData name="Ngọc Sơn Đỗ" userId="bd6b3448328e56c8" providerId="Windows Live" clId="Web-{85CC357C-9D3F-26A5-66DD-E9C54C14C394}" dt="2024-06-24T05:23:32.296" v="279" actId="14100"/>
          <ac:spMkLst>
            <pc:docMk/>
            <pc:sldMk cId="4228589237" sldId="275"/>
            <ac:spMk id="3" creationId="{E4F7A119-7EBC-6709-8C36-00E34351873B}"/>
          </ac:spMkLst>
        </pc:spChg>
        <pc:spChg chg="del mod">
          <ac:chgData name="Ngọc Sơn Đỗ" userId="bd6b3448328e56c8" providerId="Windows Live" clId="Web-{85CC357C-9D3F-26A5-66DD-E9C54C14C394}" dt="2024-06-24T05:22:15.360" v="252"/>
          <ac:spMkLst>
            <pc:docMk/>
            <pc:sldMk cId="4228589237" sldId="275"/>
            <ac:spMk id="4" creationId="{89D73321-5559-1D3F-E147-7E4AF1D5FCCE}"/>
          </ac:spMkLst>
        </pc:spChg>
        <pc:spChg chg="mod">
          <ac:chgData name="Ngọc Sơn Đỗ" userId="bd6b3448328e56c8" providerId="Windows Live" clId="Web-{85CC357C-9D3F-26A5-66DD-E9C54C14C394}" dt="2024-06-24T05:23:38.031" v="281" actId="14100"/>
          <ac:spMkLst>
            <pc:docMk/>
            <pc:sldMk cId="4228589237" sldId="275"/>
            <ac:spMk id="5" creationId="{1A0C5B39-04A1-4579-8D9A-3F9A7004AE37}"/>
          </ac:spMkLst>
        </pc:spChg>
        <pc:spChg chg="del mod">
          <ac:chgData name="Ngọc Sơn Đỗ" userId="bd6b3448328e56c8" providerId="Windows Live" clId="Web-{85CC357C-9D3F-26A5-66DD-E9C54C14C394}" dt="2024-06-24T05:25:23.190" v="290"/>
          <ac:spMkLst>
            <pc:docMk/>
            <pc:sldMk cId="4228589237" sldId="275"/>
            <ac:spMk id="6" creationId="{05598B8A-9DD8-288F-5C08-70A1883482B3}"/>
          </ac:spMkLst>
        </pc:spChg>
        <pc:spChg chg="add mod">
          <ac:chgData name="Ngọc Sơn Đỗ" userId="bd6b3448328e56c8" providerId="Windows Live" clId="Web-{85CC357C-9D3F-26A5-66DD-E9C54C14C394}" dt="2024-06-24T05:27:20.262" v="307" actId="20577"/>
          <ac:spMkLst>
            <pc:docMk/>
            <pc:sldMk cId="4228589237" sldId="275"/>
            <ac:spMk id="7" creationId="{E026B0F6-F2B2-D531-2CCD-FC8FD942AF6F}"/>
          </ac:spMkLst>
        </pc:spChg>
        <pc:spChg chg="mod">
          <ac:chgData name="Ngọc Sơn Đỗ" userId="bd6b3448328e56c8" providerId="Windows Live" clId="Web-{85CC357C-9D3F-26A5-66DD-E9C54C14C394}" dt="2024-06-24T05:25:18.096" v="289" actId="20577"/>
          <ac:spMkLst>
            <pc:docMk/>
            <pc:sldMk cId="4228589237" sldId="275"/>
            <ac:spMk id="8" creationId="{C90C0C27-7DD1-19AC-390A-77D60F8CBC2A}"/>
          </ac:spMkLst>
        </pc:spChg>
        <pc:spChg chg="add del mod">
          <ac:chgData name="Ngọc Sơn Đỗ" userId="bd6b3448328e56c8" providerId="Windows Live" clId="Web-{85CC357C-9D3F-26A5-66DD-E9C54C14C394}" dt="2024-06-24T03:47:48.653" v="139"/>
          <ac:spMkLst>
            <pc:docMk/>
            <pc:sldMk cId="4228589237" sldId="275"/>
            <ac:spMk id="10" creationId="{F5DD4C29-96D5-FBBF-72CA-41FFDE208D22}"/>
          </ac:spMkLst>
        </pc:spChg>
        <pc:spChg chg="del">
          <ac:chgData name="Ngọc Sơn Đỗ" userId="bd6b3448328e56c8" providerId="Windows Live" clId="Web-{85CC357C-9D3F-26A5-66DD-E9C54C14C394}" dt="2024-06-24T03:47:45.778" v="138"/>
          <ac:spMkLst>
            <pc:docMk/>
            <pc:sldMk cId="4228589237" sldId="275"/>
            <ac:spMk id="351" creationId="{00000000-0000-0000-0000-000000000000}"/>
          </ac:spMkLst>
        </pc:spChg>
        <pc:picChg chg="del">
          <ac:chgData name="Ngọc Sơn Đỗ" userId="bd6b3448328e56c8" providerId="Windows Live" clId="Web-{85CC357C-9D3F-26A5-66DD-E9C54C14C394}" dt="2024-06-24T03:47:39.481" v="135"/>
          <ac:picMkLst>
            <pc:docMk/>
            <pc:sldMk cId="4228589237" sldId="275"/>
            <ac:picMk id="7" creationId="{2B200FED-A46E-7A9D-9897-7AB4A482FA8E}"/>
          </ac:picMkLst>
        </pc:picChg>
        <pc:picChg chg="add mod">
          <ac:chgData name="Ngọc Sơn Đỗ" userId="bd6b3448328e56c8" providerId="Windows Live" clId="Web-{85CC357C-9D3F-26A5-66DD-E9C54C14C394}" dt="2024-06-24T05:23:23.280" v="275" actId="14100"/>
          <ac:picMkLst>
            <pc:docMk/>
            <pc:sldMk cId="4228589237" sldId="275"/>
            <ac:picMk id="11" creationId="{EECA8CD5-CFC6-D6A9-1066-E40204DBA9F1}"/>
          </ac:picMkLst>
        </pc:picChg>
      </pc:sldChg>
      <pc:sldChg chg="addSp delSp modSp add replId">
        <pc:chgData name="Ngọc Sơn Đỗ" userId="bd6b3448328e56c8" providerId="Windows Live" clId="Web-{85CC357C-9D3F-26A5-66DD-E9C54C14C394}" dt="2024-06-24T06:00:47.446" v="351" actId="20577"/>
        <pc:sldMkLst>
          <pc:docMk/>
          <pc:sldMk cId="2674776600" sldId="276"/>
        </pc:sldMkLst>
        <pc:spChg chg="del">
          <ac:chgData name="Ngọc Sơn Đỗ" userId="bd6b3448328e56c8" providerId="Windows Live" clId="Web-{85CC357C-9D3F-26A5-66DD-E9C54C14C394}" dt="2024-06-24T05:36:50.826" v="315"/>
          <ac:spMkLst>
            <pc:docMk/>
            <pc:sldMk cId="2674776600" sldId="276"/>
            <ac:spMk id="3" creationId="{E4F7A119-7EBC-6709-8C36-00E34351873B}"/>
          </ac:spMkLst>
        </pc:spChg>
        <pc:spChg chg="mod">
          <ac:chgData name="Ngọc Sơn Đỗ" userId="bd6b3448328e56c8" providerId="Windows Live" clId="Web-{85CC357C-9D3F-26A5-66DD-E9C54C14C394}" dt="2024-06-24T06:00:42.883" v="348" actId="20577"/>
          <ac:spMkLst>
            <pc:docMk/>
            <pc:sldMk cId="2674776600" sldId="276"/>
            <ac:spMk id="5" creationId="{1A0C5B39-04A1-4579-8D9A-3F9A7004AE37}"/>
          </ac:spMkLst>
        </pc:spChg>
        <pc:spChg chg="del">
          <ac:chgData name="Ngọc Sơn Đỗ" userId="bd6b3448328e56c8" providerId="Windows Live" clId="Web-{85CC357C-9D3F-26A5-66DD-E9C54C14C394}" dt="2024-06-24T05:36:49.639" v="314"/>
          <ac:spMkLst>
            <pc:docMk/>
            <pc:sldMk cId="2674776600" sldId="276"/>
            <ac:spMk id="7" creationId="{E026B0F6-F2B2-D531-2CCD-FC8FD942AF6F}"/>
          </ac:spMkLst>
        </pc:spChg>
        <pc:spChg chg="mod">
          <ac:chgData name="Ngọc Sơn Đỗ" userId="bd6b3448328e56c8" providerId="Windows Live" clId="Web-{85CC357C-9D3F-26A5-66DD-E9C54C14C394}" dt="2024-06-24T06:00:47.446" v="351" actId="20577"/>
          <ac:spMkLst>
            <pc:docMk/>
            <pc:sldMk cId="2674776600" sldId="276"/>
            <ac:spMk id="8" creationId="{C90C0C27-7DD1-19AC-390A-77D60F8CBC2A}"/>
          </ac:spMkLst>
        </pc:spChg>
        <pc:picChg chg="add mod">
          <ac:chgData name="Ngọc Sơn Đỗ" userId="bd6b3448328e56c8" providerId="Windows Live" clId="Web-{85CC357C-9D3F-26A5-66DD-E9C54C14C394}" dt="2024-06-24T05:36:54.545" v="316" actId="1076"/>
          <ac:picMkLst>
            <pc:docMk/>
            <pc:sldMk cId="2674776600" sldId="276"/>
            <ac:picMk id="2" creationId="{CA324950-157B-9FC7-801C-25D9F2CCFA01}"/>
          </ac:picMkLst>
        </pc:picChg>
        <pc:picChg chg="del">
          <ac:chgData name="Ngọc Sơn Đỗ" userId="bd6b3448328e56c8" providerId="Windows Live" clId="Web-{85CC357C-9D3F-26A5-66DD-E9C54C14C394}" dt="2024-06-24T05:36:38.139" v="310"/>
          <ac:picMkLst>
            <pc:docMk/>
            <pc:sldMk cId="2674776600" sldId="276"/>
            <ac:picMk id="11" creationId="{EECA8CD5-CFC6-D6A9-1066-E40204DBA9F1}"/>
          </ac:picMkLst>
        </pc:picChg>
      </pc:sldChg>
      <pc:sldChg chg="addSp delSp modSp add replId">
        <pc:chgData name="Ngọc Sơn Đỗ" userId="bd6b3448328e56c8" providerId="Windows Live" clId="Web-{85CC357C-9D3F-26A5-66DD-E9C54C14C394}" dt="2024-06-24T07:46:59.003" v="827"/>
        <pc:sldMkLst>
          <pc:docMk/>
          <pc:sldMk cId="2330047468" sldId="277"/>
        </pc:sldMkLst>
        <pc:spChg chg="del mod">
          <ac:chgData name="Ngọc Sơn Đỗ" userId="bd6b3448328e56c8" providerId="Windows Live" clId="Web-{85CC357C-9D3F-26A5-66DD-E9C54C14C394}" dt="2024-06-24T07:11:16.733" v="427"/>
          <ac:spMkLst>
            <pc:docMk/>
            <pc:sldMk cId="2330047468" sldId="277"/>
            <ac:spMk id="2" creationId="{2468E6EE-31BF-87D5-0804-9DF8C7620718}"/>
          </ac:spMkLst>
        </pc:spChg>
        <pc:spChg chg="del">
          <ac:chgData name="Ngọc Sơn Đỗ" userId="bd6b3448328e56c8" providerId="Windows Live" clId="Web-{85CC357C-9D3F-26A5-66DD-E9C54C14C394}" dt="2024-06-24T06:01:38.839" v="387"/>
          <ac:spMkLst>
            <pc:docMk/>
            <pc:sldMk cId="2330047468" sldId="277"/>
            <ac:spMk id="3" creationId="{E4F7A119-7EBC-6709-8C36-00E34351873B}"/>
          </ac:spMkLst>
        </pc:spChg>
        <pc:spChg chg="del mod">
          <ac:chgData name="Ngọc Sơn Đỗ" userId="bd6b3448328e56c8" providerId="Windows Live" clId="Web-{85CC357C-9D3F-26A5-66DD-E9C54C14C394}" dt="2024-06-24T07:22:05.696" v="479"/>
          <ac:spMkLst>
            <pc:docMk/>
            <pc:sldMk cId="2330047468" sldId="277"/>
            <ac:spMk id="4" creationId="{89D73321-5559-1D3F-E147-7E4AF1D5FCCE}"/>
          </ac:spMkLst>
        </pc:spChg>
        <pc:spChg chg="mod">
          <ac:chgData name="Ngọc Sơn Đỗ" userId="bd6b3448328e56c8" providerId="Windows Live" clId="Web-{85CC357C-9D3F-26A5-66DD-E9C54C14C394}" dt="2024-06-24T07:25:24.266" v="544" actId="1076"/>
          <ac:spMkLst>
            <pc:docMk/>
            <pc:sldMk cId="2330047468" sldId="277"/>
            <ac:spMk id="5" creationId="{1A0C5B39-04A1-4579-8D9A-3F9A7004AE37}"/>
          </ac:spMkLst>
        </pc:spChg>
        <pc:spChg chg="del mod">
          <ac:chgData name="Ngọc Sơn Đỗ" userId="bd6b3448328e56c8" providerId="Windows Live" clId="Web-{85CC357C-9D3F-26A5-66DD-E9C54C14C394}" dt="2024-06-24T07:20:17.332" v="440"/>
          <ac:spMkLst>
            <pc:docMk/>
            <pc:sldMk cId="2330047468" sldId="277"/>
            <ac:spMk id="6" creationId="{05598B8A-9DD8-288F-5C08-70A1883482B3}"/>
          </ac:spMkLst>
        </pc:spChg>
        <pc:spChg chg="mod">
          <ac:chgData name="Ngọc Sơn Đỗ" userId="bd6b3448328e56c8" providerId="Windows Live" clId="Web-{85CC357C-9D3F-26A5-66DD-E9C54C14C394}" dt="2024-06-24T07:25:21.906" v="543" actId="1076"/>
          <ac:spMkLst>
            <pc:docMk/>
            <pc:sldMk cId="2330047468" sldId="277"/>
            <ac:spMk id="8" creationId="{C90C0C27-7DD1-19AC-390A-77D60F8CBC2A}"/>
          </ac:spMkLst>
        </pc:spChg>
        <pc:spChg chg="add mod">
          <ac:chgData name="Ngọc Sơn Đỗ" userId="bd6b3448328e56c8" providerId="Windows Live" clId="Web-{85CC357C-9D3F-26A5-66DD-E9C54C14C394}" dt="2024-06-24T07:40:11.690" v="820" actId="20577"/>
          <ac:spMkLst>
            <pc:docMk/>
            <pc:sldMk cId="2330047468" sldId="277"/>
            <ac:spMk id="9" creationId="{CE8E6A8C-7031-5AEC-E5D9-E5B58E545D0C}"/>
          </ac:spMkLst>
        </pc:spChg>
        <pc:spChg chg="add mod">
          <ac:chgData name="Ngọc Sơn Đỗ" userId="bd6b3448328e56c8" providerId="Windows Live" clId="Web-{85CC357C-9D3F-26A5-66DD-E9C54C14C394}" dt="2024-06-24T07:40:19.269" v="822"/>
          <ac:spMkLst>
            <pc:docMk/>
            <pc:sldMk cId="2330047468" sldId="277"/>
            <ac:spMk id="10" creationId="{5E4FFE75-D7AD-298C-570E-DFF6913781B6}"/>
          </ac:spMkLst>
        </pc:spChg>
        <pc:spChg chg="add del mod">
          <ac:chgData name="Ngọc Sơn Đỗ" userId="bd6b3448328e56c8" providerId="Windows Live" clId="Web-{85CC357C-9D3F-26A5-66DD-E9C54C14C394}" dt="2024-06-24T07:46:59.003" v="827"/>
          <ac:spMkLst>
            <pc:docMk/>
            <pc:sldMk cId="2330047468" sldId="277"/>
            <ac:spMk id="11" creationId="{D9370F8E-807F-17DA-92BC-36812954CC4C}"/>
          </ac:spMkLst>
        </pc:spChg>
        <pc:spChg chg="mod">
          <ac:chgData name="Ngọc Sơn Đỗ" userId="bd6b3448328e56c8" providerId="Windows Live" clId="Web-{85CC357C-9D3F-26A5-66DD-E9C54C14C394}" dt="2024-06-24T06:01:42.636" v="388" actId="20577"/>
          <ac:spMkLst>
            <pc:docMk/>
            <pc:sldMk cId="2330047468" sldId="277"/>
            <ac:spMk id="351" creationId="{00000000-0000-0000-0000-000000000000}"/>
          </ac:spMkLst>
        </pc:spChg>
        <pc:picChg chg="add mod">
          <ac:chgData name="Ngọc Sơn Đỗ" userId="bd6b3448328e56c8" providerId="Windows Live" clId="Web-{85CC357C-9D3F-26A5-66DD-E9C54C14C394}" dt="2024-06-24T07:25:19.656" v="542" actId="1076"/>
          <ac:picMkLst>
            <pc:docMk/>
            <pc:sldMk cId="2330047468" sldId="277"/>
            <ac:picMk id="3" creationId="{36BB33EF-4197-C262-C5C4-14648260AC26}"/>
          </ac:picMkLst>
        </pc:picChg>
        <pc:picChg chg="del">
          <ac:chgData name="Ngọc Sơn Đỗ" userId="bd6b3448328e56c8" providerId="Windows Live" clId="Web-{85CC357C-9D3F-26A5-66DD-E9C54C14C394}" dt="2024-06-24T07:10:30.435" v="413"/>
          <ac:picMkLst>
            <pc:docMk/>
            <pc:sldMk cId="2330047468" sldId="277"/>
            <ac:picMk id="7" creationId="{2B200FED-A46E-7A9D-9897-7AB4A482FA8E}"/>
          </ac:picMkLst>
        </pc:picChg>
      </pc:sldChg>
      <pc:sldChg chg="addSp delSp modSp add replId">
        <pc:chgData name="Ngọc Sơn Đỗ" userId="bd6b3448328e56c8" providerId="Windows Live" clId="Web-{85CC357C-9D3F-26A5-66DD-E9C54C14C394}" dt="2024-06-24T08:02:18.600" v="1110" actId="20577"/>
        <pc:sldMkLst>
          <pc:docMk/>
          <pc:sldMk cId="574598081" sldId="278"/>
        </pc:sldMkLst>
        <pc:spChg chg="mod">
          <ac:chgData name="Ngọc Sơn Đỗ" userId="bd6b3448328e56c8" providerId="Windows Live" clId="Web-{85CC357C-9D3F-26A5-66DD-E9C54C14C394}" dt="2024-06-24T08:02:18.600" v="1110" actId="20577"/>
          <ac:spMkLst>
            <pc:docMk/>
            <pc:sldMk cId="574598081" sldId="278"/>
            <ac:spMk id="9" creationId="{CE8E6A8C-7031-5AEC-E5D9-E5B58E545D0C}"/>
          </ac:spMkLst>
        </pc:spChg>
        <pc:picChg chg="add mod">
          <ac:chgData name="Ngọc Sơn Đỗ" userId="bd6b3448328e56c8" providerId="Windows Live" clId="Web-{85CC357C-9D3F-26A5-66DD-E9C54C14C394}" dt="2024-06-24T07:48:04.115" v="833" actId="14100"/>
          <ac:picMkLst>
            <pc:docMk/>
            <pc:sldMk cId="574598081" sldId="278"/>
            <ac:picMk id="2" creationId="{D1923F42-0FBC-BAAD-2481-E0636EBCF554}"/>
          </ac:picMkLst>
        </pc:picChg>
        <pc:picChg chg="del">
          <ac:chgData name="Ngọc Sơn Đỗ" userId="bd6b3448328e56c8" providerId="Windows Live" clId="Web-{85CC357C-9D3F-26A5-66DD-E9C54C14C394}" dt="2024-06-24T07:47:51.817" v="829"/>
          <ac:picMkLst>
            <pc:docMk/>
            <pc:sldMk cId="574598081" sldId="278"/>
            <ac:picMk id="3" creationId="{36BB33EF-4197-C262-C5C4-14648260AC26}"/>
          </ac:picMkLst>
        </pc:picChg>
      </pc:sldChg>
      <pc:sldChg chg="addSp delSp modSp add replId">
        <pc:chgData name="Ngọc Sơn Đỗ" userId="bd6b3448328e56c8" providerId="Windows Live" clId="Web-{85CC357C-9D3F-26A5-66DD-E9C54C14C394}" dt="2024-06-24T08:41:11.923" v="1991" actId="20577"/>
        <pc:sldMkLst>
          <pc:docMk/>
          <pc:sldMk cId="2033667351" sldId="279"/>
        </pc:sldMkLst>
        <pc:spChg chg="del">
          <ac:chgData name="Ngọc Sơn Đỗ" userId="bd6b3448328e56c8" providerId="Windows Live" clId="Web-{85CC357C-9D3F-26A5-66DD-E9C54C14C394}" dt="2024-06-24T08:11:59.982" v="1136"/>
          <ac:spMkLst>
            <pc:docMk/>
            <pc:sldMk cId="2033667351" sldId="279"/>
            <ac:spMk id="2" creationId="{2468E6EE-31BF-87D5-0804-9DF8C7620718}"/>
          </ac:spMkLst>
        </pc:spChg>
        <pc:spChg chg="del">
          <ac:chgData name="Ngọc Sơn Đỗ" userId="bd6b3448328e56c8" providerId="Windows Live" clId="Web-{85CC357C-9D3F-26A5-66DD-E9C54C14C394}" dt="2024-06-24T08:11:58.013" v="1134"/>
          <ac:spMkLst>
            <pc:docMk/>
            <pc:sldMk cId="2033667351" sldId="279"/>
            <ac:spMk id="3" creationId="{E4F7A119-7EBC-6709-8C36-00E34351873B}"/>
          </ac:spMkLst>
        </pc:spChg>
        <pc:spChg chg="del">
          <ac:chgData name="Ngọc Sơn Đỗ" userId="bd6b3448328e56c8" providerId="Windows Live" clId="Web-{85CC357C-9D3F-26A5-66DD-E9C54C14C394}" dt="2024-06-24T08:12:03.638" v="1140"/>
          <ac:spMkLst>
            <pc:docMk/>
            <pc:sldMk cId="2033667351" sldId="279"/>
            <ac:spMk id="4" creationId="{89D73321-5559-1D3F-E147-7E4AF1D5FCCE}"/>
          </ac:spMkLst>
        </pc:spChg>
        <pc:spChg chg="del">
          <ac:chgData name="Ngọc Sơn Đỗ" userId="bd6b3448328e56c8" providerId="Windows Live" clId="Web-{85CC357C-9D3F-26A5-66DD-E9C54C14C394}" dt="2024-06-24T08:12:03.122" v="1139"/>
          <ac:spMkLst>
            <pc:docMk/>
            <pc:sldMk cId="2033667351" sldId="279"/>
            <ac:spMk id="5" creationId="{1A0C5B39-04A1-4579-8D9A-3F9A7004AE37}"/>
          </ac:spMkLst>
        </pc:spChg>
        <pc:spChg chg="del">
          <ac:chgData name="Ngọc Sơn Đỗ" userId="bd6b3448328e56c8" providerId="Windows Live" clId="Web-{85CC357C-9D3F-26A5-66DD-E9C54C14C394}" dt="2024-06-24T08:12:01.904" v="1138"/>
          <ac:spMkLst>
            <pc:docMk/>
            <pc:sldMk cId="2033667351" sldId="279"/>
            <ac:spMk id="6" creationId="{05598B8A-9DD8-288F-5C08-70A1883482B3}"/>
          </ac:spMkLst>
        </pc:spChg>
        <pc:spChg chg="del">
          <ac:chgData name="Ngọc Sơn Đỗ" userId="bd6b3448328e56c8" providerId="Windows Live" clId="Web-{85CC357C-9D3F-26A5-66DD-E9C54C14C394}" dt="2024-06-24T08:12:01.263" v="1137"/>
          <ac:spMkLst>
            <pc:docMk/>
            <pc:sldMk cId="2033667351" sldId="279"/>
            <ac:spMk id="8" creationId="{C90C0C27-7DD1-19AC-390A-77D60F8CBC2A}"/>
          </ac:spMkLst>
        </pc:spChg>
        <pc:spChg chg="add mod">
          <ac:chgData name="Ngọc Sơn Đỗ" userId="bd6b3448328e56c8" providerId="Windows Live" clId="Web-{85CC357C-9D3F-26A5-66DD-E9C54C14C394}" dt="2024-06-24T08:25:24.075" v="1895" actId="20577"/>
          <ac:spMkLst>
            <pc:docMk/>
            <pc:sldMk cId="2033667351" sldId="279"/>
            <ac:spMk id="10" creationId="{4C9CC9B7-EF73-8AB4-D07A-0E292BFAA493}"/>
          </ac:spMkLst>
        </pc:spChg>
        <pc:spChg chg="add mod">
          <ac:chgData name="Ngọc Sơn Đỗ" userId="bd6b3448328e56c8" providerId="Windows Live" clId="Web-{85CC357C-9D3F-26A5-66DD-E9C54C14C394}" dt="2024-06-24T08:41:11.923" v="1991" actId="20577"/>
          <ac:spMkLst>
            <pc:docMk/>
            <pc:sldMk cId="2033667351" sldId="279"/>
            <ac:spMk id="11" creationId="{EC798E17-8597-0128-05F3-8DBEFD2BA2D3}"/>
          </ac:spMkLst>
        </pc:spChg>
        <pc:spChg chg="mod">
          <ac:chgData name="Ngọc Sơn Đỗ" userId="bd6b3448328e56c8" providerId="Windows Live" clId="Web-{85CC357C-9D3F-26A5-66DD-E9C54C14C394}" dt="2024-06-24T08:19:29.608" v="1674" actId="14100"/>
          <ac:spMkLst>
            <pc:docMk/>
            <pc:sldMk cId="2033667351" sldId="279"/>
            <ac:spMk id="351" creationId="{00000000-0000-0000-0000-000000000000}"/>
          </ac:spMkLst>
        </pc:spChg>
        <pc:graphicFrameChg chg="add mod modGraphic">
          <ac:chgData name="Ngọc Sơn Đỗ" userId="bd6b3448328e56c8" providerId="Windows Live" clId="Web-{85CC357C-9D3F-26A5-66DD-E9C54C14C394}" dt="2024-06-24T08:24:50.589" v="1888" actId="1076"/>
          <ac:graphicFrameMkLst>
            <pc:docMk/>
            <pc:sldMk cId="2033667351" sldId="279"/>
            <ac:graphicFrameMk id="9" creationId="{410B83C7-FEC8-E112-7846-376A5B28074B}"/>
          </ac:graphicFrameMkLst>
        </pc:graphicFrameChg>
        <pc:picChg chg="del">
          <ac:chgData name="Ngọc Sơn Đỗ" userId="bd6b3448328e56c8" providerId="Windows Live" clId="Web-{85CC357C-9D3F-26A5-66DD-E9C54C14C394}" dt="2024-06-24T08:11:59.075" v="1135"/>
          <ac:picMkLst>
            <pc:docMk/>
            <pc:sldMk cId="2033667351" sldId="279"/>
            <ac:picMk id="7" creationId="{2B200FED-A46E-7A9D-9897-7AB4A482FA8E}"/>
          </ac:picMkLst>
        </pc:picChg>
      </pc:sldChg>
      <pc:sldMasterChg chg="del delSldLayout">
        <pc:chgData name="Ngọc Sơn Đỗ" userId="bd6b3448328e56c8" providerId="Windows Live" clId="Web-{85CC357C-9D3F-26A5-66DD-E9C54C14C394}" dt="2024-06-24T02:58:10.713" v="0"/>
        <pc:sldMasterMkLst>
          <pc:docMk/>
          <pc:sldMasterMk cId="0" sldId="2147483674"/>
        </pc:sldMasterMkLst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48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8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72"/>
          </pc:sldLayoutMkLst>
        </pc:sldLayoutChg>
        <pc:sldLayoutChg chg="del">
          <pc:chgData name="Ngọc Sơn Đỗ" userId="bd6b3448328e56c8" providerId="Windows Live" clId="Web-{85CC357C-9D3F-26A5-66DD-E9C54C14C394}" dt="2024-06-24T02:58:10.713" v="0"/>
          <pc:sldLayoutMkLst>
            <pc:docMk/>
            <pc:sldMasterMk cId="0" sldId="2147483674"/>
            <pc:sldLayoutMk cId="0" sldId="2147483673"/>
          </pc:sldLayoutMkLst>
        </pc:sldLayoutChg>
      </pc:sldMasterChg>
      <pc:sldMasterChg chg="add addSldLayout modSldLayout">
        <pc:chgData name="Ngọc Sơn Đỗ" userId="bd6b3448328e56c8" providerId="Windows Live" clId="Web-{85CC357C-9D3F-26A5-66DD-E9C54C14C394}" dt="2024-06-24T02:58:10.713" v="0"/>
        <pc:sldMasterMkLst>
          <pc:docMk/>
          <pc:sldMasterMk cId="2968721592" sldId="2147483675"/>
        </pc:sldMasterMkLst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1592013924" sldId="2147483676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958899061" sldId="2147483677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733733785" sldId="2147483678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3290097728" sldId="2147483679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3879062741" sldId="2147483680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1667663902" sldId="2147483681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975793692" sldId="2147483682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3153330114" sldId="2147483683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1628647957" sldId="2147483684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2750324998" sldId="2147483685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1449768346" sldId="2147483686"/>
          </pc:sldLayoutMkLst>
        </pc:sldLayoutChg>
        <pc:sldLayoutChg chg="add mod replId">
          <pc:chgData name="Ngọc Sơn Đỗ" userId="bd6b3448328e56c8" providerId="Windows Live" clId="Web-{85CC357C-9D3F-26A5-66DD-E9C54C14C394}" dt="2024-06-24T02:58:10.713" v="0"/>
          <pc:sldLayoutMkLst>
            <pc:docMk/>
            <pc:sldMasterMk cId="2968721592" sldId="2147483675"/>
            <pc:sldLayoutMk cId="2279704676" sldId="21474836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C4097-2C35-4893-899D-2986B3FBCE0E}" type="doc">
      <dgm:prSet loTypeId="urn:microsoft.com/office/officeart/2005/8/layout/hProcess4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3EFF6A-21B4-4B4F-9EE8-89DF10CD387A}">
      <dgm:prSet phldrT="[Text]" custT="1"/>
      <dgm:spPr/>
      <dgm:t>
        <a:bodyPr/>
        <a:lstStyle/>
        <a:p>
          <a:r>
            <a:rPr lang="en-US" sz="2000" dirty="0"/>
            <a:t>Introduction</a:t>
          </a:r>
        </a:p>
      </dgm:t>
    </dgm:pt>
    <dgm:pt modelId="{B6963DB7-1D13-4CC7-B672-2A804023B71B}" type="parTrans" cxnId="{47DECEA2-67C1-47DC-92E4-7CC90EB3B544}">
      <dgm:prSet/>
      <dgm:spPr/>
      <dgm:t>
        <a:bodyPr/>
        <a:lstStyle/>
        <a:p>
          <a:endParaRPr lang="en-US"/>
        </a:p>
      </dgm:t>
    </dgm:pt>
    <dgm:pt modelId="{F48BDF45-B190-44F4-BD71-5A6857958C49}" type="sibTrans" cxnId="{47DECEA2-67C1-47DC-92E4-7CC90EB3B544}">
      <dgm:prSet/>
      <dgm:spPr/>
      <dgm:t>
        <a:bodyPr/>
        <a:lstStyle/>
        <a:p>
          <a:endParaRPr lang="en-US"/>
        </a:p>
      </dgm:t>
    </dgm:pt>
    <dgm:pt modelId="{5678033E-F39C-4008-AADA-D63E1B390EB8}">
      <dgm:prSet phldrT="[Text]" custT="1"/>
      <dgm:spPr/>
      <dgm:t>
        <a:bodyPr/>
        <a:lstStyle/>
        <a:p>
          <a:r>
            <a:rPr lang="en-US" sz="1400" i="1" dirty="0"/>
            <a:t>Why ?</a:t>
          </a:r>
        </a:p>
      </dgm:t>
    </dgm:pt>
    <dgm:pt modelId="{BCBA8301-7602-4ED4-BA4C-7385020ADC8C}" type="parTrans" cxnId="{4AC86494-4D84-4EB8-8DE0-805EF0E29302}">
      <dgm:prSet/>
      <dgm:spPr/>
      <dgm:t>
        <a:bodyPr/>
        <a:lstStyle/>
        <a:p>
          <a:endParaRPr lang="en-US"/>
        </a:p>
      </dgm:t>
    </dgm:pt>
    <dgm:pt modelId="{BC1749FE-84B9-4BAC-9E6B-C564F6D86347}" type="sibTrans" cxnId="{4AC86494-4D84-4EB8-8DE0-805EF0E29302}">
      <dgm:prSet/>
      <dgm:spPr/>
      <dgm:t>
        <a:bodyPr/>
        <a:lstStyle/>
        <a:p>
          <a:endParaRPr lang="en-US"/>
        </a:p>
      </dgm:t>
    </dgm:pt>
    <dgm:pt modelId="{7914A2E4-6BD1-409F-93A2-F918B027F38C}">
      <dgm:prSet phldrT="[Text]" custT="1"/>
      <dgm:spPr/>
      <dgm:t>
        <a:bodyPr/>
        <a:lstStyle/>
        <a:p>
          <a:r>
            <a:rPr lang="en-US" sz="1400" i="1" dirty="0"/>
            <a:t>How ?</a:t>
          </a:r>
        </a:p>
      </dgm:t>
    </dgm:pt>
    <dgm:pt modelId="{B2026504-3442-4478-9C7F-15F7C0DEA189}" type="parTrans" cxnId="{025199F1-A93D-47C8-A4AC-035BEA5702F4}">
      <dgm:prSet/>
      <dgm:spPr/>
      <dgm:t>
        <a:bodyPr/>
        <a:lstStyle/>
        <a:p>
          <a:endParaRPr lang="en-US"/>
        </a:p>
      </dgm:t>
    </dgm:pt>
    <dgm:pt modelId="{B81EC316-E143-4F85-86B2-D4F0819920EB}" type="sibTrans" cxnId="{025199F1-A93D-47C8-A4AC-035BEA5702F4}">
      <dgm:prSet/>
      <dgm:spPr/>
      <dgm:t>
        <a:bodyPr/>
        <a:lstStyle/>
        <a:p>
          <a:endParaRPr lang="en-US"/>
        </a:p>
      </dgm:t>
    </dgm:pt>
    <dgm:pt modelId="{014211D8-6165-4B0E-B390-24FC3CF40B6C}">
      <dgm:prSet phldrT="[Text]" custT="1"/>
      <dgm:spPr/>
      <dgm:t>
        <a:bodyPr/>
        <a:lstStyle/>
        <a:p>
          <a:r>
            <a:rPr lang="en-US" sz="2000" dirty="0"/>
            <a:t>Overview</a:t>
          </a:r>
        </a:p>
      </dgm:t>
    </dgm:pt>
    <dgm:pt modelId="{BA486099-57B0-4CB0-9CB3-C2FB31EA6D0F}" type="parTrans" cxnId="{13080C83-C9C2-4BD7-977D-F0147F636BB3}">
      <dgm:prSet/>
      <dgm:spPr/>
      <dgm:t>
        <a:bodyPr/>
        <a:lstStyle/>
        <a:p>
          <a:endParaRPr lang="en-US"/>
        </a:p>
      </dgm:t>
    </dgm:pt>
    <dgm:pt modelId="{EBE28D70-121C-4EDD-92C8-731C2C6D38F9}" type="sibTrans" cxnId="{13080C83-C9C2-4BD7-977D-F0147F636BB3}">
      <dgm:prSet/>
      <dgm:spPr/>
      <dgm:t>
        <a:bodyPr/>
        <a:lstStyle/>
        <a:p>
          <a:endParaRPr lang="en-US"/>
        </a:p>
      </dgm:t>
    </dgm:pt>
    <dgm:pt modelId="{6A629FA8-8A6D-4698-BBBD-EBEAF2F84BB3}">
      <dgm:prSet phldrT="[Text]" custT="1"/>
      <dgm:spPr/>
      <dgm:t>
        <a:bodyPr/>
        <a:lstStyle/>
        <a:p>
          <a:r>
            <a:rPr lang="en-US" sz="1400" i="1" dirty="0"/>
            <a:t>Main card</a:t>
          </a:r>
        </a:p>
      </dgm:t>
    </dgm:pt>
    <dgm:pt modelId="{2F352882-C832-4588-B286-55382A6EB53A}" type="parTrans" cxnId="{4E7FCB16-3C0F-49D1-BE74-A745AD0BE910}">
      <dgm:prSet/>
      <dgm:spPr/>
      <dgm:t>
        <a:bodyPr/>
        <a:lstStyle/>
        <a:p>
          <a:endParaRPr lang="en-US"/>
        </a:p>
      </dgm:t>
    </dgm:pt>
    <dgm:pt modelId="{4A082739-0C5B-4DD3-837C-E67B3DB613D0}" type="sibTrans" cxnId="{4E7FCB16-3C0F-49D1-BE74-A745AD0BE910}">
      <dgm:prSet/>
      <dgm:spPr/>
      <dgm:t>
        <a:bodyPr/>
        <a:lstStyle/>
        <a:p>
          <a:endParaRPr lang="en-US"/>
        </a:p>
      </dgm:t>
    </dgm:pt>
    <dgm:pt modelId="{FCD49CA7-979F-41BE-A6EA-D413CE91C712}">
      <dgm:prSet phldrT="[Text]" custT="1"/>
      <dgm:spPr/>
      <dgm:t>
        <a:bodyPr/>
        <a:lstStyle/>
        <a:p>
          <a:r>
            <a:rPr lang="en-US" sz="1400" i="1" dirty="0"/>
            <a:t>Some basic chart</a:t>
          </a:r>
        </a:p>
      </dgm:t>
    </dgm:pt>
    <dgm:pt modelId="{47D19084-0545-498F-BAD4-74B8AF8F637A}" type="parTrans" cxnId="{D5A0E1BD-0650-4F0F-B8A8-81DCCD205F18}">
      <dgm:prSet/>
      <dgm:spPr/>
      <dgm:t>
        <a:bodyPr/>
        <a:lstStyle/>
        <a:p>
          <a:endParaRPr lang="en-US"/>
        </a:p>
      </dgm:t>
    </dgm:pt>
    <dgm:pt modelId="{ACBA29B7-8E19-4C64-BEBD-EEA2705298EB}" type="sibTrans" cxnId="{D5A0E1BD-0650-4F0F-B8A8-81DCCD205F18}">
      <dgm:prSet/>
      <dgm:spPr/>
      <dgm:t>
        <a:bodyPr/>
        <a:lstStyle/>
        <a:p>
          <a:endParaRPr lang="en-US"/>
        </a:p>
      </dgm:t>
    </dgm:pt>
    <dgm:pt modelId="{436AE26B-961A-40CE-B85A-98B9822FBB1D}">
      <dgm:prSet phldrT="[Text]" custT="1"/>
      <dgm:spPr/>
      <dgm:t>
        <a:bodyPr/>
        <a:lstStyle/>
        <a:p>
          <a:r>
            <a:rPr lang="en-US" sz="2000" dirty="0"/>
            <a:t>Business Performance</a:t>
          </a:r>
        </a:p>
      </dgm:t>
    </dgm:pt>
    <dgm:pt modelId="{401350EF-3A00-454A-B4D1-B172638A6288}" type="parTrans" cxnId="{B6980AF6-DA25-4183-A591-443DBCC7CA92}">
      <dgm:prSet/>
      <dgm:spPr/>
      <dgm:t>
        <a:bodyPr/>
        <a:lstStyle/>
        <a:p>
          <a:endParaRPr lang="en-US"/>
        </a:p>
      </dgm:t>
    </dgm:pt>
    <dgm:pt modelId="{4896E03D-A0BD-4074-B903-E55D58489BAE}" type="sibTrans" cxnId="{B6980AF6-DA25-4183-A591-443DBCC7CA92}">
      <dgm:prSet/>
      <dgm:spPr/>
      <dgm:t>
        <a:bodyPr/>
        <a:lstStyle/>
        <a:p>
          <a:endParaRPr lang="en-US"/>
        </a:p>
      </dgm:t>
    </dgm:pt>
    <dgm:pt modelId="{D75BDA98-9FEC-42FF-9749-E3EB1A8E7FA1}">
      <dgm:prSet phldrT="[Text]" custT="1"/>
      <dgm:spPr/>
      <dgm:t>
        <a:bodyPr/>
        <a:lstStyle/>
        <a:p>
          <a:r>
            <a:rPr lang="en-US" sz="1400" i="1" dirty="0"/>
            <a:t>Summary card for each Store</a:t>
          </a:r>
        </a:p>
      </dgm:t>
    </dgm:pt>
    <dgm:pt modelId="{58564532-E679-4C21-953C-2C9CDE3541C6}" type="parTrans" cxnId="{1858BDE8-6D3F-41DF-BE8E-AE19EEB31106}">
      <dgm:prSet/>
      <dgm:spPr/>
      <dgm:t>
        <a:bodyPr/>
        <a:lstStyle/>
        <a:p>
          <a:endParaRPr lang="en-US"/>
        </a:p>
      </dgm:t>
    </dgm:pt>
    <dgm:pt modelId="{8AD6E3CD-01BD-4A27-A643-9E98428A37C8}" type="sibTrans" cxnId="{1858BDE8-6D3F-41DF-BE8E-AE19EEB31106}">
      <dgm:prSet/>
      <dgm:spPr/>
      <dgm:t>
        <a:bodyPr/>
        <a:lstStyle/>
        <a:p>
          <a:endParaRPr lang="en-US"/>
        </a:p>
      </dgm:t>
    </dgm:pt>
    <dgm:pt modelId="{A7A3AAD6-9208-415F-B6E4-F6E6C3CD7CAC}">
      <dgm:prSet phldrT="[Text]" custT="1"/>
      <dgm:spPr/>
      <dgm:t>
        <a:bodyPr/>
        <a:lstStyle/>
        <a:p>
          <a:r>
            <a:rPr lang="en-US" sz="1400" i="1" dirty="0"/>
            <a:t>Scoring</a:t>
          </a:r>
        </a:p>
      </dgm:t>
    </dgm:pt>
    <dgm:pt modelId="{85BB31E0-A104-4A82-8A02-2D758D942E35}" type="parTrans" cxnId="{FD90AF7F-5F32-4EB8-A5BD-C94CEA06D9A1}">
      <dgm:prSet/>
      <dgm:spPr/>
      <dgm:t>
        <a:bodyPr/>
        <a:lstStyle/>
        <a:p>
          <a:endParaRPr lang="en-US"/>
        </a:p>
      </dgm:t>
    </dgm:pt>
    <dgm:pt modelId="{62D92F12-CC0F-4252-8537-927A21340863}" type="sibTrans" cxnId="{FD90AF7F-5F32-4EB8-A5BD-C94CEA06D9A1}">
      <dgm:prSet/>
      <dgm:spPr/>
      <dgm:t>
        <a:bodyPr/>
        <a:lstStyle/>
        <a:p>
          <a:endParaRPr lang="en-US"/>
        </a:p>
      </dgm:t>
    </dgm:pt>
    <dgm:pt modelId="{D85DA0E6-103D-4E4D-A95C-8EFC6346BCC5}">
      <dgm:prSet phldrT="[Text]" custT="1"/>
      <dgm:spPr/>
      <dgm:t>
        <a:bodyPr/>
        <a:lstStyle/>
        <a:p>
          <a:r>
            <a:rPr lang="en-US" sz="2000" dirty="0"/>
            <a:t>Planning</a:t>
          </a:r>
        </a:p>
      </dgm:t>
    </dgm:pt>
    <dgm:pt modelId="{E7C7CE0A-B994-4195-BD48-C87EFEA5D5F3}" type="parTrans" cxnId="{977961C4-D33C-4053-AB2B-2D09A914BC2C}">
      <dgm:prSet/>
      <dgm:spPr/>
      <dgm:t>
        <a:bodyPr/>
        <a:lstStyle/>
        <a:p>
          <a:endParaRPr lang="en-US"/>
        </a:p>
      </dgm:t>
    </dgm:pt>
    <dgm:pt modelId="{26C7013B-D67F-436F-B253-CF25963EB7AB}" type="sibTrans" cxnId="{977961C4-D33C-4053-AB2B-2D09A914BC2C}">
      <dgm:prSet/>
      <dgm:spPr/>
      <dgm:t>
        <a:bodyPr/>
        <a:lstStyle/>
        <a:p>
          <a:endParaRPr lang="en-US"/>
        </a:p>
      </dgm:t>
    </dgm:pt>
    <dgm:pt modelId="{C5652A79-F5D7-49DC-B6AA-CE352443A214}">
      <dgm:prSet phldrT="[Text]" custT="1"/>
      <dgm:spPr/>
      <dgm:t>
        <a:bodyPr/>
        <a:lstStyle/>
        <a:p>
          <a:r>
            <a:rPr lang="en-US" sz="1400" i="1" dirty="0"/>
            <a:t>Forecasting</a:t>
          </a:r>
        </a:p>
      </dgm:t>
    </dgm:pt>
    <dgm:pt modelId="{6D237CB9-2BE4-443A-B42C-AAAC4891DC81}" type="parTrans" cxnId="{B047E9AF-0C10-48C0-B6DA-AAA10E4246D2}">
      <dgm:prSet/>
      <dgm:spPr/>
      <dgm:t>
        <a:bodyPr/>
        <a:lstStyle/>
        <a:p>
          <a:endParaRPr lang="en-US"/>
        </a:p>
      </dgm:t>
    </dgm:pt>
    <dgm:pt modelId="{5C05B973-0EF6-48B0-A8F5-14443A1E34F0}" type="sibTrans" cxnId="{B047E9AF-0C10-48C0-B6DA-AAA10E4246D2}">
      <dgm:prSet/>
      <dgm:spPr/>
      <dgm:t>
        <a:bodyPr/>
        <a:lstStyle/>
        <a:p>
          <a:endParaRPr lang="en-US"/>
        </a:p>
      </dgm:t>
    </dgm:pt>
    <dgm:pt modelId="{00ABF503-0E5A-4E82-8F3D-C21BFBAA1248}">
      <dgm:prSet phldrT="[Text]" custT="1"/>
      <dgm:spPr/>
      <dgm:t>
        <a:bodyPr/>
        <a:lstStyle/>
        <a:p>
          <a:r>
            <a:rPr lang="en-US" sz="1400" i="1" dirty="0"/>
            <a:t>Inventory Turnover ratio</a:t>
          </a:r>
        </a:p>
      </dgm:t>
    </dgm:pt>
    <dgm:pt modelId="{BE09CF17-83AD-4918-A771-4991B2657453}" type="parTrans" cxnId="{5441C62D-53D2-4645-AB5E-583D0A7162AB}">
      <dgm:prSet/>
      <dgm:spPr/>
      <dgm:t>
        <a:bodyPr/>
        <a:lstStyle/>
        <a:p>
          <a:endParaRPr lang="en-US"/>
        </a:p>
      </dgm:t>
    </dgm:pt>
    <dgm:pt modelId="{9BC71E50-30A8-43D3-910F-F01BA0559365}" type="sibTrans" cxnId="{5441C62D-53D2-4645-AB5E-583D0A7162AB}">
      <dgm:prSet/>
      <dgm:spPr/>
      <dgm:t>
        <a:bodyPr/>
        <a:lstStyle/>
        <a:p>
          <a:endParaRPr lang="en-US"/>
        </a:p>
      </dgm:t>
    </dgm:pt>
    <dgm:pt modelId="{F3DCE5EA-0B58-4D91-9269-B486668EDE51}" type="pres">
      <dgm:prSet presAssocID="{ED0C4097-2C35-4893-899D-2986B3FBCE0E}" presName="Name0" presStyleCnt="0">
        <dgm:presLayoutVars>
          <dgm:dir/>
          <dgm:animLvl val="lvl"/>
          <dgm:resizeHandles val="exact"/>
        </dgm:presLayoutVars>
      </dgm:prSet>
      <dgm:spPr/>
    </dgm:pt>
    <dgm:pt modelId="{E08F9321-6184-4D66-A804-CF2AD8BE0B76}" type="pres">
      <dgm:prSet presAssocID="{ED0C4097-2C35-4893-899D-2986B3FBCE0E}" presName="tSp" presStyleCnt="0"/>
      <dgm:spPr/>
    </dgm:pt>
    <dgm:pt modelId="{BD5C93EE-3B4D-48B8-ABA3-132F923116B2}" type="pres">
      <dgm:prSet presAssocID="{ED0C4097-2C35-4893-899D-2986B3FBCE0E}" presName="bSp" presStyleCnt="0"/>
      <dgm:spPr/>
    </dgm:pt>
    <dgm:pt modelId="{12DFBA8E-B85D-4725-BBA1-94B4E76A8F2A}" type="pres">
      <dgm:prSet presAssocID="{ED0C4097-2C35-4893-899D-2986B3FBCE0E}" presName="process" presStyleCnt="0"/>
      <dgm:spPr/>
    </dgm:pt>
    <dgm:pt modelId="{AAA393BD-2EEC-4FBC-B331-39353C01B952}" type="pres">
      <dgm:prSet presAssocID="{C93EFF6A-21B4-4B4F-9EE8-89DF10CD387A}" presName="composite1" presStyleCnt="0"/>
      <dgm:spPr/>
    </dgm:pt>
    <dgm:pt modelId="{9D7AB7FA-5162-417F-956F-CD480F4CFB03}" type="pres">
      <dgm:prSet presAssocID="{C93EFF6A-21B4-4B4F-9EE8-89DF10CD387A}" presName="dummyNode1" presStyleLbl="node1" presStyleIdx="0" presStyleCnt="4"/>
      <dgm:spPr/>
    </dgm:pt>
    <dgm:pt modelId="{6678523B-B567-46A3-92D2-CB27B7BBA68D}" type="pres">
      <dgm:prSet presAssocID="{C93EFF6A-21B4-4B4F-9EE8-89DF10CD387A}" presName="childNode1" presStyleLbl="bgAcc1" presStyleIdx="0" presStyleCnt="4">
        <dgm:presLayoutVars>
          <dgm:bulletEnabled val="1"/>
        </dgm:presLayoutVars>
      </dgm:prSet>
      <dgm:spPr/>
    </dgm:pt>
    <dgm:pt modelId="{F014B1D7-C041-4830-9695-2977CC100A7F}" type="pres">
      <dgm:prSet presAssocID="{C93EFF6A-21B4-4B4F-9EE8-89DF10CD387A}" presName="childNode1tx" presStyleLbl="bgAcc1" presStyleIdx="0" presStyleCnt="4">
        <dgm:presLayoutVars>
          <dgm:bulletEnabled val="1"/>
        </dgm:presLayoutVars>
      </dgm:prSet>
      <dgm:spPr/>
    </dgm:pt>
    <dgm:pt modelId="{8E4DCA51-6CCA-4626-8F4E-65EBF026FA6E}" type="pres">
      <dgm:prSet presAssocID="{C93EFF6A-21B4-4B4F-9EE8-89DF10CD387A}" presName="parentNode1" presStyleLbl="node1" presStyleIdx="0" presStyleCnt="4" custScaleX="114212">
        <dgm:presLayoutVars>
          <dgm:chMax val="1"/>
          <dgm:bulletEnabled val="1"/>
        </dgm:presLayoutVars>
      </dgm:prSet>
      <dgm:spPr/>
    </dgm:pt>
    <dgm:pt modelId="{6600EB5A-F90B-45F0-A3B7-8E1A2B36CF54}" type="pres">
      <dgm:prSet presAssocID="{C93EFF6A-21B4-4B4F-9EE8-89DF10CD387A}" presName="connSite1" presStyleCnt="0"/>
      <dgm:spPr/>
    </dgm:pt>
    <dgm:pt modelId="{A9310541-4DEE-4C7D-944F-1F1246295977}" type="pres">
      <dgm:prSet presAssocID="{F48BDF45-B190-44F4-BD71-5A6857958C49}" presName="Name9" presStyleLbl="sibTrans2D1" presStyleIdx="0" presStyleCnt="3"/>
      <dgm:spPr/>
    </dgm:pt>
    <dgm:pt modelId="{AD99372D-DC83-42B8-A3C7-20C22162A4CD}" type="pres">
      <dgm:prSet presAssocID="{014211D8-6165-4B0E-B390-24FC3CF40B6C}" presName="composite2" presStyleCnt="0"/>
      <dgm:spPr/>
    </dgm:pt>
    <dgm:pt modelId="{0824A3C7-C178-4D87-B670-031A3BF96CB1}" type="pres">
      <dgm:prSet presAssocID="{014211D8-6165-4B0E-B390-24FC3CF40B6C}" presName="dummyNode2" presStyleLbl="node1" presStyleIdx="0" presStyleCnt="4"/>
      <dgm:spPr/>
    </dgm:pt>
    <dgm:pt modelId="{47E03875-215A-4812-8CCF-90D6D5576EC1}" type="pres">
      <dgm:prSet presAssocID="{014211D8-6165-4B0E-B390-24FC3CF40B6C}" presName="childNode2" presStyleLbl="bgAcc1" presStyleIdx="1" presStyleCnt="4">
        <dgm:presLayoutVars>
          <dgm:bulletEnabled val="1"/>
        </dgm:presLayoutVars>
      </dgm:prSet>
      <dgm:spPr/>
    </dgm:pt>
    <dgm:pt modelId="{7B6EBCB7-98DC-45A6-B34A-F029993C6D16}" type="pres">
      <dgm:prSet presAssocID="{014211D8-6165-4B0E-B390-24FC3CF40B6C}" presName="childNode2tx" presStyleLbl="bgAcc1" presStyleIdx="1" presStyleCnt="4">
        <dgm:presLayoutVars>
          <dgm:bulletEnabled val="1"/>
        </dgm:presLayoutVars>
      </dgm:prSet>
      <dgm:spPr/>
    </dgm:pt>
    <dgm:pt modelId="{C610D8F2-1EE5-4415-8EAC-8D61F0A8A5AC}" type="pres">
      <dgm:prSet presAssocID="{014211D8-6165-4B0E-B390-24FC3CF40B6C}" presName="parentNode2" presStyleLbl="node1" presStyleIdx="1" presStyleCnt="4" custScaleX="114212">
        <dgm:presLayoutVars>
          <dgm:chMax val="0"/>
          <dgm:bulletEnabled val="1"/>
        </dgm:presLayoutVars>
      </dgm:prSet>
      <dgm:spPr/>
    </dgm:pt>
    <dgm:pt modelId="{E38563C4-C8F8-4B32-9B4B-5A095EE76F0B}" type="pres">
      <dgm:prSet presAssocID="{014211D8-6165-4B0E-B390-24FC3CF40B6C}" presName="connSite2" presStyleCnt="0"/>
      <dgm:spPr/>
    </dgm:pt>
    <dgm:pt modelId="{C1A7FFD8-E72D-48EA-A909-303B501FC3B5}" type="pres">
      <dgm:prSet presAssocID="{EBE28D70-121C-4EDD-92C8-731C2C6D38F9}" presName="Name18" presStyleLbl="sibTrans2D1" presStyleIdx="1" presStyleCnt="3"/>
      <dgm:spPr/>
    </dgm:pt>
    <dgm:pt modelId="{53894ED0-43DA-4458-8E6E-DCBBEC41066D}" type="pres">
      <dgm:prSet presAssocID="{436AE26B-961A-40CE-B85A-98B9822FBB1D}" presName="composite1" presStyleCnt="0"/>
      <dgm:spPr/>
    </dgm:pt>
    <dgm:pt modelId="{95D53C39-EE3E-44FC-A932-4BE8CE83F583}" type="pres">
      <dgm:prSet presAssocID="{436AE26B-961A-40CE-B85A-98B9822FBB1D}" presName="dummyNode1" presStyleLbl="node1" presStyleIdx="1" presStyleCnt="4"/>
      <dgm:spPr/>
    </dgm:pt>
    <dgm:pt modelId="{C6ECD7D8-677F-48A4-9641-AD835DE291D6}" type="pres">
      <dgm:prSet presAssocID="{436AE26B-961A-40CE-B85A-98B9822FBB1D}" presName="childNode1" presStyleLbl="bgAcc1" presStyleIdx="2" presStyleCnt="4">
        <dgm:presLayoutVars>
          <dgm:bulletEnabled val="1"/>
        </dgm:presLayoutVars>
      </dgm:prSet>
      <dgm:spPr/>
    </dgm:pt>
    <dgm:pt modelId="{67A3FCA3-8FC8-493B-B1E9-7C61D76C0E8A}" type="pres">
      <dgm:prSet presAssocID="{436AE26B-961A-40CE-B85A-98B9822FBB1D}" presName="childNode1tx" presStyleLbl="bgAcc1" presStyleIdx="2" presStyleCnt="4">
        <dgm:presLayoutVars>
          <dgm:bulletEnabled val="1"/>
        </dgm:presLayoutVars>
      </dgm:prSet>
      <dgm:spPr/>
    </dgm:pt>
    <dgm:pt modelId="{F460A119-82DE-4209-B99B-C2434D50564A}" type="pres">
      <dgm:prSet presAssocID="{436AE26B-961A-40CE-B85A-98B9822FBB1D}" presName="parentNode1" presStyleLbl="node1" presStyleIdx="2" presStyleCnt="4" custScaleX="131898">
        <dgm:presLayoutVars>
          <dgm:chMax val="1"/>
          <dgm:bulletEnabled val="1"/>
        </dgm:presLayoutVars>
      </dgm:prSet>
      <dgm:spPr/>
    </dgm:pt>
    <dgm:pt modelId="{C4CF9501-59D3-485C-ABC5-240392BB7F77}" type="pres">
      <dgm:prSet presAssocID="{436AE26B-961A-40CE-B85A-98B9822FBB1D}" presName="connSite1" presStyleCnt="0"/>
      <dgm:spPr/>
    </dgm:pt>
    <dgm:pt modelId="{81DBF32F-7E5C-4406-BC45-EFFB34F53FC4}" type="pres">
      <dgm:prSet presAssocID="{4896E03D-A0BD-4074-B903-E55D58489BAE}" presName="Name9" presStyleLbl="sibTrans2D1" presStyleIdx="2" presStyleCnt="3"/>
      <dgm:spPr/>
    </dgm:pt>
    <dgm:pt modelId="{CF9D18F5-CA2C-43DB-9950-0E9871D94C6C}" type="pres">
      <dgm:prSet presAssocID="{D85DA0E6-103D-4E4D-A95C-8EFC6346BCC5}" presName="composite2" presStyleCnt="0"/>
      <dgm:spPr/>
    </dgm:pt>
    <dgm:pt modelId="{81F6E0FE-6950-416A-9BB5-FFE100B89F49}" type="pres">
      <dgm:prSet presAssocID="{D85DA0E6-103D-4E4D-A95C-8EFC6346BCC5}" presName="dummyNode2" presStyleLbl="node1" presStyleIdx="2" presStyleCnt="4"/>
      <dgm:spPr/>
    </dgm:pt>
    <dgm:pt modelId="{6F9B7A20-E8F3-496A-B1E3-96BCB9B46E38}" type="pres">
      <dgm:prSet presAssocID="{D85DA0E6-103D-4E4D-A95C-8EFC6346BCC5}" presName="childNode2" presStyleLbl="bgAcc1" presStyleIdx="3" presStyleCnt="4">
        <dgm:presLayoutVars>
          <dgm:bulletEnabled val="1"/>
        </dgm:presLayoutVars>
      </dgm:prSet>
      <dgm:spPr/>
    </dgm:pt>
    <dgm:pt modelId="{08062ECF-9FDA-4ACE-A8F9-7CED8AC43616}" type="pres">
      <dgm:prSet presAssocID="{D85DA0E6-103D-4E4D-A95C-8EFC6346BCC5}" presName="childNode2tx" presStyleLbl="bgAcc1" presStyleIdx="3" presStyleCnt="4">
        <dgm:presLayoutVars>
          <dgm:bulletEnabled val="1"/>
        </dgm:presLayoutVars>
      </dgm:prSet>
      <dgm:spPr/>
    </dgm:pt>
    <dgm:pt modelId="{51541E33-0488-41F0-B424-BE1BE035588C}" type="pres">
      <dgm:prSet presAssocID="{D85DA0E6-103D-4E4D-A95C-8EFC6346BCC5}" presName="parentNode2" presStyleLbl="node1" presStyleIdx="3" presStyleCnt="4" custScaleX="114212">
        <dgm:presLayoutVars>
          <dgm:chMax val="0"/>
          <dgm:bulletEnabled val="1"/>
        </dgm:presLayoutVars>
      </dgm:prSet>
      <dgm:spPr/>
    </dgm:pt>
    <dgm:pt modelId="{0FC931BA-C520-4F80-BAF9-31388F877846}" type="pres">
      <dgm:prSet presAssocID="{D85DA0E6-103D-4E4D-A95C-8EFC6346BCC5}" presName="connSite2" presStyleCnt="0"/>
      <dgm:spPr/>
    </dgm:pt>
  </dgm:ptLst>
  <dgm:cxnLst>
    <dgm:cxn modelId="{35D8FA00-D154-4073-B6C1-5F12663B1946}" type="presOf" srcId="{D75BDA98-9FEC-42FF-9749-E3EB1A8E7FA1}" destId="{67A3FCA3-8FC8-493B-B1E9-7C61D76C0E8A}" srcOrd="1" destOrd="0" presId="urn:microsoft.com/office/officeart/2005/8/layout/hProcess4"/>
    <dgm:cxn modelId="{12E3200F-757E-4693-9FFB-76AAADF7CAF7}" type="presOf" srcId="{C93EFF6A-21B4-4B4F-9EE8-89DF10CD387A}" destId="{8E4DCA51-6CCA-4626-8F4E-65EBF026FA6E}" srcOrd="0" destOrd="0" presId="urn:microsoft.com/office/officeart/2005/8/layout/hProcess4"/>
    <dgm:cxn modelId="{4E7FCB16-3C0F-49D1-BE74-A745AD0BE910}" srcId="{014211D8-6165-4B0E-B390-24FC3CF40B6C}" destId="{6A629FA8-8A6D-4698-BBBD-EBEAF2F84BB3}" srcOrd="0" destOrd="0" parTransId="{2F352882-C832-4588-B286-55382A6EB53A}" sibTransId="{4A082739-0C5B-4DD3-837C-E67B3DB613D0}"/>
    <dgm:cxn modelId="{5441C62D-53D2-4645-AB5E-583D0A7162AB}" srcId="{D85DA0E6-103D-4E4D-A95C-8EFC6346BCC5}" destId="{00ABF503-0E5A-4E82-8F3D-C21BFBAA1248}" srcOrd="1" destOrd="0" parTransId="{BE09CF17-83AD-4918-A771-4991B2657453}" sibTransId="{9BC71E50-30A8-43D3-910F-F01BA0559365}"/>
    <dgm:cxn modelId="{92E45434-672B-4282-A9CE-8971F2108839}" type="presOf" srcId="{5678033E-F39C-4008-AADA-D63E1B390EB8}" destId="{F014B1D7-C041-4830-9695-2977CC100A7F}" srcOrd="1" destOrd="0" presId="urn:microsoft.com/office/officeart/2005/8/layout/hProcess4"/>
    <dgm:cxn modelId="{27B99A35-293B-401F-A454-724DDE40CACB}" type="presOf" srcId="{A7A3AAD6-9208-415F-B6E4-F6E6C3CD7CAC}" destId="{C6ECD7D8-677F-48A4-9641-AD835DE291D6}" srcOrd="0" destOrd="1" presId="urn:microsoft.com/office/officeart/2005/8/layout/hProcess4"/>
    <dgm:cxn modelId="{3EDAAF39-3F95-4467-A413-BCFE97726BE3}" type="presOf" srcId="{C5652A79-F5D7-49DC-B6AA-CE352443A214}" destId="{6F9B7A20-E8F3-496A-B1E3-96BCB9B46E38}" srcOrd="0" destOrd="0" presId="urn:microsoft.com/office/officeart/2005/8/layout/hProcess4"/>
    <dgm:cxn modelId="{B95AA03A-BF88-4442-A237-2046BF280B41}" type="presOf" srcId="{D75BDA98-9FEC-42FF-9749-E3EB1A8E7FA1}" destId="{C6ECD7D8-677F-48A4-9641-AD835DE291D6}" srcOrd="0" destOrd="0" presId="urn:microsoft.com/office/officeart/2005/8/layout/hProcess4"/>
    <dgm:cxn modelId="{4A7DC868-60D7-4F1B-9D3D-DE4BA8CC2A64}" type="presOf" srcId="{A7A3AAD6-9208-415F-B6E4-F6E6C3CD7CAC}" destId="{67A3FCA3-8FC8-493B-B1E9-7C61D76C0E8A}" srcOrd="1" destOrd="1" presId="urn:microsoft.com/office/officeart/2005/8/layout/hProcess4"/>
    <dgm:cxn modelId="{7B8B0A4A-C63D-4CCC-A0D2-40CA7B1D41A1}" type="presOf" srcId="{FCD49CA7-979F-41BE-A6EA-D413CE91C712}" destId="{47E03875-215A-4812-8CCF-90D6D5576EC1}" srcOrd="0" destOrd="1" presId="urn:microsoft.com/office/officeart/2005/8/layout/hProcess4"/>
    <dgm:cxn modelId="{378D336B-22CA-4EB3-8437-9667276B33C0}" type="presOf" srcId="{7914A2E4-6BD1-409F-93A2-F918B027F38C}" destId="{F014B1D7-C041-4830-9695-2977CC100A7F}" srcOrd="1" destOrd="1" presId="urn:microsoft.com/office/officeart/2005/8/layout/hProcess4"/>
    <dgm:cxn modelId="{4615A877-FF0C-43F6-937D-C198C206F345}" type="presOf" srcId="{ED0C4097-2C35-4893-899D-2986B3FBCE0E}" destId="{F3DCE5EA-0B58-4D91-9269-B486668EDE51}" srcOrd="0" destOrd="0" presId="urn:microsoft.com/office/officeart/2005/8/layout/hProcess4"/>
    <dgm:cxn modelId="{D9E0C579-6AF1-4A90-8445-73FDC957A239}" type="presOf" srcId="{4896E03D-A0BD-4074-B903-E55D58489BAE}" destId="{81DBF32F-7E5C-4406-BC45-EFFB34F53FC4}" srcOrd="0" destOrd="0" presId="urn:microsoft.com/office/officeart/2005/8/layout/hProcess4"/>
    <dgm:cxn modelId="{CDFEF87A-6DCD-4A5D-A0CB-F15C77FD8CA0}" type="presOf" srcId="{EBE28D70-121C-4EDD-92C8-731C2C6D38F9}" destId="{C1A7FFD8-E72D-48EA-A909-303B501FC3B5}" srcOrd="0" destOrd="0" presId="urn:microsoft.com/office/officeart/2005/8/layout/hProcess4"/>
    <dgm:cxn modelId="{FD90AF7F-5F32-4EB8-A5BD-C94CEA06D9A1}" srcId="{436AE26B-961A-40CE-B85A-98B9822FBB1D}" destId="{A7A3AAD6-9208-415F-B6E4-F6E6C3CD7CAC}" srcOrd="1" destOrd="0" parTransId="{85BB31E0-A104-4A82-8A02-2D758D942E35}" sibTransId="{62D92F12-CC0F-4252-8537-927A21340863}"/>
    <dgm:cxn modelId="{13080C83-C9C2-4BD7-977D-F0147F636BB3}" srcId="{ED0C4097-2C35-4893-899D-2986B3FBCE0E}" destId="{014211D8-6165-4B0E-B390-24FC3CF40B6C}" srcOrd="1" destOrd="0" parTransId="{BA486099-57B0-4CB0-9CB3-C2FB31EA6D0F}" sibTransId="{EBE28D70-121C-4EDD-92C8-731C2C6D38F9}"/>
    <dgm:cxn modelId="{AB48DA87-FA01-4C16-97BA-7F27E6B3AE02}" type="presOf" srcId="{00ABF503-0E5A-4E82-8F3D-C21BFBAA1248}" destId="{08062ECF-9FDA-4ACE-A8F9-7CED8AC43616}" srcOrd="1" destOrd="1" presId="urn:microsoft.com/office/officeart/2005/8/layout/hProcess4"/>
    <dgm:cxn modelId="{BCA6BC8D-4E0F-4742-B8CD-C534ED960BE1}" type="presOf" srcId="{FCD49CA7-979F-41BE-A6EA-D413CE91C712}" destId="{7B6EBCB7-98DC-45A6-B34A-F029993C6D16}" srcOrd="1" destOrd="1" presId="urn:microsoft.com/office/officeart/2005/8/layout/hProcess4"/>
    <dgm:cxn modelId="{4AC86494-4D84-4EB8-8DE0-805EF0E29302}" srcId="{C93EFF6A-21B4-4B4F-9EE8-89DF10CD387A}" destId="{5678033E-F39C-4008-AADA-D63E1B390EB8}" srcOrd="0" destOrd="0" parTransId="{BCBA8301-7602-4ED4-BA4C-7385020ADC8C}" sibTransId="{BC1749FE-84B9-4BAC-9E6B-C564F6D86347}"/>
    <dgm:cxn modelId="{00848E95-D2CD-4571-B887-5F210868588E}" type="presOf" srcId="{5678033E-F39C-4008-AADA-D63E1B390EB8}" destId="{6678523B-B567-46A3-92D2-CB27B7BBA68D}" srcOrd="0" destOrd="0" presId="urn:microsoft.com/office/officeart/2005/8/layout/hProcess4"/>
    <dgm:cxn modelId="{9C877297-63D4-4E3F-A44E-BD4A5879390C}" type="presOf" srcId="{6A629FA8-8A6D-4698-BBBD-EBEAF2F84BB3}" destId="{47E03875-215A-4812-8CCF-90D6D5576EC1}" srcOrd="0" destOrd="0" presId="urn:microsoft.com/office/officeart/2005/8/layout/hProcess4"/>
    <dgm:cxn modelId="{47DECEA2-67C1-47DC-92E4-7CC90EB3B544}" srcId="{ED0C4097-2C35-4893-899D-2986B3FBCE0E}" destId="{C93EFF6A-21B4-4B4F-9EE8-89DF10CD387A}" srcOrd="0" destOrd="0" parTransId="{B6963DB7-1D13-4CC7-B672-2A804023B71B}" sibTransId="{F48BDF45-B190-44F4-BD71-5A6857958C49}"/>
    <dgm:cxn modelId="{4567DAAA-88E8-4A20-9DE1-8F2156571A3D}" type="presOf" srcId="{F48BDF45-B190-44F4-BD71-5A6857958C49}" destId="{A9310541-4DEE-4C7D-944F-1F1246295977}" srcOrd="0" destOrd="0" presId="urn:microsoft.com/office/officeart/2005/8/layout/hProcess4"/>
    <dgm:cxn modelId="{B047E9AF-0C10-48C0-B6DA-AAA10E4246D2}" srcId="{D85DA0E6-103D-4E4D-A95C-8EFC6346BCC5}" destId="{C5652A79-F5D7-49DC-B6AA-CE352443A214}" srcOrd="0" destOrd="0" parTransId="{6D237CB9-2BE4-443A-B42C-AAAC4891DC81}" sibTransId="{5C05B973-0EF6-48B0-A8F5-14443A1E34F0}"/>
    <dgm:cxn modelId="{6DFF9BB1-9AA2-4317-9914-8F85586F3D9D}" type="presOf" srcId="{014211D8-6165-4B0E-B390-24FC3CF40B6C}" destId="{C610D8F2-1EE5-4415-8EAC-8D61F0A8A5AC}" srcOrd="0" destOrd="0" presId="urn:microsoft.com/office/officeart/2005/8/layout/hProcess4"/>
    <dgm:cxn modelId="{92131BB8-D789-4090-BC9C-26DFA12502CB}" type="presOf" srcId="{D85DA0E6-103D-4E4D-A95C-8EFC6346BCC5}" destId="{51541E33-0488-41F0-B424-BE1BE035588C}" srcOrd="0" destOrd="0" presId="urn:microsoft.com/office/officeart/2005/8/layout/hProcess4"/>
    <dgm:cxn modelId="{D5A0E1BD-0650-4F0F-B8A8-81DCCD205F18}" srcId="{014211D8-6165-4B0E-B390-24FC3CF40B6C}" destId="{FCD49CA7-979F-41BE-A6EA-D413CE91C712}" srcOrd="1" destOrd="0" parTransId="{47D19084-0545-498F-BAD4-74B8AF8F637A}" sibTransId="{ACBA29B7-8E19-4C64-BEBD-EEA2705298EB}"/>
    <dgm:cxn modelId="{786CCFBF-CAFF-45B2-AAA4-153A3400930D}" type="presOf" srcId="{C5652A79-F5D7-49DC-B6AA-CE352443A214}" destId="{08062ECF-9FDA-4ACE-A8F9-7CED8AC43616}" srcOrd="1" destOrd="0" presId="urn:microsoft.com/office/officeart/2005/8/layout/hProcess4"/>
    <dgm:cxn modelId="{977961C4-D33C-4053-AB2B-2D09A914BC2C}" srcId="{ED0C4097-2C35-4893-899D-2986B3FBCE0E}" destId="{D85DA0E6-103D-4E4D-A95C-8EFC6346BCC5}" srcOrd="3" destOrd="0" parTransId="{E7C7CE0A-B994-4195-BD48-C87EFEA5D5F3}" sibTransId="{26C7013B-D67F-436F-B253-CF25963EB7AB}"/>
    <dgm:cxn modelId="{E7704BC9-2DE7-4E48-B524-7D2D6CBE105F}" type="presOf" srcId="{436AE26B-961A-40CE-B85A-98B9822FBB1D}" destId="{F460A119-82DE-4209-B99B-C2434D50564A}" srcOrd="0" destOrd="0" presId="urn:microsoft.com/office/officeart/2005/8/layout/hProcess4"/>
    <dgm:cxn modelId="{1858BDE8-6D3F-41DF-BE8E-AE19EEB31106}" srcId="{436AE26B-961A-40CE-B85A-98B9822FBB1D}" destId="{D75BDA98-9FEC-42FF-9749-E3EB1A8E7FA1}" srcOrd="0" destOrd="0" parTransId="{58564532-E679-4C21-953C-2C9CDE3541C6}" sibTransId="{8AD6E3CD-01BD-4A27-A643-9E98428A37C8}"/>
    <dgm:cxn modelId="{025199F1-A93D-47C8-A4AC-035BEA5702F4}" srcId="{C93EFF6A-21B4-4B4F-9EE8-89DF10CD387A}" destId="{7914A2E4-6BD1-409F-93A2-F918B027F38C}" srcOrd="1" destOrd="0" parTransId="{B2026504-3442-4478-9C7F-15F7C0DEA189}" sibTransId="{B81EC316-E143-4F85-86B2-D4F0819920EB}"/>
    <dgm:cxn modelId="{3F44F4F3-1512-451B-A0E2-FEEDA80E4005}" type="presOf" srcId="{6A629FA8-8A6D-4698-BBBD-EBEAF2F84BB3}" destId="{7B6EBCB7-98DC-45A6-B34A-F029993C6D16}" srcOrd="1" destOrd="0" presId="urn:microsoft.com/office/officeart/2005/8/layout/hProcess4"/>
    <dgm:cxn modelId="{B6980AF6-DA25-4183-A591-443DBCC7CA92}" srcId="{ED0C4097-2C35-4893-899D-2986B3FBCE0E}" destId="{436AE26B-961A-40CE-B85A-98B9822FBB1D}" srcOrd="2" destOrd="0" parTransId="{401350EF-3A00-454A-B4D1-B172638A6288}" sibTransId="{4896E03D-A0BD-4074-B903-E55D58489BAE}"/>
    <dgm:cxn modelId="{E00C4BF9-44DB-4DD4-A51A-230673431F4E}" type="presOf" srcId="{00ABF503-0E5A-4E82-8F3D-C21BFBAA1248}" destId="{6F9B7A20-E8F3-496A-B1E3-96BCB9B46E38}" srcOrd="0" destOrd="1" presId="urn:microsoft.com/office/officeart/2005/8/layout/hProcess4"/>
    <dgm:cxn modelId="{B3764AFF-8E48-40CC-822F-C117BCE5C6D2}" type="presOf" srcId="{7914A2E4-6BD1-409F-93A2-F918B027F38C}" destId="{6678523B-B567-46A3-92D2-CB27B7BBA68D}" srcOrd="0" destOrd="1" presId="urn:microsoft.com/office/officeart/2005/8/layout/hProcess4"/>
    <dgm:cxn modelId="{2B8EEBE4-1C63-432B-A6C0-BBB868D5A566}" type="presParOf" srcId="{F3DCE5EA-0B58-4D91-9269-B486668EDE51}" destId="{E08F9321-6184-4D66-A804-CF2AD8BE0B76}" srcOrd="0" destOrd="0" presId="urn:microsoft.com/office/officeart/2005/8/layout/hProcess4"/>
    <dgm:cxn modelId="{1C9A0A3C-5002-4FB8-9ADA-76A23BC790DF}" type="presParOf" srcId="{F3DCE5EA-0B58-4D91-9269-B486668EDE51}" destId="{BD5C93EE-3B4D-48B8-ABA3-132F923116B2}" srcOrd="1" destOrd="0" presId="urn:microsoft.com/office/officeart/2005/8/layout/hProcess4"/>
    <dgm:cxn modelId="{0F8C85C7-C2E8-4A47-8B96-295FF39C555E}" type="presParOf" srcId="{F3DCE5EA-0B58-4D91-9269-B486668EDE51}" destId="{12DFBA8E-B85D-4725-BBA1-94B4E76A8F2A}" srcOrd="2" destOrd="0" presId="urn:microsoft.com/office/officeart/2005/8/layout/hProcess4"/>
    <dgm:cxn modelId="{F65D0CEE-50CA-45FF-B9B2-253C7CD1DA08}" type="presParOf" srcId="{12DFBA8E-B85D-4725-BBA1-94B4E76A8F2A}" destId="{AAA393BD-2EEC-4FBC-B331-39353C01B952}" srcOrd="0" destOrd="0" presId="urn:microsoft.com/office/officeart/2005/8/layout/hProcess4"/>
    <dgm:cxn modelId="{2B5F5ED3-D4F5-44EF-81B5-871A9E8861AE}" type="presParOf" srcId="{AAA393BD-2EEC-4FBC-B331-39353C01B952}" destId="{9D7AB7FA-5162-417F-956F-CD480F4CFB03}" srcOrd="0" destOrd="0" presId="urn:microsoft.com/office/officeart/2005/8/layout/hProcess4"/>
    <dgm:cxn modelId="{BFE5CC4D-AC15-4F16-9923-9EEB50FBA66B}" type="presParOf" srcId="{AAA393BD-2EEC-4FBC-B331-39353C01B952}" destId="{6678523B-B567-46A3-92D2-CB27B7BBA68D}" srcOrd="1" destOrd="0" presId="urn:microsoft.com/office/officeart/2005/8/layout/hProcess4"/>
    <dgm:cxn modelId="{E6251A51-3A80-4C08-A7F4-AAF92BD36843}" type="presParOf" srcId="{AAA393BD-2EEC-4FBC-B331-39353C01B952}" destId="{F014B1D7-C041-4830-9695-2977CC100A7F}" srcOrd="2" destOrd="0" presId="urn:microsoft.com/office/officeart/2005/8/layout/hProcess4"/>
    <dgm:cxn modelId="{EEFD7B6F-4D17-4287-BE16-0BCEEAF714C4}" type="presParOf" srcId="{AAA393BD-2EEC-4FBC-B331-39353C01B952}" destId="{8E4DCA51-6CCA-4626-8F4E-65EBF026FA6E}" srcOrd="3" destOrd="0" presId="urn:microsoft.com/office/officeart/2005/8/layout/hProcess4"/>
    <dgm:cxn modelId="{AAA420C7-DC25-4AD2-B80F-BC6A4BA51635}" type="presParOf" srcId="{AAA393BD-2EEC-4FBC-B331-39353C01B952}" destId="{6600EB5A-F90B-45F0-A3B7-8E1A2B36CF54}" srcOrd="4" destOrd="0" presId="urn:microsoft.com/office/officeart/2005/8/layout/hProcess4"/>
    <dgm:cxn modelId="{56078944-D54A-49D0-9D87-401398AF6C3D}" type="presParOf" srcId="{12DFBA8E-B85D-4725-BBA1-94B4E76A8F2A}" destId="{A9310541-4DEE-4C7D-944F-1F1246295977}" srcOrd="1" destOrd="0" presId="urn:microsoft.com/office/officeart/2005/8/layout/hProcess4"/>
    <dgm:cxn modelId="{1616707C-3117-4A4F-A127-B4A11EF896EC}" type="presParOf" srcId="{12DFBA8E-B85D-4725-BBA1-94B4E76A8F2A}" destId="{AD99372D-DC83-42B8-A3C7-20C22162A4CD}" srcOrd="2" destOrd="0" presId="urn:microsoft.com/office/officeart/2005/8/layout/hProcess4"/>
    <dgm:cxn modelId="{1AC62003-3C07-4E17-978F-FAE0C4F60E47}" type="presParOf" srcId="{AD99372D-DC83-42B8-A3C7-20C22162A4CD}" destId="{0824A3C7-C178-4D87-B670-031A3BF96CB1}" srcOrd="0" destOrd="0" presId="urn:microsoft.com/office/officeart/2005/8/layout/hProcess4"/>
    <dgm:cxn modelId="{FDF71B92-09AC-45B4-B551-3BE4754DAE2D}" type="presParOf" srcId="{AD99372D-DC83-42B8-A3C7-20C22162A4CD}" destId="{47E03875-215A-4812-8CCF-90D6D5576EC1}" srcOrd="1" destOrd="0" presId="urn:microsoft.com/office/officeart/2005/8/layout/hProcess4"/>
    <dgm:cxn modelId="{842FEC1D-0FC4-45F9-8074-083BE671C26F}" type="presParOf" srcId="{AD99372D-DC83-42B8-A3C7-20C22162A4CD}" destId="{7B6EBCB7-98DC-45A6-B34A-F029993C6D16}" srcOrd="2" destOrd="0" presId="urn:microsoft.com/office/officeart/2005/8/layout/hProcess4"/>
    <dgm:cxn modelId="{32C907F5-B35E-434F-AB1F-794F83070E15}" type="presParOf" srcId="{AD99372D-DC83-42B8-A3C7-20C22162A4CD}" destId="{C610D8F2-1EE5-4415-8EAC-8D61F0A8A5AC}" srcOrd="3" destOrd="0" presId="urn:microsoft.com/office/officeart/2005/8/layout/hProcess4"/>
    <dgm:cxn modelId="{02110D63-1681-4E50-916A-7ECC4121931D}" type="presParOf" srcId="{AD99372D-DC83-42B8-A3C7-20C22162A4CD}" destId="{E38563C4-C8F8-4B32-9B4B-5A095EE76F0B}" srcOrd="4" destOrd="0" presId="urn:microsoft.com/office/officeart/2005/8/layout/hProcess4"/>
    <dgm:cxn modelId="{42876490-D675-46F5-855F-6E5297B63941}" type="presParOf" srcId="{12DFBA8E-B85D-4725-BBA1-94B4E76A8F2A}" destId="{C1A7FFD8-E72D-48EA-A909-303B501FC3B5}" srcOrd="3" destOrd="0" presId="urn:microsoft.com/office/officeart/2005/8/layout/hProcess4"/>
    <dgm:cxn modelId="{9B5DD7A0-9766-452D-A2E5-27216D008630}" type="presParOf" srcId="{12DFBA8E-B85D-4725-BBA1-94B4E76A8F2A}" destId="{53894ED0-43DA-4458-8E6E-DCBBEC41066D}" srcOrd="4" destOrd="0" presId="urn:microsoft.com/office/officeart/2005/8/layout/hProcess4"/>
    <dgm:cxn modelId="{63759F33-AABB-4FC1-B5D7-8600C1BF39D4}" type="presParOf" srcId="{53894ED0-43DA-4458-8E6E-DCBBEC41066D}" destId="{95D53C39-EE3E-44FC-A932-4BE8CE83F583}" srcOrd="0" destOrd="0" presId="urn:microsoft.com/office/officeart/2005/8/layout/hProcess4"/>
    <dgm:cxn modelId="{C4F9F134-506B-4CC7-BBF7-9055C86FF1D9}" type="presParOf" srcId="{53894ED0-43DA-4458-8E6E-DCBBEC41066D}" destId="{C6ECD7D8-677F-48A4-9641-AD835DE291D6}" srcOrd="1" destOrd="0" presId="urn:microsoft.com/office/officeart/2005/8/layout/hProcess4"/>
    <dgm:cxn modelId="{03C420A5-6ECC-4839-A200-3E55E16FF47D}" type="presParOf" srcId="{53894ED0-43DA-4458-8E6E-DCBBEC41066D}" destId="{67A3FCA3-8FC8-493B-B1E9-7C61D76C0E8A}" srcOrd="2" destOrd="0" presId="urn:microsoft.com/office/officeart/2005/8/layout/hProcess4"/>
    <dgm:cxn modelId="{E34564C4-A9E1-4F87-870A-505929192DBE}" type="presParOf" srcId="{53894ED0-43DA-4458-8E6E-DCBBEC41066D}" destId="{F460A119-82DE-4209-B99B-C2434D50564A}" srcOrd="3" destOrd="0" presId="urn:microsoft.com/office/officeart/2005/8/layout/hProcess4"/>
    <dgm:cxn modelId="{83AED146-8C0F-472A-93FF-1D58A668FD98}" type="presParOf" srcId="{53894ED0-43DA-4458-8E6E-DCBBEC41066D}" destId="{C4CF9501-59D3-485C-ABC5-240392BB7F77}" srcOrd="4" destOrd="0" presId="urn:microsoft.com/office/officeart/2005/8/layout/hProcess4"/>
    <dgm:cxn modelId="{CA47D7E1-3996-47AB-9189-2FEC4324B186}" type="presParOf" srcId="{12DFBA8E-B85D-4725-BBA1-94B4E76A8F2A}" destId="{81DBF32F-7E5C-4406-BC45-EFFB34F53FC4}" srcOrd="5" destOrd="0" presId="urn:microsoft.com/office/officeart/2005/8/layout/hProcess4"/>
    <dgm:cxn modelId="{D36E7F35-3EA3-4731-933C-230B3AD0BC7D}" type="presParOf" srcId="{12DFBA8E-B85D-4725-BBA1-94B4E76A8F2A}" destId="{CF9D18F5-CA2C-43DB-9950-0E9871D94C6C}" srcOrd="6" destOrd="0" presId="urn:microsoft.com/office/officeart/2005/8/layout/hProcess4"/>
    <dgm:cxn modelId="{8FA1B592-9CCE-40A7-99FE-4F58C2C9BC7C}" type="presParOf" srcId="{CF9D18F5-CA2C-43DB-9950-0E9871D94C6C}" destId="{81F6E0FE-6950-416A-9BB5-FFE100B89F49}" srcOrd="0" destOrd="0" presId="urn:microsoft.com/office/officeart/2005/8/layout/hProcess4"/>
    <dgm:cxn modelId="{5F17B420-17F2-4FAF-996E-F1493D3990D4}" type="presParOf" srcId="{CF9D18F5-CA2C-43DB-9950-0E9871D94C6C}" destId="{6F9B7A20-E8F3-496A-B1E3-96BCB9B46E38}" srcOrd="1" destOrd="0" presId="urn:microsoft.com/office/officeart/2005/8/layout/hProcess4"/>
    <dgm:cxn modelId="{5599345F-275E-4757-AFDF-E17D7D852A11}" type="presParOf" srcId="{CF9D18F5-CA2C-43DB-9950-0E9871D94C6C}" destId="{08062ECF-9FDA-4ACE-A8F9-7CED8AC43616}" srcOrd="2" destOrd="0" presId="urn:microsoft.com/office/officeart/2005/8/layout/hProcess4"/>
    <dgm:cxn modelId="{933A32C3-2E56-4ACB-BC24-F6475706EF3E}" type="presParOf" srcId="{CF9D18F5-CA2C-43DB-9950-0E9871D94C6C}" destId="{51541E33-0488-41F0-B424-BE1BE035588C}" srcOrd="3" destOrd="0" presId="urn:microsoft.com/office/officeart/2005/8/layout/hProcess4"/>
    <dgm:cxn modelId="{69E595D7-233D-4E34-B740-72AB6AC9090E}" type="presParOf" srcId="{CF9D18F5-CA2C-43DB-9950-0E9871D94C6C}" destId="{0FC931BA-C520-4F80-BAF9-31388F8778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02935-DB48-4331-805F-CF78E242AF1C}" type="doc">
      <dgm:prSet loTypeId="urn:microsoft.com/office/officeart/2005/8/layout/radial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449D6-BA5A-4D63-A8B3-9989CEFF8C81}">
      <dgm:prSet phldrT="[Text]" custT="1"/>
      <dgm:spPr/>
      <dgm:t>
        <a:bodyPr/>
        <a:lstStyle/>
        <a:p>
          <a:r>
            <a:rPr lang="en-US" sz="2000" dirty="0"/>
            <a:t>Data Aggregation</a:t>
          </a:r>
        </a:p>
      </dgm:t>
    </dgm:pt>
    <dgm:pt modelId="{80D4FDE1-164B-4BB0-8EDB-A17D4238BF5E}" type="parTrans" cxnId="{EBF94A10-ED9A-471B-B979-AA3F2CE0249B}">
      <dgm:prSet/>
      <dgm:spPr/>
      <dgm:t>
        <a:bodyPr/>
        <a:lstStyle/>
        <a:p>
          <a:endParaRPr lang="en-US"/>
        </a:p>
      </dgm:t>
    </dgm:pt>
    <dgm:pt modelId="{79B9EAD5-0EA5-4AEE-84AF-EA267133E029}" type="sibTrans" cxnId="{EBF94A10-ED9A-471B-B979-AA3F2CE0249B}">
      <dgm:prSet/>
      <dgm:spPr/>
      <dgm:t>
        <a:bodyPr/>
        <a:lstStyle/>
        <a:p>
          <a:endParaRPr lang="en-US"/>
        </a:p>
      </dgm:t>
    </dgm:pt>
    <dgm:pt modelId="{A120FD22-489F-4B82-BAD2-7A76CA93E174}">
      <dgm:prSet phldrT="[Text]" custT="1"/>
      <dgm:spPr/>
      <dgm:t>
        <a:bodyPr/>
        <a:lstStyle/>
        <a:p>
          <a:pPr algn="ctr"/>
          <a:r>
            <a:rPr lang="en-US" sz="1200" b="1" dirty="0">
              <a:solidFill>
                <a:srgbClr val="0070C0"/>
              </a:solidFill>
            </a:rPr>
            <a:t>Transaction data</a:t>
          </a:r>
        </a:p>
      </dgm:t>
    </dgm:pt>
    <dgm:pt modelId="{5A2128BB-9648-4DB3-B434-B2261A4049AE}" type="parTrans" cxnId="{5B79DBA4-88DF-477A-9AEF-4A5FA619C437}">
      <dgm:prSet/>
      <dgm:spPr/>
      <dgm:t>
        <a:bodyPr/>
        <a:lstStyle/>
        <a:p>
          <a:endParaRPr lang="en-US"/>
        </a:p>
      </dgm:t>
    </dgm:pt>
    <dgm:pt modelId="{94C8CD99-6876-44FD-875F-77E60277BC0C}" type="sibTrans" cxnId="{5B79DBA4-88DF-477A-9AEF-4A5FA619C437}">
      <dgm:prSet/>
      <dgm:spPr/>
      <dgm:t>
        <a:bodyPr/>
        <a:lstStyle/>
        <a:p>
          <a:endParaRPr lang="en-US"/>
        </a:p>
      </dgm:t>
    </dgm:pt>
    <dgm:pt modelId="{B6951F8C-C39E-43C4-8B97-99C8232A6261}">
      <dgm:prSet phldrT="[Text]" custT="1"/>
      <dgm:spPr/>
      <dgm:t>
        <a:bodyPr/>
        <a:lstStyle/>
        <a:p>
          <a:pPr algn="ctr"/>
          <a:r>
            <a:rPr lang="en-US" sz="1200" b="1" i="1" dirty="0"/>
            <a:t>Cashflow data ?</a:t>
          </a:r>
        </a:p>
      </dgm:t>
    </dgm:pt>
    <dgm:pt modelId="{457DB9CB-4F37-4BAC-9B62-0B00027B6C13}" type="parTrans" cxnId="{0C787D69-1BB2-4C92-9654-C2AAADD43649}">
      <dgm:prSet/>
      <dgm:spPr/>
      <dgm:t>
        <a:bodyPr/>
        <a:lstStyle/>
        <a:p>
          <a:endParaRPr lang="en-US"/>
        </a:p>
      </dgm:t>
    </dgm:pt>
    <dgm:pt modelId="{AEDEE841-8B5A-4A42-BAF3-43E7886968A5}" type="sibTrans" cxnId="{0C787D69-1BB2-4C92-9654-C2AAADD43649}">
      <dgm:prSet/>
      <dgm:spPr/>
      <dgm:t>
        <a:bodyPr/>
        <a:lstStyle/>
        <a:p>
          <a:endParaRPr lang="en-US"/>
        </a:p>
      </dgm:t>
    </dgm:pt>
    <dgm:pt modelId="{9DBE42CB-378F-43C7-835A-CC744A2B5CE5}">
      <dgm:prSet phldrT="[Text]" custT="1"/>
      <dgm:spPr/>
      <dgm:t>
        <a:bodyPr/>
        <a:lstStyle/>
        <a:p>
          <a:pPr algn="ctr"/>
          <a:r>
            <a:rPr lang="en-US" sz="1200" b="1" i="1" dirty="0"/>
            <a:t>Purchase Order data ?</a:t>
          </a:r>
        </a:p>
      </dgm:t>
    </dgm:pt>
    <dgm:pt modelId="{7C6AC45A-05BB-49B4-9469-F5AEC69F2179}" type="parTrans" cxnId="{68D3641F-77DB-4226-ADD8-EB2C5285635E}">
      <dgm:prSet/>
      <dgm:spPr/>
      <dgm:t>
        <a:bodyPr/>
        <a:lstStyle/>
        <a:p>
          <a:endParaRPr lang="en-US"/>
        </a:p>
      </dgm:t>
    </dgm:pt>
    <dgm:pt modelId="{D279A182-04DF-4B90-9389-92F6DE4DC785}" type="sibTrans" cxnId="{68D3641F-77DB-4226-ADD8-EB2C5285635E}">
      <dgm:prSet/>
      <dgm:spPr/>
      <dgm:t>
        <a:bodyPr/>
        <a:lstStyle/>
        <a:p>
          <a:endParaRPr lang="en-US"/>
        </a:p>
      </dgm:t>
    </dgm:pt>
    <dgm:pt modelId="{E4DABA2B-FE3F-482F-80B4-40C3EBB7570A}">
      <dgm:prSet phldrT="[Text]" custT="1"/>
      <dgm:spPr/>
      <dgm:t>
        <a:bodyPr/>
        <a:lstStyle/>
        <a:p>
          <a:pPr algn="ctr"/>
          <a:r>
            <a:rPr lang="en-US" sz="1200" b="1" i="1" dirty="0"/>
            <a:t>Inventory Tracking data ?</a:t>
          </a:r>
        </a:p>
      </dgm:t>
    </dgm:pt>
    <dgm:pt modelId="{2045AABE-0A67-433C-A2DB-928BAE3A92E2}" type="parTrans" cxnId="{95E652C1-74E8-4703-B8CA-1620760A297E}">
      <dgm:prSet/>
      <dgm:spPr/>
      <dgm:t>
        <a:bodyPr/>
        <a:lstStyle/>
        <a:p>
          <a:endParaRPr lang="en-US"/>
        </a:p>
      </dgm:t>
    </dgm:pt>
    <dgm:pt modelId="{CF3B47F0-9715-4351-9815-97DFB99732AB}" type="sibTrans" cxnId="{95E652C1-74E8-4703-B8CA-1620760A297E}">
      <dgm:prSet/>
      <dgm:spPr/>
      <dgm:t>
        <a:bodyPr/>
        <a:lstStyle/>
        <a:p>
          <a:endParaRPr lang="en-US"/>
        </a:p>
      </dgm:t>
    </dgm:pt>
    <dgm:pt modelId="{5825E915-2F0B-4378-A6FD-786EEB633DFD}" type="pres">
      <dgm:prSet presAssocID="{A4802935-DB48-4331-805F-CF78E242AF1C}" presName="composite" presStyleCnt="0">
        <dgm:presLayoutVars>
          <dgm:chMax val="1"/>
          <dgm:dir/>
          <dgm:resizeHandles val="exact"/>
        </dgm:presLayoutVars>
      </dgm:prSet>
      <dgm:spPr/>
    </dgm:pt>
    <dgm:pt modelId="{99156A7A-0AEF-411B-AFE3-B38E3917FA26}" type="pres">
      <dgm:prSet presAssocID="{A4802935-DB48-4331-805F-CF78E242AF1C}" presName="radial" presStyleCnt="0">
        <dgm:presLayoutVars>
          <dgm:animLvl val="ctr"/>
        </dgm:presLayoutVars>
      </dgm:prSet>
      <dgm:spPr/>
    </dgm:pt>
    <dgm:pt modelId="{FF415420-657D-4815-925B-EF0DEAC87BCB}" type="pres">
      <dgm:prSet presAssocID="{C45449D6-BA5A-4D63-A8B3-9989CEFF8C81}" presName="centerShape" presStyleLbl="vennNode1" presStyleIdx="0" presStyleCnt="5"/>
      <dgm:spPr/>
    </dgm:pt>
    <dgm:pt modelId="{EF443B09-953D-43BB-8427-4CE847E85CF3}" type="pres">
      <dgm:prSet presAssocID="{A120FD22-489F-4B82-BAD2-7A76CA93E174}" presName="node" presStyleLbl="vennNode1" presStyleIdx="1" presStyleCnt="5" custScaleX="117618">
        <dgm:presLayoutVars>
          <dgm:bulletEnabled val="1"/>
        </dgm:presLayoutVars>
      </dgm:prSet>
      <dgm:spPr/>
    </dgm:pt>
    <dgm:pt modelId="{B92CF9A8-0A6A-4D31-A9EB-4B6101386983}" type="pres">
      <dgm:prSet presAssocID="{B6951F8C-C39E-43C4-8B97-99C8232A6261}" presName="node" presStyleLbl="vennNode1" presStyleIdx="2" presStyleCnt="5">
        <dgm:presLayoutVars>
          <dgm:bulletEnabled val="1"/>
        </dgm:presLayoutVars>
      </dgm:prSet>
      <dgm:spPr/>
    </dgm:pt>
    <dgm:pt modelId="{8E3F8A55-3FE6-4FA4-AE7D-7C3A049215DE}" type="pres">
      <dgm:prSet presAssocID="{9DBE42CB-378F-43C7-835A-CC744A2B5CE5}" presName="node" presStyleLbl="vennNode1" presStyleIdx="3" presStyleCnt="5">
        <dgm:presLayoutVars>
          <dgm:bulletEnabled val="1"/>
        </dgm:presLayoutVars>
      </dgm:prSet>
      <dgm:spPr/>
    </dgm:pt>
    <dgm:pt modelId="{C549B352-3799-4FD0-B3A5-ABD263B88A66}" type="pres">
      <dgm:prSet presAssocID="{E4DABA2B-FE3F-482F-80B4-40C3EBB7570A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EBF94A10-ED9A-471B-B979-AA3F2CE0249B}" srcId="{A4802935-DB48-4331-805F-CF78E242AF1C}" destId="{C45449D6-BA5A-4D63-A8B3-9989CEFF8C81}" srcOrd="0" destOrd="0" parTransId="{80D4FDE1-164B-4BB0-8EDB-A17D4238BF5E}" sibTransId="{79B9EAD5-0EA5-4AEE-84AF-EA267133E029}"/>
    <dgm:cxn modelId="{68D3641F-77DB-4226-ADD8-EB2C5285635E}" srcId="{C45449D6-BA5A-4D63-A8B3-9989CEFF8C81}" destId="{9DBE42CB-378F-43C7-835A-CC744A2B5CE5}" srcOrd="2" destOrd="0" parTransId="{7C6AC45A-05BB-49B4-9469-F5AEC69F2179}" sibTransId="{D279A182-04DF-4B90-9389-92F6DE4DC785}"/>
    <dgm:cxn modelId="{EA65BF3C-523F-454B-9FC0-D333B1D8E1F2}" type="presOf" srcId="{E4DABA2B-FE3F-482F-80B4-40C3EBB7570A}" destId="{C549B352-3799-4FD0-B3A5-ABD263B88A66}" srcOrd="0" destOrd="0" presId="urn:microsoft.com/office/officeart/2005/8/layout/radial3"/>
    <dgm:cxn modelId="{1A80955E-A333-4101-B163-6726D3B4A7BE}" type="presOf" srcId="{B6951F8C-C39E-43C4-8B97-99C8232A6261}" destId="{B92CF9A8-0A6A-4D31-A9EB-4B6101386983}" srcOrd="0" destOrd="0" presId="urn:microsoft.com/office/officeart/2005/8/layout/radial3"/>
    <dgm:cxn modelId="{0C787D69-1BB2-4C92-9654-C2AAADD43649}" srcId="{C45449D6-BA5A-4D63-A8B3-9989CEFF8C81}" destId="{B6951F8C-C39E-43C4-8B97-99C8232A6261}" srcOrd="1" destOrd="0" parTransId="{457DB9CB-4F37-4BAC-9B62-0B00027B6C13}" sibTransId="{AEDEE841-8B5A-4A42-BAF3-43E7886968A5}"/>
    <dgm:cxn modelId="{40AED86D-946E-4C1A-905F-79D318223441}" type="presOf" srcId="{C45449D6-BA5A-4D63-A8B3-9989CEFF8C81}" destId="{FF415420-657D-4815-925B-EF0DEAC87BCB}" srcOrd="0" destOrd="0" presId="urn:microsoft.com/office/officeart/2005/8/layout/radial3"/>
    <dgm:cxn modelId="{9341F37A-65D3-4B30-B114-C943B68547C7}" type="presOf" srcId="{A120FD22-489F-4B82-BAD2-7A76CA93E174}" destId="{EF443B09-953D-43BB-8427-4CE847E85CF3}" srcOrd="0" destOrd="0" presId="urn:microsoft.com/office/officeart/2005/8/layout/radial3"/>
    <dgm:cxn modelId="{C7FA4198-D7D8-41EB-90A9-2EBC66AFB46D}" type="presOf" srcId="{A4802935-DB48-4331-805F-CF78E242AF1C}" destId="{5825E915-2F0B-4378-A6FD-786EEB633DFD}" srcOrd="0" destOrd="0" presId="urn:microsoft.com/office/officeart/2005/8/layout/radial3"/>
    <dgm:cxn modelId="{5B79DBA4-88DF-477A-9AEF-4A5FA619C437}" srcId="{C45449D6-BA5A-4D63-A8B3-9989CEFF8C81}" destId="{A120FD22-489F-4B82-BAD2-7A76CA93E174}" srcOrd="0" destOrd="0" parTransId="{5A2128BB-9648-4DB3-B434-B2261A4049AE}" sibTransId="{94C8CD99-6876-44FD-875F-77E60277BC0C}"/>
    <dgm:cxn modelId="{B3734BAC-1F57-4F3F-B347-5ABF3C5CC762}" type="presOf" srcId="{9DBE42CB-378F-43C7-835A-CC744A2B5CE5}" destId="{8E3F8A55-3FE6-4FA4-AE7D-7C3A049215DE}" srcOrd="0" destOrd="0" presId="urn:microsoft.com/office/officeart/2005/8/layout/radial3"/>
    <dgm:cxn modelId="{95E652C1-74E8-4703-B8CA-1620760A297E}" srcId="{C45449D6-BA5A-4D63-A8B3-9989CEFF8C81}" destId="{E4DABA2B-FE3F-482F-80B4-40C3EBB7570A}" srcOrd="3" destOrd="0" parTransId="{2045AABE-0A67-433C-A2DB-928BAE3A92E2}" sibTransId="{CF3B47F0-9715-4351-9815-97DFB99732AB}"/>
    <dgm:cxn modelId="{6CBBA2A7-1BD6-412C-A5DC-0B27C93FB0FD}" type="presParOf" srcId="{5825E915-2F0B-4378-A6FD-786EEB633DFD}" destId="{99156A7A-0AEF-411B-AFE3-B38E3917FA26}" srcOrd="0" destOrd="0" presId="urn:microsoft.com/office/officeart/2005/8/layout/radial3"/>
    <dgm:cxn modelId="{B6EA31C2-9F05-48D1-8D77-D9743F05A5AD}" type="presParOf" srcId="{99156A7A-0AEF-411B-AFE3-B38E3917FA26}" destId="{FF415420-657D-4815-925B-EF0DEAC87BCB}" srcOrd="0" destOrd="0" presId="urn:microsoft.com/office/officeart/2005/8/layout/radial3"/>
    <dgm:cxn modelId="{CE252A0A-45EE-41D9-AEE3-07B1AAC3D217}" type="presParOf" srcId="{99156A7A-0AEF-411B-AFE3-B38E3917FA26}" destId="{EF443B09-953D-43BB-8427-4CE847E85CF3}" srcOrd="1" destOrd="0" presId="urn:microsoft.com/office/officeart/2005/8/layout/radial3"/>
    <dgm:cxn modelId="{257DB9E3-4F3E-4B5F-AC3F-516563FC2EA9}" type="presParOf" srcId="{99156A7A-0AEF-411B-AFE3-B38E3917FA26}" destId="{B92CF9A8-0A6A-4D31-A9EB-4B6101386983}" srcOrd="2" destOrd="0" presId="urn:microsoft.com/office/officeart/2005/8/layout/radial3"/>
    <dgm:cxn modelId="{7E90EAB6-6E33-48DD-AE83-C3BC143DD530}" type="presParOf" srcId="{99156A7A-0AEF-411B-AFE3-B38E3917FA26}" destId="{8E3F8A55-3FE6-4FA4-AE7D-7C3A049215DE}" srcOrd="3" destOrd="0" presId="urn:microsoft.com/office/officeart/2005/8/layout/radial3"/>
    <dgm:cxn modelId="{DACF7256-2867-47D0-90BA-FF313259FE0E}" type="presParOf" srcId="{99156A7A-0AEF-411B-AFE3-B38E3917FA26}" destId="{C549B352-3799-4FD0-B3A5-ABD263B88A66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E460E-1356-4F63-9E48-289B30FC93D1}" type="doc">
      <dgm:prSet loTypeId="urn:microsoft.com/office/officeart/2005/8/layout/vList6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7E10154-DD3D-4F57-BF00-08ACA224931A}">
      <dgm:prSet phldrT="[Text]" custT="1"/>
      <dgm:spPr/>
      <dgm:t>
        <a:bodyPr/>
        <a:lstStyle/>
        <a:p>
          <a:r>
            <a:rPr lang="en-US" sz="1800" b="0" i="0" dirty="0"/>
            <a:t>Inventory Analysis</a:t>
          </a:r>
          <a:endParaRPr lang="en-US" sz="1800" dirty="0"/>
        </a:p>
      </dgm:t>
    </dgm:pt>
    <dgm:pt modelId="{267C4B44-5D61-4957-A8A2-8F595D632F53}" type="parTrans" cxnId="{1DFDC906-B84A-43A1-8CE8-932BE82EAFAF}">
      <dgm:prSet/>
      <dgm:spPr/>
      <dgm:t>
        <a:bodyPr/>
        <a:lstStyle/>
        <a:p>
          <a:endParaRPr lang="en-US" sz="1100"/>
        </a:p>
      </dgm:t>
    </dgm:pt>
    <dgm:pt modelId="{FAF1A197-0892-467D-A0E5-F3F508A67F70}" type="sibTrans" cxnId="{1DFDC906-B84A-43A1-8CE8-932BE82EAFAF}">
      <dgm:prSet/>
      <dgm:spPr/>
      <dgm:t>
        <a:bodyPr/>
        <a:lstStyle/>
        <a:p>
          <a:endParaRPr lang="en-US" sz="1100"/>
        </a:p>
      </dgm:t>
    </dgm:pt>
    <dgm:pt modelId="{668B8979-4C62-47A1-8FEE-CACA1D2CDEA2}">
      <dgm:prSet phldrT="[Text]" custT="1"/>
      <dgm:spPr/>
      <dgm:t>
        <a:bodyPr/>
        <a:lstStyle/>
        <a:p>
          <a:r>
            <a:rPr lang="en-US" sz="1200" dirty="0"/>
            <a:t>Inventory Turnover Ratio</a:t>
          </a:r>
        </a:p>
      </dgm:t>
    </dgm:pt>
    <dgm:pt modelId="{3AE68A25-2046-4B2C-ACD8-F8ED8E34CCA7}" type="parTrans" cxnId="{12E2B235-8C2E-48D4-BD7F-16775E9F1365}">
      <dgm:prSet/>
      <dgm:spPr/>
      <dgm:t>
        <a:bodyPr/>
        <a:lstStyle/>
        <a:p>
          <a:endParaRPr lang="en-US" sz="1100"/>
        </a:p>
      </dgm:t>
    </dgm:pt>
    <dgm:pt modelId="{6C15EA88-367C-40B9-A9AB-D9C3C562BBB8}" type="sibTrans" cxnId="{12E2B235-8C2E-48D4-BD7F-16775E9F1365}">
      <dgm:prSet/>
      <dgm:spPr/>
      <dgm:t>
        <a:bodyPr/>
        <a:lstStyle/>
        <a:p>
          <a:endParaRPr lang="en-US" sz="1100"/>
        </a:p>
      </dgm:t>
    </dgm:pt>
    <dgm:pt modelId="{A446EC02-101F-4218-808B-0ADE6D52F34B}">
      <dgm:prSet phldrT="[Text]" custT="1"/>
      <dgm:spPr/>
      <dgm:t>
        <a:bodyPr/>
        <a:lstStyle/>
        <a:p>
          <a:r>
            <a:rPr lang="en-US" sz="1200" b="0" i="0" dirty="0"/>
            <a:t>Early Inventory Warning</a:t>
          </a:r>
          <a:endParaRPr lang="en-US" sz="1200" dirty="0"/>
        </a:p>
      </dgm:t>
    </dgm:pt>
    <dgm:pt modelId="{9EB99DFD-FE4B-4555-B0BA-DCC979349A2B}" type="parTrans" cxnId="{963CF852-7B63-4BBA-B4AA-288BDCC31F71}">
      <dgm:prSet/>
      <dgm:spPr/>
      <dgm:t>
        <a:bodyPr/>
        <a:lstStyle/>
        <a:p>
          <a:endParaRPr lang="en-US" sz="1100"/>
        </a:p>
      </dgm:t>
    </dgm:pt>
    <dgm:pt modelId="{D6727A84-A563-41E7-A79D-581AB4EE628D}" type="sibTrans" cxnId="{963CF852-7B63-4BBA-B4AA-288BDCC31F71}">
      <dgm:prSet/>
      <dgm:spPr/>
      <dgm:t>
        <a:bodyPr/>
        <a:lstStyle/>
        <a:p>
          <a:endParaRPr lang="en-US" sz="1100"/>
        </a:p>
      </dgm:t>
    </dgm:pt>
    <dgm:pt modelId="{47941155-1A37-4AE6-B2DE-D7B10D238982}">
      <dgm:prSet phldrT="[Text]" custT="1"/>
      <dgm:spPr/>
      <dgm:t>
        <a:bodyPr/>
        <a:lstStyle/>
        <a:p>
          <a:r>
            <a:rPr lang="en-US" sz="1800" b="0" dirty="0"/>
            <a:t>Prediction of Revenue</a:t>
          </a:r>
        </a:p>
      </dgm:t>
    </dgm:pt>
    <dgm:pt modelId="{29E55B8D-4FFF-4DAD-A22D-30C0F6E696F1}" type="parTrans" cxnId="{92E3C4C7-B7C4-4231-B857-DC682B0E81EB}">
      <dgm:prSet/>
      <dgm:spPr/>
      <dgm:t>
        <a:bodyPr/>
        <a:lstStyle/>
        <a:p>
          <a:endParaRPr lang="en-US" sz="1100"/>
        </a:p>
      </dgm:t>
    </dgm:pt>
    <dgm:pt modelId="{F6A8DCB3-745E-4614-B39A-EC870D7CB74B}" type="sibTrans" cxnId="{92E3C4C7-B7C4-4231-B857-DC682B0E81EB}">
      <dgm:prSet/>
      <dgm:spPr/>
      <dgm:t>
        <a:bodyPr/>
        <a:lstStyle/>
        <a:p>
          <a:endParaRPr lang="en-US" sz="1100"/>
        </a:p>
      </dgm:t>
    </dgm:pt>
    <dgm:pt modelId="{7C82E7E2-22EC-498C-9D8D-82FB8B1E4C3A}">
      <dgm:prSet phldrT="[Text]" custT="1"/>
      <dgm:spPr/>
      <dgm:t>
        <a:bodyPr/>
        <a:lstStyle/>
        <a:p>
          <a:r>
            <a:rPr lang="en-US" sz="1200" b="0" i="0" dirty="0"/>
            <a:t>More transaction data helps generalize seasonality, trends, and events</a:t>
          </a:r>
          <a:endParaRPr lang="en-US" sz="1200" dirty="0"/>
        </a:p>
      </dgm:t>
    </dgm:pt>
    <dgm:pt modelId="{ECCC0ABC-8D40-4EAF-ACBB-CFE6B4BA43C3}" type="parTrans" cxnId="{BED6E419-EFA7-48A0-9EFA-09514A3BCAE1}">
      <dgm:prSet/>
      <dgm:spPr/>
      <dgm:t>
        <a:bodyPr/>
        <a:lstStyle/>
        <a:p>
          <a:endParaRPr lang="en-US" sz="1100"/>
        </a:p>
      </dgm:t>
    </dgm:pt>
    <dgm:pt modelId="{92FF5C05-3937-4AF7-88C2-0950361B0774}" type="sibTrans" cxnId="{BED6E419-EFA7-48A0-9EFA-09514A3BCAE1}">
      <dgm:prSet/>
      <dgm:spPr/>
      <dgm:t>
        <a:bodyPr/>
        <a:lstStyle/>
        <a:p>
          <a:endParaRPr lang="en-US" sz="1100"/>
        </a:p>
      </dgm:t>
    </dgm:pt>
    <dgm:pt modelId="{15063054-2D25-4660-8402-15320E13EDEB}">
      <dgm:prSet phldrT="[Text]" custT="1"/>
      <dgm:spPr/>
      <dgm:t>
        <a:bodyPr/>
        <a:lstStyle/>
        <a:p>
          <a:r>
            <a:rPr lang="en-US" sz="1200" b="0" i="0" dirty="0"/>
            <a:t>Have an exact revenue target</a:t>
          </a:r>
          <a:endParaRPr lang="en-US" sz="1200" dirty="0"/>
        </a:p>
      </dgm:t>
    </dgm:pt>
    <dgm:pt modelId="{CDCCA038-D870-4B68-9B9A-53705A20D053}" type="parTrans" cxnId="{B42880F0-AE29-4368-BCAC-23B212B5EF3A}">
      <dgm:prSet/>
      <dgm:spPr/>
      <dgm:t>
        <a:bodyPr/>
        <a:lstStyle/>
        <a:p>
          <a:endParaRPr lang="en-US" sz="1100"/>
        </a:p>
      </dgm:t>
    </dgm:pt>
    <dgm:pt modelId="{C69B657F-9A81-4616-A9F2-D82AA251C004}" type="sibTrans" cxnId="{B42880F0-AE29-4368-BCAC-23B212B5EF3A}">
      <dgm:prSet/>
      <dgm:spPr/>
      <dgm:t>
        <a:bodyPr/>
        <a:lstStyle/>
        <a:p>
          <a:endParaRPr lang="en-US" sz="1100"/>
        </a:p>
      </dgm:t>
    </dgm:pt>
    <dgm:pt modelId="{5FD968E2-1D08-47F0-92E9-90C186F92822}">
      <dgm:prSet phldrT="[Text]" custT="1"/>
      <dgm:spPr/>
      <dgm:t>
        <a:bodyPr/>
        <a:lstStyle/>
        <a:p>
          <a:r>
            <a:rPr lang="en-US" sz="1200" b="0" i="0" dirty="0"/>
            <a:t>Suggestions for selling combos help push poorly selling products</a:t>
          </a:r>
          <a:endParaRPr lang="en-US" sz="1200" dirty="0"/>
        </a:p>
      </dgm:t>
    </dgm:pt>
    <dgm:pt modelId="{20966113-E547-404E-B5AA-11AB1E014029}" type="parTrans" cxnId="{B4A61A13-6AEC-4A5E-B528-E8A918FEEDF8}">
      <dgm:prSet/>
      <dgm:spPr/>
      <dgm:t>
        <a:bodyPr/>
        <a:lstStyle/>
        <a:p>
          <a:endParaRPr lang="en-US" sz="1100"/>
        </a:p>
      </dgm:t>
    </dgm:pt>
    <dgm:pt modelId="{22953665-4DAE-44B1-B626-0674373549BA}" type="sibTrans" cxnId="{B4A61A13-6AEC-4A5E-B528-E8A918FEEDF8}">
      <dgm:prSet/>
      <dgm:spPr/>
      <dgm:t>
        <a:bodyPr/>
        <a:lstStyle/>
        <a:p>
          <a:endParaRPr lang="en-US" sz="1100"/>
        </a:p>
      </dgm:t>
    </dgm:pt>
    <dgm:pt modelId="{F33C82C6-DD5B-4694-B25E-313AA337B154}" type="pres">
      <dgm:prSet presAssocID="{D02E460E-1356-4F63-9E48-289B30FC93D1}" presName="Name0" presStyleCnt="0">
        <dgm:presLayoutVars>
          <dgm:dir/>
          <dgm:animLvl val="lvl"/>
          <dgm:resizeHandles/>
        </dgm:presLayoutVars>
      </dgm:prSet>
      <dgm:spPr/>
    </dgm:pt>
    <dgm:pt modelId="{FB57C2A3-BC13-4AAB-9DDB-BD3A514B7DDA}" type="pres">
      <dgm:prSet presAssocID="{97E10154-DD3D-4F57-BF00-08ACA224931A}" presName="linNode" presStyleCnt="0"/>
      <dgm:spPr/>
    </dgm:pt>
    <dgm:pt modelId="{88D45472-763E-4684-A2FD-28140BC5C617}" type="pres">
      <dgm:prSet presAssocID="{97E10154-DD3D-4F57-BF00-08ACA224931A}" presName="parentShp" presStyleLbl="node1" presStyleIdx="0" presStyleCnt="2">
        <dgm:presLayoutVars>
          <dgm:bulletEnabled val="1"/>
        </dgm:presLayoutVars>
      </dgm:prSet>
      <dgm:spPr/>
    </dgm:pt>
    <dgm:pt modelId="{F3EF2F49-4DF9-4B75-91F1-0CF7B2EA2CB2}" type="pres">
      <dgm:prSet presAssocID="{97E10154-DD3D-4F57-BF00-08ACA224931A}" presName="childShp" presStyleLbl="bgAccFollowNode1" presStyleIdx="0" presStyleCnt="2">
        <dgm:presLayoutVars>
          <dgm:bulletEnabled val="1"/>
        </dgm:presLayoutVars>
      </dgm:prSet>
      <dgm:spPr/>
    </dgm:pt>
    <dgm:pt modelId="{DE4C28D1-E72D-4DA5-A7B8-3DCA6D42B4E7}" type="pres">
      <dgm:prSet presAssocID="{FAF1A197-0892-467D-A0E5-F3F508A67F70}" presName="spacing" presStyleCnt="0"/>
      <dgm:spPr/>
    </dgm:pt>
    <dgm:pt modelId="{C1AC925F-0D70-40DD-979B-A392BFA7DBEB}" type="pres">
      <dgm:prSet presAssocID="{47941155-1A37-4AE6-B2DE-D7B10D238982}" presName="linNode" presStyleCnt="0"/>
      <dgm:spPr/>
    </dgm:pt>
    <dgm:pt modelId="{C52026D3-3226-43CF-B60C-6AE944D27AB9}" type="pres">
      <dgm:prSet presAssocID="{47941155-1A37-4AE6-B2DE-D7B10D238982}" presName="parentShp" presStyleLbl="node1" presStyleIdx="1" presStyleCnt="2">
        <dgm:presLayoutVars>
          <dgm:bulletEnabled val="1"/>
        </dgm:presLayoutVars>
      </dgm:prSet>
      <dgm:spPr/>
    </dgm:pt>
    <dgm:pt modelId="{A415EA64-6083-4214-8C3C-E9A5986851AC}" type="pres">
      <dgm:prSet presAssocID="{47941155-1A37-4AE6-B2DE-D7B10D23898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DFDC906-B84A-43A1-8CE8-932BE82EAFAF}" srcId="{D02E460E-1356-4F63-9E48-289B30FC93D1}" destId="{97E10154-DD3D-4F57-BF00-08ACA224931A}" srcOrd="0" destOrd="0" parTransId="{267C4B44-5D61-4957-A8A2-8F595D632F53}" sibTransId="{FAF1A197-0892-467D-A0E5-F3F508A67F70}"/>
    <dgm:cxn modelId="{B4A61A13-6AEC-4A5E-B528-E8A918FEEDF8}" srcId="{97E10154-DD3D-4F57-BF00-08ACA224931A}" destId="{5FD968E2-1D08-47F0-92E9-90C186F92822}" srcOrd="2" destOrd="0" parTransId="{20966113-E547-404E-B5AA-11AB1E014029}" sibTransId="{22953665-4DAE-44B1-B626-0674373549BA}"/>
    <dgm:cxn modelId="{BED6E419-EFA7-48A0-9EFA-09514A3BCAE1}" srcId="{47941155-1A37-4AE6-B2DE-D7B10D238982}" destId="{7C82E7E2-22EC-498C-9D8D-82FB8B1E4C3A}" srcOrd="0" destOrd="0" parTransId="{ECCC0ABC-8D40-4EAF-ACBB-CFE6B4BA43C3}" sibTransId="{92FF5C05-3937-4AF7-88C2-0950361B0774}"/>
    <dgm:cxn modelId="{12E2B235-8C2E-48D4-BD7F-16775E9F1365}" srcId="{97E10154-DD3D-4F57-BF00-08ACA224931A}" destId="{668B8979-4C62-47A1-8FEE-CACA1D2CDEA2}" srcOrd="0" destOrd="0" parTransId="{3AE68A25-2046-4B2C-ACD8-F8ED8E34CCA7}" sibTransId="{6C15EA88-367C-40B9-A9AB-D9C3C562BBB8}"/>
    <dgm:cxn modelId="{6BD1D649-651B-4AFF-AAFF-F51984946CEA}" type="presOf" srcId="{15063054-2D25-4660-8402-15320E13EDEB}" destId="{A415EA64-6083-4214-8C3C-E9A5986851AC}" srcOrd="0" destOrd="1" presId="urn:microsoft.com/office/officeart/2005/8/layout/vList6"/>
    <dgm:cxn modelId="{963CF852-7B63-4BBA-B4AA-288BDCC31F71}" srcId="{97E10154-DD3D-4F57-BF00-08ACA224931A}" destId="{A446EC02-101F-4218-808B-0ADE6D52F34B}" srcOrd="1" destOrd="0" parTransId="{9EB99DFD-FE4B-4555-B0BA-DCC979349A2B}" sibTransId="{D6727A84-A563-41E7-A79D-581AB4EE628D}"/>
    <dgm:cxn modelId="{6149C55A-DF07-4772-B550-D8CA936DA39E}" type="presOf" srcId="{A446EC02-101F-4218-808B-0ADE6D52F34B}" destId="{F3EF2F49-4DF9-4B75-91F1-0CF7B2EA2CB2}" srcOrd="0" destOrd="1" presId="urn:microsoft.com/office/officeart/2005/8/layout/vList6"/>
    <dgm:cxn modelId="{884BA59F-8787-4DCA-B590-9B07B9043CFF}" type="presOf" srcId="{668B8979-4C62-47A1-8FEE-CACA1D2CDEA2}" destId="{F3EF2F49-4DF9-4B75-91F1-0CF7B2EA2CB2}" srcOrd="0" destOrd="0" presId="urn:microsoft.com/office/officeart/2005/8/layout/vList6"/>
    <dgm:cxn modelId="{D426D9B1-B927-41E6-B25F-AEC9B4E177C1}" type="presOf" srcId="{5FD968E2-1D08-47F0-92E9-90C186F92822}" destId="{F3EF2F49-4DF9-4B75-91F1-0CF7B2EA2CB2}" srcOrd="0" destOrd="2" presId="urn:microsoft.com/office/officeart/2005/8/layout/vList6"/>
    <dgm:cxn modelId="{426A2AB7-B384-468D-B54C-7C1AD2514FEC}" type="presOf" srcId="{7C82E7E2-22EC-498C-9D8D-82FB8B1E4C3A}" destId="{A415EA64-6083-4214-8C3C-E9A5986851AC}" srcOrd="0" destOrd="0" presId="urn:microsoft.com/office/officeart/2005/8/layout/vList6"/>
    <dgm:cxn modelId="{BFDBC6BB-9384-4234-BE24-49C6BB76999A}" type="presOf" srcId="{47941155-1A37-4AE6-B2DE-D7B10D238982}" destId="{C52026D3-3226-43CF-B60C-6AE944D27AB9}" srcOrd="0" destOrd="0" presId="urn:microsoft.com/office/officeart/2005/8/layout/vList6"/>
    <dgm:cxn modelId="{92E3C4C7-B7C4-4231-B857-DC682B0E81EB}" srcId="{D02E460E-1356-4F63-9E48-289B30FC93D1}" destId="{47941155-1A37-4AE6-B2DE-D7B10D238982}" srcOrd="1" destOrd="0" parTransId="{29E55B8D-4FFF-4DAD-A22D-30C0F6E696F1}" sibTransId="{F6A8DCB3-745E-4614-B39A-EC870D7CB74B}"/>
    <dgm:cxn modelId="{47655BD4-DC0D-4DF3-B6FE-553D933CE0C2}" type="presOf" srcId="{97E10154-DD3D-4F57-BF00-08ACA224931A}" destId="{88D45472-763E-4684-A2FD-28140BC5C617}" srcOrd="0" destOrd="0" presId="urn:microsoft.com/office/officeart/2005/8/layout/vList6"/>
    <dgm:cxn modelId="{B42880F0-AE29-4368-BCAC-23B212B5EF3A}" srcId="{47941155-1A37-4AE6-B2DE-D7B10D238982}" destId="{15063054-2D25-4660-8402-15320E13EDEB}" srcOrd="1" destOrd="0" parTransId="{CDCCA038-D870-4B68-9B9A-53705A20D053}" sibTransId="{C69B657F-9A81-4616-A9F2-D82AA251C004}"/>
    <dgm:cxn modelId="{1A16E9F5-1D78-4711-8F84-46ABE114FB00}" type="presOf" srcId="{D02E460E-1356-4F63-9E48-289B30FC93D1}" destId="{F33C82C6-DD5B-4694-B25E-313AA337B154}" srcOrd="0" destOrd="0" presId="urn:microsoft.com/office/officeart/2005/8/layout/vList6"/>
    <dgm:cxn modelId="{AE35806C-4318-4979-91BC-7B572CB07363}" type="presParOf" srcId="{F33C82C6-DD5B-4694-B25E-313AA337B154}" destId="{FB57C2A3-BC13-4AAB-9DDB-BD3A514B7DDA}" srcOrd="0" destOrd="0" presId="urn:microsoft.com/office/officeart/2005/8/layout/vList6"/>
    <dgm:cxn modelId="{617CD085-7DA2-4332-B263-0D2E77BA8E4D}" type="presParOf" srcId="{FB57C2A3-BC13-4AAB-9DDB-BD3A514B7DDA}" destId="{88D45472-763E-4684-A2FD-28140BC5C617}" srcOrd="0" destOrd="0" presId="urn:microsoft.com/office/officeart/2005/8/layout/vList6"/>
    <dgm:cxn modelId="{04441010-7EE2-4978-A7EF-779D38ABB371}" type="presParOf" srcId="{FB57C2A3-BC13-4AAB-9DDB-BD3A514B7DDA}" destId="{F3EF2F49-4DF9-4B75-91F1-0CF7B2EA2CB2}" srcOrd="1" destOrd="0" presId="urn:microsoft.com/office/officeart/2005/8/layout/vList6"/>
    <dgm:cxn modelId="{77AFD6DD-4DFF-49B2-B6B5-BCC7C919F413}" type="presParOf" srcId="{F33C82C6-DD5B-4694-B25E-313AA337B154}" destId="{DE4C28D1-E72D-4DA5-A7B8-3DCA6D42B4E7}" srcOrd="1" destOrd="0" presId="urn:microsoft.com/office/officeart/2005/8/layout/vList6"/>
    <dgm:cxn modelId="{51D9EF0C-C7EB-40F2-8BED-372EF5256032}" type="presParOf" srcId="{F33C82C6-DD5B-4694-B25E-313AA337B154}" destId="{C1AC925F-0D70-40DD-979B-A392BFA7DBEB}" srcOrd="2" destOrd="0" presId="urn:microsoft.com/office/officeart/2005/8/layout/vList6"/>
    <dgm:cxn modelId="{DDC2BE6F-C677-4A4B-A6C9-E339AA301585}" type="presParOf" srcId="{C1AC925F-0D70-40DD-979B-A392BFA7DBEB}" destId="{C52026D3-3226-43CF-B60C-6AE944D27AB9}" srcOrd="0" destOrd="0" presId="urn:microsoft.com/office/officeart/2005/8/layout/vList6"/>
    <dgm:cxn modelId="{BA408BCD-CE2D-43F8-9916-B2826092241A}" type="presParOf" srcId="{C1AC925F-0D70-40DD-979B-A392BFA7DBEB}" destId="{A415EA64-6083-4214-8C3C-E9A5986851A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8523B-B567-46A3-92D2-CB27B7BBA68D}">
      <dsp:nvSpPr>
        <dsp:cNvPr id="0" name=""/>
        <dsp:cNvSpPr/>
      </dsp:nvSpPr>
      <dsp:spPr>
        <a:xfrm>
          <a:off x="3918" y="1446431"/>
          <a:ext cx="1644247" cy="1356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Why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How ?</a:t>
          </a:r>
        </a:p>
      </dsp:txBody>
      <dsp:txXfrm>
        <a:off x="35127" y="1477640"/>
        <a:ext cx="1581829" cy="1003136"/>
      </dsp:txXfrm>
    </dsp:sp>
    <dsp:sp modelId="{A9310541-4DEE-4C7D-944F-1F1246295977}">
      <dsp:nvSpPr>
        <dsp:cNvPr id="0" name=""/>
        <dsp:cNvSpPr/>
      </dsp:nvSpPr>
      <dsp:spPr>
        <a:xfrm>
          <a:off x="916721" y="1667892"/>
          <a:ext cx="1950946" cy="1950946"/>
        </a:xfrm>
        <a:prstGeom prst="leftCircularArrow">
          <a:avLst>
            <a:gd name="adj1" fmla="val 3054"/>
            <a:gd name="adj2" fmla="val 374937"/>
            <a:gd name="adj3" fmla="val 2150448"/>
            <a:gd name="adj4" fmla="val 9024489"/>
            <a:gd name="adj5" fmla="val 356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4DCA51-6CCA-4626-8F4E-65EBF026FA6E}">
      <dsp:nvSpPr>
        <dsp:cNvPr id="0" name=""/>
        <dsp:cNvSpPr/>
      </dsp:nvSpPr>
      <dsp:spPr>
        <a:xfrm>
          <a:off x="265449" y="2511986"/>
          <a:ext cx="1669269" cy="581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Introduction</a:t>
          </a:r>
        </a:p>
      </dsp:txBody>
      <dsp:txXfrm>
        <a:off x="282472" y="2529009"/>
        <a:ext cx="1635223" cy="547165"/>
      </dsp:txXfrm>
    </dsp:sp>
    <dsp:sp modelId="{47E03875-215A-4812-8CCF-90D6D5576EC1}">
      <dsp:nvSpPr>
        <dsp:cNvPr id="0" name=""/>
        <dsp:cNvSpPr/>
      </dsp:nvSpPr>
      <dsp:spPr>
        <a:xfrm>
          <a:off x="2218436" y="1446431"/>
          <a:ext cx="1644247" cy="1356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21052"/>
              <a:satOff val="-1191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Main card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Some basic chart</a:t>
          </a:r>
        </a:p>
      </dsp:txBody>
      <dsp:txXfrm>
        <a:off x="2249645" y="1768246"/>
        <a:ext cx="1581829" cy="1003136"/>
      </dsp:txXfrm>
    </dsp:sp>
    <dsp:sp modelId="{C1A7FFD8-E72D-48EA-A909-303B501FC3B5}">
      <dsp:nvSpPr>
        <dsp:cNvPr id="0" name=""/>
        <dsp:cNvSpPr/>
      </dsp:nvSpPr>
      <dsp:spPr>
        <a:xfrm>
          <a:off x="3117537" y="577011"/>
          <a:ext cx="2161045" cy="2161045"/>
        </a:xfrm>
        <a:prstGeom prst="circularArrow">
          <a:avLst>
            <a:gd name="adj1" fmla="val 2757"/>
            <a:gd name="adj2" fmla="val 336137"/>
            <a:gd name="adj3" fmla="val 19488352"/>
            <a:gd name="adj4" fmla="val 12575511"/>
            <a:gd name="adj5" fmla="val 3217"/>
          </a:avLst>
        </a:prstGeom>
        <a:gradFill rotWithShape="0">
          <a:gsLst>
            <a:gs pos="0">
              <a:schemeClr val="accent2">
                <a:hueOff val="1681577"/>
                <a:satOff val="-1786"/>
                <a:lumOff val="1372"/>
                <a:alphaOff val="0"/>
                <a:tint val="60000"/>
                <a:lumMod val="110000"/>
              </a:schemeClr>
            </a:gs>
            <a:gs pos="100000">
              <a:schemeClr val="accent2">
                <a:hueOff val="1681577"/>
                <a:satOff val="-1786"/>
                <a:lumOff val="1372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610D8F2-1EE5-4415-8EAC-8D61F0A8A5AC}">
      <dsp:nvSpPr>
        <dsp:cNvPr id="0" name=""/>
        <dsp:cNvSpPr/>
      </dsp:nvSpPr>
      <dsp:spPr>
        <a:xfrm>
          <a:off x="2479966" y="1155825"/>
          <a:ext cx="1669269" cy="581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1052"/>
                <a:satOff val="-1191"/>
                <a:lumOff val="915"/>
                <a:alphaOff val="0"/>
                <a:tint val="60000"/>
                <a:lumMod val="110000"/>
              </a:schemeClr>
            </a:gs>
            <a:gs pos="100000">
              <a:schemeClr val="accent2">
                <a:hueOff val="1121052"/>
                <a:satOff val="-1191"/>
                <a:lumOff val="915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Overview</a:t>
          </a:r>
        </a:p>
      </dsp:txBody>
      <dsp:txXfrm>
        <a:off x="2496989" y="1172848"/>
        <a:ext cx="1635223" cy="547165"/>
      </dsp:txXfrm>
    </dsp:sp>
    <dsp:sp modelId="{C6ECD7D8-677F-48A4-9641-AD835DE291D6}">
      <dsp:nvSpPr>
        <dsp:cNvPr id="0" name=""/>
        <dsp:cNvSpPr/>
      </dsp:nvSpPr>
      <dsp:spPr>
        <a:xfrm>
          <a:off x="4432953" y="1446431"/>
          <a:ext cx="1644247" cy="1356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242103"/>
              <a:satOff val="-2381"/>
              <a:lumOff val="18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Summary card for each Store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Scoring</a:t>
          </a:r>
        </a:p>
      </dsp:txBody>
      <dsp:txXfrm>
        <a:off x="4464162" y="1477640"/>
        <a:ext cx="1581829" cy="1003136"/>
      </dsp:txXfrm>
    </dsp:sp>
    <dsp:sp modelId="{81DBF32F-7E5C-4406-BC45-EFFB34F53FC4}">
      <dsp:nvSpPr>
        <dsp:cNvPr id="0" name=""/>
        <dsp:cNvSpPr/>
      </dsp:nvSpPr>
      <dsp:spPr>
        <a:xfrm>
          <a:off x="5336063" y="1556877"/>
          <a:ext cx="2099578" cy="2099578"/>
        </a:xfrm>
        <a:prstGeom prst="leftCircularArrow">
          <a:avLst>
            <a:gd name="adj1" fmla="val 2838"/>
            <a:gd name="adj2" fmla="val 346631"/>
            <a:gd name="adj3" fmla="val 2122142"/>
            <a:gd name="adj4" fmla="val 9024489"/>
            <a:gd name="adj5" fmla="val 3311"/>
          </a:avLst>
        </a:prstGeom>
        <a:gradFill rotWithShape="0">
          <a:gsLst>
            <a:gs pos="0">
              <a:schemeClr val="accent2">
                <a:hueOff val="3363155"/>
                <a:satOff val="-3572"/>
                <a:lumOff val="2745"/>
                <a:alphaOff val="0"/>
                <a:tint val="60000"/>
                <a:lumMod val="110000"/>
              </a:schemeClr>
            </a:gs>
            <a:gs pos="100000">
              <a:schemeClr val="accent2">
                <a:hueOff val="3363155"/>
                <a:satOff val="-3572"/>
                <a:lumOff val="2745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60A119-82DE-4209-B99B-C2434D50564A}">
      <dsp:nvSpPr>
        <dsp:cNvPr id="0" name=""/>
        <dsp:cNvSpPr/>
      </dsp:nvSpPr>
      <dsp:spPr>
        <a:xfrm>
          <a:off x="4565238" y="2511986"/>
          <a:ext cx="1927760" cy="581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42103"/>
                <a:satOff val="-2381"/>
                <a:lumOff val="1830"/>
                <a:alphaOff val="0"/>
                <a:tint val="60000"/>
                <a:lumMod val="110000"/>
              </a:schemeClr>
            </a:gs>
            <a:gs pos="100000">
              <a:schemeClr val="accent2">
                <a:hueOff val="2242103"/>
                <a:satOff val="-2381"/>
                <a:lumOff val="183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Performance</a:t>
          </a:r>
        </a:p>
      </dsp:txBody>
      <dsp:txXfrm>
        <a:off x="4582261" y="2529009"/>
        <a:ext cx="1893714" cy="547165"/>
      </dsp:txXfrm>
    </dsp:sp>
    <dsp:sp modelId="{6F9B7A20-E8F3-496A-B1E3-96BCB9B46E38}">
      <dsp:nvSpPr>
        <dsp:cNvPr id="0" name=""/>
        <dsp:cNvSpPr/>
      </dsp:nvSpPr>
      <dsp:spPr>
        <a:xfrm>
          <a:off x="6776715" y="1446431"/>
          <a:ext cx="1644247" cy="1356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Forecasting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i="1" kern="1200" dirty="0"/>
            <a:t>Inventory Turnover ratio</a:t>
          </a:r>
        </a:p>
      </dsp:txBody>
      <dsp:txXfrm>
        <a:off x="6807924" y="1768246"/>
        <a:ext cx="1581829" cy="1003136"/>
      </dsp:txXfrm>
    </dsp:sp>
    <dsp:sp modelId="{51541E33-0488-41F0-B424-BE1BE035588C}">
      <dsp:nvSpPr>
        <dsp:cNvPr id="0" name=""/>
        <dsp:cNvSpPr/>
      </dsp:nvSpPr>
      <dsp:spPr>
        <a:xfrm>
          <a:off x="7038246" y="1155825"/>
          <a:ext cx="1669269" cy="581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363155"/>
                <a:satOff val="-3572"/>
                <a:lumOff val="2745"/>
                <a:alphaOff val="0"/>
                <a:tint val="60000"/>
                <a:lumMod val="110000"/>
              </a:schemeClr>
            </a:gs>
            <a:gs pos="100000">
              <a:schemeClr val="accent2">
                <a:hueOff val="3363155"/>
                <a:satOff val="-3572"/>
                <a:lumOff val="2745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Planning</a:t>
          </a:r>
        </a:p>
      </dsp:txBody>
      <dsp:txXfrm>
        <a:off x="7055269" y="1172848"/>
        <a:ext cx="1635223" cy="547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15420-657D-4815-925B-EF0DEAC87BCB}">
      <dsp:nvSpPr>
        <dsp:cNvPr id="0" name=""/>
        <dsp:cNvSpPr/>
      </dsp:nvSpPr>
      <dsp:spPr>
        <a:xfrm>
          <a:off x="1299787" y="792585"/>
          <a:ext cx="1974511" cy="1974511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Aggregation</a:t>
          </a:r>
        </a:p>
      </dsp:txBody>
      <dsp:txXfrm>
        <a:off x="1588947" y="1081745"/>
        <a:ext cx="1396191" cy="1396191"/>
      </dsp:txXfrm>
    </dsp:sp>
    <dsp:sp modelId="{EF443B09-953D-43BB-8427-4CE847E85CF3}">
      <dsp:nvSpPr>
        <dsp:cNvPr id="0" name=""/>
        <dsp:cNvSpPr/>
      </dsp:nvSpPr>
      <dsp:spPr>
        <a:xfrm>
          <a:off x="1706448" y="352"/>
          <a:ext cx="1161190" cy="9872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0070C0"/>
              </a:solidFill>
            </a:rPr>
            <a:t>Transaction data</a:t>
          </a:r>
        </a:p>
      </dsp:txBody>
      <dsp:txXfrm>
        <a:off x="1876500" y="144932"/>
        <a:ext cx="821086" cy="698095"/>
      </dsp:txXfrm>
    </dsp:sp>
    <dsp:sp modelId="{B92CF9A8-0A6A-4D31-A9EB-4B6101386983}">
      <dsp:nvSpPr>
        <dsp:cNvPr id="0" name=""/>
        <dsp:cNvSpPr/>
      </dsp:nvSpPr>
      <dsp:spPr>
        <a:xfrm>
          <a:off x="3079276" y="1286213"/>
          <a:ext cx="987255" cy="9872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Cashflow data ?</a:t>
          </a:r>
        </a:p>
      </dsp:txBody>
      <dsp:txXfrm>
        <a:off x="3223856" y="1430793"/>
        <a:ext cx="698095" cy="698095"/>
      </dsp:txXfrm>
    </dsp:sp>
    <dsp:sp modelId="{8E3F8A55-3FE6-4FA4-AE7D-7C3A049215DE}">
      <dsp:nvSpPr>
        <dsp:cNvPr id="0" name=""/>
        <dsp:cNvSpPr/>
      </dsp:nvSpPr>
      <dsp:spPr>
        <a:xfrm>
          <a:off x="1793415" y="2572074"/>
          <a:ext cx="987255" cy="9872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Purchase Order data ?</a:t>
          </a:r>
        </a:p>
      </dsp:txBody>
      <dsp:txXfrm>
        <a:off x="1937995" y="2716654"/>
        <a:ext cx="698095" cy="698095"/>
      </dsp:txXfrm>
    </dsp:sp>
    <dsp:sp modelId="{C549B352-3799-4FD0-B3A5-ABD263B88A66}">
      <dsp:nvSpPr>
        <dsp:cNvPr id="0" name=""/>
        <dsp:cNvSpPr/>
      </dsp:nvSpPr>
      <dsp:spPr>
        <a:xfrm>
          <a:off x="507554" y="1286213"/>
          <a:ext cx="987255" cy="98725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Inventory Tracking data ?</a:t>
          </a:r>
        </a:p>
      </dsp:txBody>
      <dsp:txXfrm>
        <a:off x="652134" y="1430793"/>
        <a:ext cx="698095" cy="698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F2F49-4DF9-4B75-91F1-0CF7B2EA2CB2}">
      <dsp:nvSpPr>
        <dsp:cNvPr id="0" name=""/>
        <dsp:cNvSpPr/>
      </dsp:nvSpPr>
      <dsp:spPr>
        <a:xfrm>
          <a:off x="1337685" y="444"/>
          <a:ext cx="2006528" cy="17326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Inventory Turnover Ratio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Early Inventory Warning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Suggestions for selling combos help push poorly selling products</a:t>
          </a:r>
          <a:endParaRPr lang="en-US" sz="1200" kern="1200" dirty="0"/>
        </a:p>
      </dsp:txBody>
      <dsp:txXfrm>
        <a:off x="1337685" y="217031"/>
        <a:ext cx="1356766" cy="1299525"/>
      </dsp:txXfrm>
    </dsp:sp>
    <dsp:sp modelId="{88D45472-763E-4684-A2FD-28140BC5C617}">
      <dsp:nvSpPr>
        <dsp:cNvPr id="0" name=""/>
        <dsp:cNvSpPr/>
      </dsp:nvSpPr>
      <dsp:spPr>
        <a:xfrm>
          <a:off x="0" y="444"/>
          <a:ext cx="1337685" cy="173269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Inventory Analysis</a:t>
          </a:r>
          <a:endParaRPr lang="en-US" sz="1800" kern="1200" dirty="0"/>
        </a:p>
      </dsp:txBody>
      <dsp:txXfrm>
        <a:off x="65300" y="65744"/>
        <a:ext cx="1207085" cy="1602099"/>
      </dsp:txXfrm>
    </dsp:sp>
    <dsp:sp modelId="{A415EA64-6083-4214-8C3C-E9A5986851AC}">
      <dsp:nvSpPr>
        <dsp:cNvPr id="0" name=""/>
        <dsp:cNvSpPr/>
      </dsp:nvSpPr>
      <dsp:spPr>
        <a:xfrm>
          <a:off x="1337685" y="1906413"/>
          <a:ext cx="2006528" cy="17326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More transaction data helps generalize seasonality, trends, and events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Have an exact revenue target</a:t>
          </a:r>
          <a:endParaRPr lang="en-US" sz="1200" kern="1200" dirty="0"/>
        </a:p>
      </dsp:txBody>
      <dsp:txXfrm>
        <a:off x="1337685" y="2123000"/>
        <a:ext cx="1356766" cy="1299525"/>
      </dsp:txXfrm>
    </dsp:sp>
    <dsp:sp modelId="{C52026D3-3226-43CF-B60C-6AE944D27AB9}">
      <dsp:nvSpPr>
        <dsp:cNvPr id="0" name=""/>
        <dsp:cNvSpPr/>
      </dsp:nvSpPr>
      <dsp:spPr>
        <a:xfrm>
          <a:off x="0" y="1906413"/>
          <a:ext cx="1337685" cy="1732699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Prediction of Revenue</a:t>
          </a:r>
        </a:p>
      </dsp:txBody>
      <dsp:txXfrm>
        <a:off x="65300" y="1971713"/>
        <a:ext cx="1207085" cy="1602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5acca070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5acca070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ac6c79d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ac6c79d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71f8349b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71f8349b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71f8349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71f8349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39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71f8349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71f8349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71f8349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71f8349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88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71f8349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71f8349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145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71f8349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71f8349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87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71f8349b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71f8349b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61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807E39B8-A7CB-4B82-AC0C-44B99F546761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3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5864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1389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3529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684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7049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CB28-85DB-480B-8C99-FD493ACC7120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8228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4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00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6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0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8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5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9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B0CB28-85DB-480B-8C99-FD493ACC7120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4DE196-8A13-4FF7-A07E-102851959E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0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hf hdr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2862" userDrawn="1">
          <p15:clr>
            <a:srgbClr val="F26B43"/>
          </p15:clr>
        </p15:guide>
        <p15:guide id="4" orient="horz" pos="8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ctrTitle"/>
          </p:nvPr>
        </p:nvSpPr>
        <p:spPr>
          <a:xfrm>
            <a:off x="988800" y="2128650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Business Dashboard – Caf</a:t>
            </a:r>
            <a:r>
              <a:rPr lang="en-US" sz="3300" dirty="0"/>
              <a:t>é</a:t>
            </a:r>
            <a:r>
              <a:rPr lang="en" sz="3300" dirty="0"/>
              <a:t> Shop</a:t>
            </a:r>
            <a:endParaRPr sz="33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433726" y="343436"/>
            <a:ext cx="1794319" cy="490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0DDF6F-3076-DCCF-A20E-AC0FBC7BF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126485"/>
              </p:ext>
            </p:extLst>
          </p:nvPr>
        </p:nvGraphicFramePr>
        <p:xfrm>
          <a:off x="173924" y="960803"/>
          <a:ext cx="4574087" cy="355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360C45-36F8-2D4B-CA29-0FA25BC3B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970874"/>
              </p:ext>
            </p:extLst>
          </p:nvPr>
        </p:nvGraphicFramePr>
        <p:xfrm>
          <a:off x="5203065" y="880927"/>
          <a:ext cx="3344214" cy="3639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CF89B65-BE86-8108-5D9E-57ADCED552F8}"/>
              </a:ext>
            </a:extLst>
          </p:cNvPr>
          <p:cNvSpPr/>
          <p:nvPr/>
        </p:nvSpPr>
        <p:spPr>
          <a:xfrm>
            <a:off x="4383110" y="2460258"/>
            <a:ext cx="819955" cy="476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>
            <a:spLocks noGrp="1"/>
          </p:cNvSpPr>
          <p:nvPr>
            <p:ph type="title"/>
          </p:nvPr>
        </p:nvSpPr>
        <p:spPr>
          <a:xfrm>
            <a:off x="468068" y="388964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453EF5-695E-0C41-2A0A-632F323AD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173226"/>
              </p:ext>
            </p:extLst>
          </p:nvPr>
        </p:nvGraphicFramePr>
        <p:xfrm>
          <a:off x="226503" y="675314"/>
          <a:ext cx="8711435" cy="424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571533" y="860482"/>
            <a:ext cx="4000468" cy="264156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WHY ?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This dashboard is built based on business data of the coffee shop chain in the first 6 months of 2023.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/>
                <a:cs typeface="Arial"/>
              </a:rPr>
              <a:t>The dashboard will help me get an overview of the store's business activities over time, best-selling products, busy times of the day,...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/>
          </p:nvPr>
        </p:nvSpPr>
        <p:spPr>
          <a:xfrm>
            <a:off x="372117" y="2877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" name="Google Shape;345;p31">
            <a:extLst>
              <a:ext uri="{FF2B5EF4-FFF2-40B4-BE49-F238E27FC236}">
                <a16:creationId xmlns:a16="http://schemas.microsoft.com/office/drawing/2014/main" id="{5C60DC8E-EA11-A894-E087-1DC0B5FD4402}"/>
              </a:ext>
            </a:extLst>
          </p:cNvPr>
          <p:cNvSpPr txBox="1">
            <a:spLocks/>
          </p:cNvSpPr>
          <p:nvPr/>
        </p:nvSpPr>
        <p:spPr>
          <a:xfrm>
            <a:off x="4572000" y="860482"/>
            <a:ext cx="4000467" cy="264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●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"/>
              <a:buChar char="○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Fira Sans Condensed"/>
              <a:buChar char="■"/>
              <a:defRPr sz="16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>
              <a:lnSpc>
                <a:spcPct val="150000"/>
              </a:lnSpc>
              <a:buFont typeface="Fira Sans Condensed"/>
              <a:buNone/>
            </a:pPr>
            <a:r>
              <a:rPr lang="en-US" b="1" dirty="0">
                <a:latin typeface="Arial"/>
              </a:rPr>
              <a:t>HOW ?</a:t>
            </a:r>
          </a:p>
          <a:p>
            <a:pPr marL="342900" indent="-342900">
              <a:lnSpc>
                <a:spcPct val="150000"/>
              </a:lnSpc>
              <a:buFont typeface="Fira Sans Condensed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Arial"/>
              </a:rPr>
              <a:t>This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Arial"/>
              </a:rPr>
              <a:t>dashboard</a:t>
            </a:r>
            <a:r>
              <a:rPr lang="en-US" sz="1400" dirty="0">
                <a:solidFill>
                  <a:schemeClr val="tx1"/>
                </a:solidFill>
                <a:latin typeface="Arial"/>
              </a:rPr>
              <a:t> is built based on business data of the coffee shop chain in the first 6 months of 2023</a:t>
            </a:r>
          </a:p>
          <a:p>
            <a:pPr marL="342900" indent="-342900">
              <a:lnSpc>
                <a:spcPct val="150000"/>
              </a:lnSpc>
              <a:buFont typeface="Fira Sans Condensed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Arial"/>
              </a:rPr>
              <a:t>Besides transaction data, I use some additional data about product types and product groups for analysis</a:t>
            </a:r>
            <a:endParaRPr lang="en-US" sz="12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2F060-7484-9F94-458F-387144B9F063}"/>
              </a:ext>
            </a:extLst>
          </p:cNvPr>
          <p:cNvSpPr txBox="1"/>
          <p:nvPr/>
        </p:nvSpPr>
        <p:spPr>
          <a:xfrm>
            <a:off x="457200" y="4074747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Based on the content in the dashboard, I can come up with the next plan for my store. This will be discussed in the final section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>
          <a:xfrm>
            <a:off x="420846" y="301176"/>
            <a:ext cx="1952001" cy="621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410B83C7-FEC8-E112-7846-376A5B28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957684"/>
              </p:ext>
            </p:extLst>
          </p:nvPr>
        </p:nvGraphicFramePr>
        <p:xfrm>
          <a:off x="658969" y="1276896"/>
          <a:ext cx="7826061" cy="191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81">
                  <a:extLst>
                    <a:ext uri="{9D8B030D-6E8A-4147-A177-3AD203B41FA5}">
                      <a16:colId xmlns:a16="http://schemas.microsoft.com/office/drawing/2014/main" val="1034790590"/>
                    </a:ext>
                  </a:extLst>
                </a:gridCol>
                <a:gridCol w="2232670">
                  <a:extLst>
                    <a:ext uri="{9D8B030D-6E8A-4147-A177-3AD203B41FA5}">
                      <a16:colId xmlns:a16="http://schemas.microsoft.com/office/drawing/2014/main" val="1920257849"/>
                    </a:ext>
                  </a:extLst>
                </a:gridCol>
                <a:gridCol w="3917010">
                  <a:extLst>
                    <a:ext uri="{9D8B030D-6E8A-4147-A177-3AD203B41FA5}">
                      <a16:colId xmlns:a16="http://schemas.microsoft.com/office/drawing/2014/main" val="205141196"/>
                    </a:ext>
                  </a:extLst>
                </a:gridCol>
              </a:tblGrid>
              <a:tr h="332680">
                <a:tc>
                  <a:txBody>
                    <a:bodyPr/>
                    <a:lstStyle/>
                    <a:p>
                      <a:r>
                        <a:rPr lang="vi-VN" sz="1600" dirty="0" err="1"/>
                        <a:t>Group</a:t>
                      </a:r>
                      <a:r>
                        <a:rPr lang="vi-VN" sz="1600" dirty="0"/>
                        <a:t> </a:t>
                      </a:r>
                      <a:r>
                        <a:rPr lang="vi-VN" sz="1600" dirty="0" err="1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err="1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err="1"/>
                        <a:t>Define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63688"/>
                  </a:ext>
                </a:extLst>
              </a:tr>
              <a:tr h="453655">
                <a:tc rowSpan="3">
                  <a:txBody>
                    <a:bodyPr/>
                    <a:lstStyle/>
                    <a:p>
                      <a:pPr algn="ctr"/>
                      <a:r>
                        <a:rPr lang="vi-VN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GMV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GMV (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Revenue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err="1">
                          <a:solidFill>
                            <a:schemeClr val="tx1"/>
                          </a:solidFill>
                          <a:latin typeface="+mj-lt"/>
                        </a:rPr>
                        <a:t>Total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GMV </a:t>
                      </a:r>
                      <a:r>
                        <a:rPr lang="vi-VN" sz="1200" err="1">
                          <a:solidFill>
                            <a:schemeClr val="tx1"/>
                          </a:solidFill>
                          <a:latin typeface="+mj-lt"/>
                        </a:rPr>
                        <a:t>from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 1/2023 to 6/2023, </a:t>
                      </a:r>
                      <a:r>
                        <a:rPr lang="vi-VN" sz="1200" b="0" i="0" u="none" strike="noStrike" noProof="0" dirty="0">
                          <a:solidFill>
                            <a:schemeClr val="tx1"/>
                          </a:solidFill>
                          <a:latin typeface="+mj-lt"/>
                        </a:rPr>
                        <a:t>Can be </a:t>
                      </a:r>
                      <a:r>
                        <a:rPr lang="vi-VN" sz="1200" b="0" i="0" u="none" strike="noStrike" noProof="0" err="1">
                          <a:solidFill>
                            <a:schemeClr val="tx1"/>
                          </a:solidFill>
                          <a:latin typeface="+mj-lt"/>
                        </a:rPr>
                        <a:t>divided</a:t>
                      </a:r>
                      <a:r>
                        <a:rPr lang="vi-VN" sz="1200" b="0" i="0" u="none" strike="noStrike" noProof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b="0" i="0" u="none" strike="noStrike" noProof="0" err="1">
                          <a:solidFill>
                            <a:schemeClr val="tx1"/>
                          </a:solidFill>
                          <a:latin typeface="+mj-lt"/>
                        </a:rPr>
                        <a:t>by</a:t>
                      </a:r>
                      <a:r>
                        <a:rPr lang="vi-VN" sz="1200" b="0" i="0" u="none" strike="noStrike" noProof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b="0" i="0" u="none" strike="noStrike" noProof="0" err="1">
                          <a:solidFill>
                            <a:schemeClr val="tx1"/>
                          </a:solidFill>
                          <a:latin typeface="+mj-lt"/>
                        </a:rPr>
                        <a:t>month</a:t>
                      </a:r>
                      <a:r>
                        <a:rPr lang="vi-VN" sz="1200" b="0" i="0" u="none" strike="noStrike" noProof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b="0" i="0" u="none" strike="noStrike" noProof="0" err="1">
                          <a:solidFill>
                            <a:schemeClr val="tx1"/>
                          </a:solidFill>
                          <a:latin typeface="+mj-lt"/>
                        </a:rPr>
                        <a:t>or</a:t>
                      </a:r>
                      <a:r>
                        <a:rPr lang="vi-VN" sz="1200" b="0" i="0" u="none" strike="noStrike" noProof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b="0" i="0" u="none" strike="noStrike" noProof="0" err="1">
                          <a:solidFill>
                            <a:schemeClr val="tx1"/>
                          </a:solidFill>
                          <a:latin typeface="+mj-lt"/>
                        </a:rPr>
                        <a:t>by</a:t>
                      </a:r>
                      <a:r>
                        <a:rPr lang="vi-VN" sz="1200" b="0" i="0" u="none" strike="noStrike" noProof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b="0" i="0" u="none" strike="noStrike" noProof="0" err="1">
                          <a:solidFill>
                            <a:schemeClr val="tx1"/>
                          </a:solidFill>
                          <a:latin typeface="+mj-lt"/>
                        </a:rPr>
                        <a:t>store</a:t>
                      </a:r>
                      <a:endParaRPr lang="vi-VN" sz="12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603921"/>
                  </a:ext>
                </a:extLst>
              </a:tr>
              <a:tr h="33116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Avg GMV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Average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revenue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from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each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all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store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per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13551"/>
                  </a:ext>
                </a:extLst>
              </a:tr>
              <a:tr h="453655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%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Target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H1/2023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= GMV /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TargetGMV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 (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Target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GMV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is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a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randomize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number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 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chosen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by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3943"/>
                  </a:ext>
                </a:extLst>
              </a:tr>
              <a:tr h="331168">
                <a:tc>
                  <a:txBody>
                    <a:bodyPr/>
                    <a:lstStyle/>
                    <a:p>
                      <a:pPr algn="ctr"/>
                      <a:r>
                        <a:rPr lang="vi-VN" sz="14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 b="0" i="0" u="none" strike="noStrike" noProof="0" dirty="0" err="1">
                          <a:solidFill>
                            <a:schemeClr val="tx1"/>
                          </a:solidFill>
                          <a:latin typeface="+mj-lt"/>
                        </a:rPr>
                        <a:t>Number</a:t>
                      </a:r>
                      <a:r>
                        <a:rPr lang="vi-VN" sz="1200" b="0" i="0" u="none" strike="noStrike" noProof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b="0" i="0" u="none" strike="noStrike" noProof="0" dirty="0" err="1">
                          <a:solidFill>
                            <a:schemeClr val="tx1"/>
                          </a:solidFill>
                          <a:latin typeface="+mj-lt"/>
                        </a:rPr>
                        <a:t>of</a:t>
                      </a:r>
                      <a:r>
                        <a:rPr lang="vi-VN" sz="1200" b="0" i="0" u="none" strike="noStrike" noProof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b="0" i="0" u="none" strike="noStrike" noProof="0" dirty="0" err="1">
                          <a:solidFill>
                            <a:schemeClr val="tx1"/>
                          </a:solidFill>
                          <a:latin typeface="+mj-lt"/>
                        </a:rPr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Number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of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Transactions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by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Time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, Day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or</a:t>
                      </a:r>
                      <a:r>
                        <a:rPr lang="vi-VN" sz="120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tx1"/>
                          </a:solidFill>
                          <a:latin typeface="+mj-lt"/>
                        </a:rPr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6028"/>
                  </a:ext>
                </a:extLst>
              </a:tr>
            </a:tbl>
          </a:graphicData>
        </a:graphic>
      </p:graphicFrame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C9CC9B7-EF73-8AB4-D07A-0E292BFAA493}"/>
              </a:ext>
            </a:extLst>
          </p:cNvPr>
          <p:cNvSpPr txBox="1"/>
          <p:nvPr/>
        </p:nvSpPr>
        <p:spPr>
          <a:xfrm>
            <a:off x="658969" y="937665"/>
            <a:ext cx="6108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8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The </a:t>
            </a:r>
            <a:r>
              <a:rPr lang="vi-VN" sz="1800" dirty="0" err="1">
                <a:solidFill>
                  <a:schemeClr val="tx1"/>
                </a:solidFill>
                <a:latin typeface="+mj-lt"/>
                <a:ea typeface="Roboto"/>
                <a:cs typeface="Roboto"/>
              </a:rPr>
              <a:t>metrics</a:t>
            </a:r>
            <a:r>
              <a:rPr lang="vi-VN" sz="18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 I </a:t>
            </a:r>
            <a:r>
              <a:rPr lang="vi-VN" sz="1800" dirty="0" err="1">
                <a:solidFill>
                  <a:schemeClr val="tx1"/>
                </a:solidFill>
                <a:latin typeface="+mj-lt"/>
                <a:ea typeface="Roboto"/>
                <a:cs typeface="Roboto"/>
              </a:rPr>
              <a:t>will</a:t>
            </a:r>
            <a:r>
              <a:rPr lang="vi-VN" sz="18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 </a:t>
            </a:r>
            <a:r>
              <a:rPr lang="vi-VN" sz="1800" dirty="0" err="1">
                <a:solidFill>
                  <a:schemeClr val="tx1"/>
                </a:solidFill>
                <a:latin typeface="+mj-lt"/>
                <a:ea typeface="Roboto"/>
                <a:cs typeface="Roboto"/>
              </a:rPr>
              <a:t>use</a:t>
            </a:r>
            <a:r>
              <a:rPr lang="vi-VN" sz="18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 in the </a:t>
            </a:r>
            <a:r>
              <a:rPr lang="vi-VN" sz="1800" dirty="0" err="1">
                <a:solidFill>
                  <a:schemeClr val="tx1"/>
                </a:solidFill>
                <a:latin typeface="+mj-lt"/>
                <a:ea typeface="Roboto"/>
                <a:cs typeface="Roboto"/>
              </a:rPr>
              <a:t>Overview</a:t>
            </a:r>
            <a:r>
              <a:rPr lang="vi-VN" sz="18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 </a:t>
            </a:r>
            <a:r>
              <a:rPr lang="vi-VN" sz="1800" dirty="0" err="1">
                <a:solidFill>
                  <a:schemeClr val="tx1"/>
                </a:solidFill>
                <a:latin typeface="+mj-lt"/>
                <a:ea typeface="Roboto"/>
                <a:cs typeface="Roboto"/>
              </a:rPr>
              <a:t>dashboard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C798E17-8597-0128-05F3-8DBEFD2BA2D3}"/>
              </a:ext>
            </a:extLst>
          </p:cNvPr>
          <p:cNvSpPr txBox="1"/>
          <p:nvPr/>
        </p:nvSpPr>
        <p:spPr>
          <a:xfrm>
            <a:off x="658969" y="3312606"/>
            <a:ext cx="593231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18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And some analytical dimensions such as</a:t>
            </a:r>
          </a:p>
          <a:p>
            <a:pPr marL="285750" indent="-285750">
              <a:buFont typeface="Calibri"/>
              <a:buChar char="-"/>
            </a:pPr>
            <a:r>
              <a:rPr lang="vi-VN" sz="12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By Store Location</a:t>
            </a:r>
          </a:p>
          <a:p>
            <a:pPr marL="285750" indent="-285750">
              <a:buFont typeface="Calibri"/>
              <a:buChar char="-"/>
            </a:pPr>
            <a:r>
              <a:rPr lang="vi-VN" sz="12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Top &amp; Bottom 5 product by Revenue/Transaction</a:t>
            </a:r>
          </a:p>
          <a:p>
            <a:pPr marL="285750" indent="-285750">
              <a:buFont typeface="Calibri"/>
              <a:buChar char="-"/>
            </a:pPr>
            <a:r>
              <a:rPr lang="vi-VN" sz="12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By Time, Day or Month</a:t>
            </a:r>
          </a:p>
          <a:p>
            <a:pPr marL="285750" indent="-285750">
              <a:buFont typeface="Calibri"/>
              <a:buChar char="-"/>
            </a:pPr>
            <a:r>
              <a:rPr lang="vi-VN" sz="1200" dirty="0">
                <a:solidFill>
                  <a:schemeClr val="tx1"/>
                </a:solidFill>
                <a:latin typeface="+mj-lt"/>
                <a:ea typeface="Roboto"/>
                <a:cs typeface="Roboto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3366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>
          <a:xfrm>
            <a:off x="447127" y="318906"/>
            <a:ext cx="2613752" cy="390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00FED-A46E-7A9D-9897-7AB4A482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" y="1151831"/>
            <a:ext cx="7967730" cy="2334052"/>
          </a:xfrm>
          <a:prstGeom prst="rect">
            <a:avLst/>
          </a:prstGeom>
        </p:spPr>
      </p:pic>
      <p:sp>
        <p:nvSpPr>
          <p:cNvPr id="2" name="Mũi tên: Xuống 1">
            <a:extLst>
              <a:ext uri="{FF2B5EF4-FFF2-40B4-BE49-F238E27FC236}">
                <a16:creationId xmlns:a16="http://schemas.microsoft.com/office/drawing/2014/main" id="{2468E6EE-31BF-87D5-0804-9DF8C7620718}"/>
              </a:ext>
            </a:extLst>
          </p:cNvPr>
          <p:cNvSpPr/>
          <p:nvPr/>
        </p:nvSpPr>
        <p:spPr>
          <a:xfrm>
            <a:off x="5460142" y="938006"/>
            <a:ext cx="211666" cy="515056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4F7A119-7EBC-6709-8C36-00E34351873B}"/>
              </a:ext>
            </a:extLst>
          </p:cNvPr>
          <p:cNvSpPr txBox="1"/>
          <p:nvPr/>
        </p:nvSpPr>
        <p:spPr>
          <a:xfrm>
            <a:off x="3405012" y="515761"/>
            <a:ext cx="51594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The time filter supports the time options on the report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ũi tên: Xuống 3">
            <a:extLst>
              <a:ext uri="{FF2B5EF4-FFF2-40B4-BE49-F238E27FC236}">
                <a16:creationId xmlns:a16="http://schemas.microsoft.com/office/drawing/2014/main" id="{89D73321-5559-1D3F-E147-7E4AF1D5FCCE}"/>
              </a:ext>
            </a:extLst>
          </p:cNvPr>
          <p:cNvSpPr/>
          <p:nvPr/>
        </p:nvSpPr>
        <p:spPr>
          <a:xfrm rot="10800000">
            <a:off x="6568242" y="3331827"/>
            <a:ext cx="232832" cy="41627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A0C5B39-04A1-4579-8D9A-3F9A7004AE37}"/>
              </a:ext>
            </a:extLst>
          </p:cNvPr>
          <p:cNvSpPr txBox="1"/>
          <p:nvPr/>
        </p:nvSpPr>
        <p:spPr>
          <a:xfrm>
            <a:off x="4789589" y="3820456"/>
            <a:ext cx="36815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Filter your Location, Product Category &amp; Product Type here. Your selection will be affected to dashboard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ũi tên: Xuống 5">
            <a:extLst>
              <a:ext uri="{FF2B5EF4-FFF2-40B4-BE49-F238E27FC236}">
                <a16:creationId xmlns:a16="http://schemas.microsoft.com/office/drawing/2014/main" id="{05598B8A-9DD8-288F-5C08-70A1883482B3}"/>
              </a:ext>
            </a:extLst>
          </p:cNvPr>
          <p:cNvSpPr/>
          <p:nvPr/>
        </p:nvSpPr>
        <p:spPr>
          <a:xfrm rot="10800000">
            <a:off x="2464174" y="3367120"/>
            <a:ext cx="232832" cy="41627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90C0C27-7DD1-19AC-390A-77D60F8CBC2A}"/>
              </a:ext>
            </a:extLst>
          </p:cNvPr>
          <p:cNvSpPr txBox="1"/>
          <p:nvPr/>
        </p:nvSpPr>
        <p:spPr>
          <a:xfrm>
            <a:off x="596722" y="3820456"/>
            <a:ext cx="397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Gause card, it displays your goals, % goals. Here I choose the goal of </a:t>
            </a:r>
            <a:r>
              <a:rPr lang="en-US" sz="1600" b="1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revenue </a:t>
            </a:r>
            <a:r>
              <a:rPr lang="en-US" sz="16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and </a:t>
            </a:r>
            <a:r>
              <a:rPr lang="en-US" sz="1600" b="1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number of transactions</a:t>
            </a:r>
            <a:endParaRPr lang="vi-V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4F7A119-7EBC-6709-8C36-00E34351873B}"/>
              </a:ext>
            </a:extLst>
          </p:cNvPr>
          <p:cNvSpPr txBox="1"/>
          <p:nvPr/>
        </p:nvSpPr>
        <p:spPr>
          <a:xfrm>
            <a:off x="4521904" y="501117"/>
            <a:ext cx="35263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Pie chart supports the viewpoint of sales from the store, the proportion of each store on the total revenue</a:t>
            </a:r>
            <a:endParaRPr lang="vi-V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A0C5B39-04A1-4579-8D9A-3F9A7004AE37}"/>
              </a:ext>
            </a:extLst>
          </p:cNvPr>
          <p:cNvSpPr txBox="1"/>
          <p:nvPr/>
        </p:nvSpPr>
        <p:spPr>
          <a:xfrm>
            <a:off x="4521904" y="4242381"/>
            <a:ext cx="35193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Ribbon chart supports the viewpoint of transactions from the store, the total number of transactions over time</a:t>
            </a:r>
            <a:endParaRPr lang="vi-V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90C0C27-7DD1-19AC-390A-77D60F8CBC2A}"/>
              </a:ext>
            </a:extLst>
          </p:cNvPr>
          <p:cNvSpPr txBox="1"/>
          <p:nvPr/>
        </p:nvSpPr>
        <p:spPr>
          <a:xfrm>
            <a:off x="489397" y="4214928"/>
            <a:ext cx="39786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You can know the crowded time of the stores through the statistical chart of the number of hourly transactions during the day</a:t>
            </a:r>
            <a:endParaRPr lang="vi-V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Hình ảnh 10" descr="Ảnh có chứa văn bản, ảnh chụp màn hình, biểu đồ, Sơ đồ&#10;&#10;Mô tả được tự động tạo">
            <a:extLst>
              <a:ext uri="{FF2B5EF4-FFF2-40B4-BE49-F238E27FC236}">
                <a16:creationId xmlns:a16="http://schemas.microsoft.com/office/drawing/2014/main" id="{EECA8CD5-CFC6-D6A9-1066-E40204DB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2" y="938292"/>
            <a:ext cx="6489978" cy="326691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026B0F6-F2B2-D531-2CCD-FC8FD942AF6F}"/>
              </a:ext>
            </a:extLst>
          </p:cNvPr>
          <p:cNvSpPr txBox="1"/>
          <p:nvPr/>
        </p:nvSpPr>
        <p:spPr>
          <a:xfrm>
            <a:off x="960261" y="470340"/>
            <a:ext cx="356164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Monthly revenue, average daily revenue, revenue trend is shown through this chart</a:t>
            </a:r>
            <a:endParaRPr lang="vi-V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A0C5B39-04A1-4579-8D9A-3F9A7004AE37}"/>
              </a:ext>
            </a:extLst>
          </p:cNvPr>
          <p:cNvSpPr txBox="1"/>
          <p:nvPr/>
        </p:nvSpPr>
        <p:spPr>
          <a:xfrm>
            <a:off x="4618566" y="2646539"/>
            <a:ext cx="352636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You can find the 5 best -selling and least sell products here based on that product revenue</a:t>
            </a:r>
            <a:endParaRPr lang="vi-VN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Ranking data can be changed by the filter at the top right of the Dashboard</a:t>
            </a:r>
            <a:endParaRPr lang="en-US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90C0C27-7DD1-19AC-390A-77D60F8CBC2A}"/>
              </a:ext>
            </a:extLst>
          </p:cNvPr>
          <p:cNvSpPr txBox="1"/>
          <p:nvPr/>
        </p:nvSpPr>
        <p:spPr>
          <a:xfrm>
            <a:off x="769711" y="2590999"/>
            <a:ext cx="37155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You can find the 5 best -selling and least selling products here based on its number of transactions</a:t>
            </a:r>
            <a:endParaRPr lang="vi-VN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Ranking data can be changed by the filter at the top right of the Dashboard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Hình ảnh 1" descr="Ảnh có chứa văn bản, ảnh chụp màn hình, số, màn hình&#10;&#10;Mô tả được tự động tạo">
            <a:extLst>
              <a:ext uri="{FF2B5EF4-FFF2-40B4-BE49-F238E27FC236}">
                <a16:creationId xmlns:a16="http://schemas.microsoft.com/office/drawing/2014/main" id="{CA324950-157B-9FC7-801C-25D9F2CC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11" y="655785"/>
            <a:ext cx="7431110" cy="18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7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>
          <a:xfrm>
            <a:off x="-72844" y="30351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Business Performance</a:t>
            </a:r>
            <a:endParaRPr lang="en-US" sz="1100" dirty="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A0C5B39-04A1-4579-8D9A-3F9A7004AE37}"/>
              </a:ext>
            </a:extLst>
          </p:cNvPr>
          <p:cNvSpPr txBox="1"/>
          <p:nvPr/>
        </p:nvSpPr>
        <p:spPr>
          <a:xfrm>
            <a:off x="3362138" y="3949928"/>
            <a:ext cx="262203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What category of product is most popular at each branch/store?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90C0C27-7DD1-19AC-390A-77D60F8CBC2A}"/>
              </a:ext>
            </a:extLst>
          </p:cNvPr>
          <p:cNvSpPr txBox="1"/>
          <p:nvPr/>
        </p:nvSpPr>
        <p:spPr>
          <a:xfrm>
            <a:off x="635731" y="3949928"/>
            <a:ext cx="26922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3C404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The table shows the growth rate of each store per month</a:t>
            </a:r>
            <a:endParaRPr lang="vi-V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 descr="Ảnh có chứa văn bản, ảnh chụp màn hình, phần mềm, số">
            <a:extLst>
              <a:ext uri="{FF2B5EF4-FFF2-40B4-BE49-F238E27FC236}">
                <a16:creationId xmlns:a16="http://schemas.microsoft.com/office/drawing/2014/main" id="{36BB33EF-4197-C262-C5C4-14648260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1" y="1060361"/>
            <a:ext cx="5384546" cy="2813140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E8E6A8C-7031-5AEC-E5D9-E5B58E545D0C}"/>
              </a:ext>
            </a:extLst>
          </p:cNvPr>
          <p:cNvSpPr txBox="1"/>
          <p:nvPr/>
        </p:nvSpPr>
        <p:spPr>
          <a:xfrm>
            <a:off x="6020277" y="1060361"/>
            <a:ext cx="2870202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Metric in this Page: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Summary Card by each Store: 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228600" lvl="4" indent="-228600">
              <a:buAutoNum type="alphaLcPeriod"/>
            </a:pPr>
            <a:r>
              <a:rPr lang="en-US" sz="1100" i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GMV per day (average)</a:t>
            </a:r>
          </a:p>
          <a:p>
            <a:pPr marL="228600" lvl="4" indent="-228600">
              <a:buAutoNum type="alphaLcPeriod"/>
            </a:pPr>
            <a:r>
              <a:rPr lang="en-US" sz="1100" i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Number of transactions per day (average)</a:t>
            </a:r>
          </a:p>
          <a:p>
            <a:pPr marL="228600" lvl="4" indent="-228600">
              <a:buAutoNum type="alphaLcPeriod"/>
            </a:pPr>
            <a:r>
              <a:rPr lang="en-US" sz="1100" i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Average GMV per transaction</a:t>
            </a:r>
          </a:p>
          <a:p>
            <a:pPr marL="228600" lvl="3" indent="-228600">
              <a:buAutoNum type="alphaLcPeriod"/>
            </a:pPr>
            <a:r>
              <a:rPr lang="en-US" sz="1100" i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Average Product per transaction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Growth rate by Month &amp; Store Location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The most popular product at each store (based on Average Transaction per day)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4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>
          <a:xfrm>
            <a:off x="360609" y="351355"/>
            <a:ext cx="38746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Business Performance</a:t>
            </a:r>
            <a:endParaRPr lang="en-US" sz="1100" dirty="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E8E6A8C-7031-5AEC-E5D9-E5B58E545D0C}"/>
              </a:ext>
            </a:extLst>
          </p:cNvPr>
          <p:cNvSpPr txBox="1"/>
          <p:nvPr/>
        </p:nvSpPr>
        <p:spPr>
          <a:xfrm>
            <a:off x="5913189" y="785105"/>
            <a:ext cx="2634091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Metric in this Page: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Daily Transaction by Store Location</a:t>
            </a:r>
          </a:p>
          <a:p>
            <a:pPr marL="228600" indent="-228600" algn="just">
              <a:buAutoNum type="arabicPeriod"/>
            </a:pPr>
            <a:r>
              <a:rPr lang="en-US" sz="1200" b="1" dirty="0"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GMV Actual and GMV Forecast</a:t>
            </a:r>
          </a:p>
          <a:p>
            <a:pPr marL="171450" indent="-171450" algn="just">
              <a:buFontTx/>
              <a:buChar char="-"/>
            </a:pPr>
            <a:r>
              <a:rPr lang="en-US" sz="1100" dirty="0"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Based on GMV data from 1/2023 to 6/2023, I applied to ARIMA model to forecast GMV in the future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3.   Basic Scoring for Product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- Based on 4 characteristics: unit price, number of transactions, total amount (revenue) and average number of products on invoice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=&gt; I scaled and scored for each product with score range from 0 to 10 point. 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 can know which products are selling well, bringing a lot of business value to me, and which products need to be improved or sold in combos.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99A05-B282-0778-406F-B2C282A8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0" y="1015489"/>
            <a:ext cx="5245995" cy="34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98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690</Words>
  <Application>Microsoft Office PowerPoint</Application>
  <PresentationFormat>On-screen Show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</vt:lpstr>
      <vt:lpstr>Calibri,Sans-Serif</vt:lpstr>
      <vt:lpstr>Times New Roman</vt:lpstr>
      <vt:lpstr>Garamond</vt:lpstr>
      <vt:lpstr>Fira Sans Condensed</vt:lpstr>
      <vt:lpstr>Arial</vt:lpstr>
      <vt:lpstr>Calibri</vt:lpstr>
      <vt:lpstr>Organic</vt:lpstr>
      <vt:lpstr>Business Dashboard – Café Shop</vt:lpstr>
      <vt:lpstr>Content</vt:lpstr>
      <vt:lpstr>Introduction</vt:lpstr>
      <vt:lpstr>Overview</vt:lpstr>
      <vt:lpstr>Overview</vt:lpstr>
      <vt:lpstr>PowerPoint Presentation</vt:lpstr>
      <vt:lpstr>PowerPoint Presentation</vt:lpstr>
      <vt:lpstr>Business Performance</vt:lpstr>
      <vt:lpstr>Business Performance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- Planning for BI Team</dc:title>
  <dc:creator>Ngọc Sơn Đỗ</dc:creator>
  <cp:lastModifiedBy>Ngọc Sơn</cp:lastModifiedBy>
  <cp:revision>339</cp:revision>
  <dcterms:modified xsi:type="dcterms:W3CDTF">2024-06-24T14:48:51Z</dcterms:modified>
</cp:coreProperties>
</file>