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BB0E-5717-4CC3-8A77-0E8BB551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E4FC8-0473-4CAE-80C7-81A2F431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00FA9-DB9E-443B-980D-92AFCFCD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C11-3F60-4861-8B4D-756FD8119AFB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369A-812A-4551-9863-3DD02162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25F7-3D85-4C4D-BDB6-AA404482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8AB-167B-45B2-90FB-6593CB25D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75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447E-F825-47E4-96B0-E35DBEF9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08882-BCE0-43E5-B086-D842342E8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6FAE9-A502-49F7-8A98-A4ED49A0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C11-3F60-4861-8B4D-756FD8119AFB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34AA-B374-48D7-9DE8-54061AFB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71F2-3ABD-480E-A6D4-E4EFA433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8AB-167B-45B2-90FB-6593CB25D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EB828-341A-449C-9404-A3A5072CF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66E93-7848-4DD9-A7FB-497E563E2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7CB-26D1-45E9-815B-660283FC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C11-3F60-4861-8B4D-756FD8119AFB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B683-2D90-4B99-AF01-06A4EB54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E7BD-B1C4-4202-B2B3-C4255E17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8AB-167B-45B2-90FB-6593CB25D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9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AEA1-FD15-4B0C-AE9C-93E909BF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8DE6-BDD4-4026-94FA-62EA39FD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3E35-C70B-44A3-B1BF-43500DED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C11-3F60-4861-8B4D-756FD8119AFB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0E03-1A66-4FEC-BBE6-E05495C4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3ADE-A13E-4214-91C9-1C402371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8AB-167B-45B2-90FB-6593CB25D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15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A588-48D0-445E-9435-423778CB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DB285-CCAE-465E-9ECB-97B8E2744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1408-F8BE-4E93-91B9-69ED2EB5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C11-3F60-4861-8B4D-756FD8119AFB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FAE2-6239-44DF-BB1E-16C7A45B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C7FE-44F7-4284-8ED9-14F6392F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8AB-167B-45B2-90FB-6593CB25D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57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93ED-2C1A-4C94-97C6-B22B0123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0097-DA9E-4AAA-BA47-5A657A67C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2BE12-29F7-48E0-898C-2E692AA9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BAB54-DAE3-4833-B0B1-02B9AC2B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C11-3F60-4861-8B4D-756FD8119AFB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AD34-F02D-4DD5-9285-FC95AE42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D6DA8-8BBD-4E46-A952-DE4E549F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8AB-167B-45B2-90FB-6593CB25D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56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CC2A-F37F-43C4-9594-EE3125B4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05012-4BB2-449B-967C-02105482F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5CA8D-CC57-40D1-9284-942CA2019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04EB2-6D46-45BB-8CFD-F23C94FD0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59214-E80B-47A0-9D0E-FCE1CBBA7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BBD54-4077-4217-9061-ADE24798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C11-3F60-4861-8B4D-756FD8119AFB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3C10A-CD6F-4BE2-A579-1CF3481C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BB9EF-BF5D-417A-9D32-F5CE20F2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8AB-167B-45B2-90FB-6593CB25D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7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705B-722B-44E8-BFD8-07D44DC7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B33D1-C9DC-423A-A354-2A458969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C11-3F60-4861-8B4D-756FD8119AFB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E344-B066-4728-89FD-61E6CC33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6EC4C-EAF8-43D7-B625-56A3B87F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8AB-167B-45B2-90FB-6593CB25D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588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5E884-6ED1-445E-B02E-C814BE25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C11-3F60-4861-8B4D-756FD8119AFB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13731-6EC8-4386-8F13-ACF9797E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27D87-8FC2-4EA0-A980-DC1ACBB9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8AB-167B-45B2-90FB-6593CB25D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0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E1A5-C5BC-4CAD-AD30-2D51C005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846B-D671-400A-A565-FD52B159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4647F-4B84-4FFD-BBE0-01311F9D3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063C9-2F93-4357-AFA6-E5E947EE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C11-3F60-4861-8B4D-756FD8119AFB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CF1C0-EFE2-454B-A1FA-51CE5681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435C0-0AB9-448C-B009-49E39E17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8AB-167B-45B2-90FB-6593CB25D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94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AC61-6972-4AB2-800B-DFF784CD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FDFD5-4D5C-4EA1-A747-DC8F6EA5D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0368C-03F8-4EFF-A722-E82CEEEDF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2701F-EF55-4D14-AE0F-685C93F7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1C11-3F60-4861-8B4D-756FD8119AFB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4879-2097-45D3-9361-6428D25A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7A8C-4EDF-45C9-81C1-86A7979C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8AB-167B-45B2-90FB-6593CB25D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9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07034-1910-4515-B31E-DAC70021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826F-36EF-451A-90B7-1C49FDAC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74990-F3D9-45C5-A7B9-898F7F9BF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1C11-3F60-4861-8B4D-756FD8119AFB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2A534-DE49-4984-83D3-B3390E8F8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3373-4A11-46FE-A218-C9B800A90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B8AB-167B-45B2-90FB-6593CB25DB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77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0AB4A39-6A8F-4019-B6DE-CCF3C960437F}"/>
              </a:ext>
            </a:extLst>
          </p:cNvPr>
          <p:cNvSpPr/>
          <p:nvPr/>
        </p:nvSpPr>
        <p:spPr>
          <a:xfrm>
            <a:off x="74815" y="74814"/>
            <a:ext cx="2344189" cy="116378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research repositories using tailored keywords</a:t>
            </a:r>
            <a:endParaRPr lang="en-AU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7603564-C4F1-4148-B2C6-9791C825FAEB}"/>
              </a:ext>
            </a:extLst>
          </p:cNvPr>
          <p:cNvSpPr/>
          <p:nvPr/>
        </p:nvSpPr>
        <p:spPr>
          <a:xfrm>
            <a:off x="6594515" y="74812"/>
            <a:ext cx="2380460" cy="116378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full papers to collect data points</a:t>
            </a:r>
            <a:endParaRPr lang="en-AU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FF7213F-9F36-4F8E-8F60-FDEA8AAD8793}"/>
              </a:ext>
            </a:extLst>
          </p:cNvPr>
          <p:cNvSpPr/>
          <p:nvPr/>
        </p:nvSpPr>
        <p:spPr>
          <a:xfrm>
            <a:off x="9672370" y="74812"/>
            <a:ext cx="2380460" cy="116378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 from papers into draft database</a:t>
            </a:r>
            <a:endParaRPr lang="en-AU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C8C1C4D-4DF5-475F-A92C-280A40F6542D}"/>
              </a:ext>
            </a:extLst>
          </p:cNvPr>
          <p:cNvSpPr/>
          <p:nvPr/>
        </p:nvSpPr>
        <p:spPr>
          <a:xfrm>
            <a:off x="9634328" y="2847110"/>
            <a:ext cx="2380458" cy="116378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 database and remove factors with sparse information</a:t>
            </a:r>
            <a:endParaRPr lang="en-AU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7D97783-D7E4-4B36-AAD3-459BA37FC45E}"/>
              </a:ext>
            </a:extLst>
          </p:cNvPr>
          <p:cNvSpPr/>
          <p:nvPr/>
        </p:nvSpPr>
        <p:spPr>
          <a:xfrm>
            <a:off x="6299782" y="2847106"/>
            <a:ext cx="2643195" cy="116377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 taxonomic databases for full and accurate nomenclature of recorded organisms</a:t>
            </a:r>
            <a:endParaRPr lang="en-AU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FF9F143-9DB7-457E-A4C3-79BD15325DFF}"/>
              </a:ext>
            </a:extLst>
          </p:cNvPr>
          <p:cNvSpPr/>
          <p:nvPr/>
        </p:nvSpPr>
        <p:spPr>
          <a:xfrm>
            <a:off x="3167148" y="2847106"/>
            <a:ext cx="2380458" cy="116377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nomenclature to database records</a:t>
            </a:r>
            <a:endParaRPr lang="en-AU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7F4FE43-E543-47FD-AADD-9EE012EC60A7}"/>
              </a:ext>
            </a:extLst>
          </p:cNvPr>
          <p:cNvSpPr/>
          <p:nvPr/>
        </p:nvSpPr>
        <p:spPr>
          <a:xfrm>
            <a:off x="74815" y="2847109"/>
            <a:ext cx="2344189" cy="116377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check resulting database and correct input errors</a:t>
            </a:r>
            <a:endParaRPr lang="en-AU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B524EBE-77F1-4FD4-B9A8-01ADA883DC91}"/>
              </a:ext>
            </a:extLst>
          </p:cNvPr>
          <p:cNvSpPr/>
          <p:nvPr/>
        </p:nvSpPr>
        <p:spPr>
          <a:xfrm>
            <a:off x="97099" y="5619408"/>
            <a:ext cx="2344189" cy="116377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Standardise</a:t>
            </a:r>
            <a:r>
              <a:rPr lang="en-US" dirty="0"/>
              <a:t> database with Darwin Core recommendations</a:t>
            </a:r>
            <a:endParaRPr lang="en-AU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78FF56F-7CE4-4BFB-B48D-1096B09E0E3C}"/>
              </a:ext>
            </a:extLst>
          </p:cNvPr>
          <p:cNvSpPr/>
          <p:nvPr/>
        </p:nvSpPr>
        <p:spPr>
          <a:xfrm>
            <a:off x="3510742" y="5619409"/>
            <a:ext cx="2380458" cy="116377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 to Data Repository</a:t>
            </a:r>
            <a:endParaRPr lang="en-AU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31BFD45-A839-4645-910E-F21367E3D17D}"/>
              </a:ext>
            </a:extLst>
          </p:cNvPr>
          <p:cNvSpPr/>
          <p:nvPr/>
        </p:nvSpPr>
        <p:spPr>
          <a:xfrm>
            <a:off x="3510741" y="74813"/>
            <a:ext cx="2380460" cy="116378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abstracts to identify relevant scientific papers</a:t>
            </a:r>
            <a:endParaRPr lang="en-AU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B28EC747-7985-4157-A03F-F3F023953D74}"/>
              </a:ext>
            </a:extLst>
          </p:cNvPr>
          <p:cNvSpPr/>
          <p:nvPr/>
        </p:nvSpPr>
        <p:spPr>
          <a:xfrm>
            <a:off x="74815" y="1687483"/>
            <a:ext cx="2344189" cy="88115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keywords</a:t>
            </a:r>
            <a:endParaRPr lang="en-AU" dirty="0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A164F2B1-E9D2-4173-9EBC-4370E23518FA}"/>
              </a:ext>
            </a:extLst>
          </p:cNvPr>
          <p:cNvSpPr/>
          <p:nvPr/>
        </p:nvSpPr>
        <p:spPr>
          <a:xfrm>
            <a:off x="3547010" y="1687483"/>
            <a:ext cx="2344189" cy="88115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 XX papers</a:t>
            </a:r>
            <a:endParaRPr lang="en-AU" dirty="0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B988E0AC-8EC8-4A1C-A969-8D9CCA4D9191}"/>
              </a:ext>
            </a:extLst>
          </p:cNvPr>
          <p:cNvSpPr/>
          <p:nvPr/>
        </p:nvSpPr>
        <p:spPr>
          <a:xfrm>
            <a:off x="6612650" y="1687483"/>
            <a:ext cx="2344189" cy="88115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 XX papers</a:t>
            </a:r>
            <a:endParaRPr lang="en-AU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1BC5BF8D-DFBF-4A4A-950A-2F9C651786C5}"/>
              </a:ext>
            </a:extLst>
          </p:cNvPr>
          <p:cNvSpPr/>
          <p:nvPr/>
        </p:nvSpPr>
        <p:spPr>
          <a:xfrm>
            <a:off x="6492870" y="4404024"/>
            <a:ext cx="2344189" cy="88115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databases</a:t>
            </a:r>
            <a:endParaRPr lang="en-AU" dirty="0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54819A6E-8304-4AE5-942B-EE96D36C1E48}"/>
              </a:ext>
            </a:extLst>
          </p:cNvPr>
          <p:cNvSpPr/>
          <p:nvPr/>
        </p:nvSpPr>
        <p:spPr>
          <a:xfrm>
            <a:off x="9670597" y="4461171"/>
            <a:ext cx="2344189" cy="115823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retained factors</a:t>
            </a:r>
            <a:endParaRPr lang="en-AU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DE1EF3C6-DF57-438E-9EB0-A3BBC4A45B1E}"/>
              </a:ext>
            </a:extLst>
          </p:cNvPr>
          <p:cNvSpPr/>
          <p:nvPr/>
        </p:nvSpPr>
        <p:spPr>
          <a:xfrm>
            <a:off x="3198823" y="4274810"/>
            <a:ext cx="2344189" cy="123721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 unique names, XX missing</a:t>
            </a:r>
            <a:endParaRPr lang="en-A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FA1BBBF-BCB0-4CF8-A043-422402A6F190}"/>
              </a:ext>
            </a:extLst>
          </p:cNvPr>
          <p:cNvSpPr/>
          <p:nvPr/>
        </p:nvSpPr>
        <p:spPr>
          <a:xfrm>
            <a:off x="2502131" y="482138"/>
            <a:ext cx="931025" cy="3740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B2C708D-BBDA-40C9-AC45-76F88FB7032D}"/>
              </a:ext>
            </a:extLst>
          </p:cNvPr>
          <p:cNvSpPr/>
          <p:nvPr/>
        </p:nvSpPr>
        <p:spPr>
          <a:xfrm>
            <a:off x="5968786" y="482138"/>
            <a:ext cx="554063" cy="3740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6AD6718-9BAF-44EC-A793-B37831A9ED5B}"/>
              </a:ext>
            </a:extLst>
          </p:cNvPr>
          <p:cNvSpPr/>
          <p:nvPr/>
        </p:nvSpPr>
        <p:spPr>
          <a:xfrm>
            <a:off x="9046641" y="469665"/>
            <a:ext cx="554063" cy="3740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9BB9CFF-2E44-495D-8F54-0EF3EE16EDBD}"/>
              </a:ext>
            </a:extLst>
          </p:cNvPr>
          <p:cNvSpPr/>
          <p:nvPr/>
        </p:nvSpPr>
        <p:spPr>
          <a:xfrm flipH="1">
            <a:off x="9000670" y="3241958"/>
            <a:ext cx="554063" cy="3740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83BEB79-BBC8-46DF-9910-14711F308B35}"/>
              </a:ext>
            </a:extLst>
          </p:cNvPr>
          <p:cNvSpPr/>
          <p:nvPr/>
        </p:nvSpPr>
        <p:spPr>
          <a:xfrm flipH="1">
            <a:off x="5646662" y="3241963"/>
            <a:ext cx="554063" cy="3740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3F9A1DA-751A-4EC9-A26A-17824DA0D4B6}"/>
              </a:ext>
            </a:extLst>
          </p:cNvPr>
          <p:cNvSpPr/>
          <p:nvPr/>
        </p:nvSpPr>
        <p:spPr>
          <a:xfrm flipH="1">
            <a:off x="2487648" y="3241963"/>
            <a:ext cx="554063" cy="3740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2BE4B02-D13F-484B-B362-15F48B32EE72}"/>
              </a:ext>
            </a:extLst>
          </p:cNvPr>
          <p:cNvSpPr/>
          <p:nvPr/>
        </p:nvSpPr>
        <p:spPr>
          <a:xfrm>
            <a:off x="2502131" y="6014260"/>
            <a:ext cx="931025" cy="3740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328A10C-A901-41C5-9B98-68ED79F154DE}"/>
              </a:ext>
            </a:extLst>
          </p:cNvPr>
          <p:cNvSpPr/>
          <p:nvPr/>
        </p:nvSpPr>
        <p:spPr>
          <a:xfrm rot="5400000">
            <a:off x="541366" y="4635388"/>
            <a:ext cx="1411084" cy="3740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C7DD246-2C04-4E75-8C5E-2C5D28F6DF65}"/>
              </a:ext>
            </a:extLst>
          </p:cNvPr>
          <p:cNvSpPr/>
          <p:nvPr/>
        </p:nvSpPr>
        <p:spPr>
          <a:xfrm rot="5400000">
            <a:off x="10157058" y="1855815"/>
            <a:ext cx="1411084" cy="3740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08B795-9ACD-4798-8634-27D292BD7E5C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1246910" y="1238595"/>
            <a:ext cx="0" cy="4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772D4-DF2A-4563-B6D4-4AF91E16DC6A}"/>
              </a:ext>
            </a:extLst>
          </p:cNvPr>
          <p:cNvCxnSpPr/>
          <p:nvPr/>
        </p:nvCxnSpPr>
        <p:spPr>
          <a:xfrm>
            <a:off x="4719104" y="1238595"/>
            <a:ext cx="0" cy="4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3D0436-DBB4-444C-99D8-3B459B0D3FBD}"/>
              </a:ext>
            </a:extLst>
          </p:cNvPr>
          <p:cNvCxnSpPr/>
          <p:nvPr/>
        </p:nvCxnSpPr>
        <p:spPr>
          <a:xfrm>
            <a:off x="7784744" y="1238595"/>
            <a:ext cx="0" cy="4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99E1E9-F86B-4FED-BD4E-3B0A1230F55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0842692" y="4010885"/>
            <a:ext cx="1772" cy="45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F6BF6-0593-46C7-BC43-C7D44B1F4A40}"/>
              </a:ext>
            </a:extLst>
          </p:cNvPr>
          <p:cNvCxnSpPr>
            <a:cxnSpLocks/>
          </p:cNvCxnSpPr>
          <p:nvPr/>
        </p:nvCxnSpPr>
        <p:spPr>
          <a:xfrm flipH="1">
            <a:off x="7664965" y="3952003"/>
            <a:ext cx="1772" cy="45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F4556F-1078-4679-907F-CCB939147279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4357377" y="4010885"/>
            <a:ext cx="13541" cy="26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1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McMains</dc:creator>
  <cp:lastModifiedBy>Cameron McMains</cp:lastModifiedBy>
  <cp:revision>1</cp:revision>
  <dcterms:created xsi:type="dcterms:W3CDTF">2022-03-23T00:48:03Z</dcterms:created>
  <dcterms:modified xsi:type="dcterms:W3CDTF">2022-03-23T00:48:49Z</dcterms:modified>
</cp:coreProperties>
</file>