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gif" ContentType="image/gi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4A49"/>
    <a:srgbClr val="B9BF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982"/>
    <p:restoredTop sz="94660"/>
  </p:normalViewPr>
  <p:slideViewPr>
    <p:cSldViewPr snapToGrid="0">
      <p:cViewPr varScale="1">
        <p:scale>
          <a:sx d="100" n="76"/>
          <a:sy d="100" n="76"/>
        </p:scale>
        <p:origin x="284" y="73"/>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7" Type="http://schemas.openxmlformats.org/officeDocument/2006/relationships/tableStyles" Target="tableStyles.xml" /><Relationship Id="rId1" Type="http://schemas.openxmlformats.org/officeDocument/2006/relationships/slideMaster" Target="slideMasters/slideMaster1.xml" /><Relationship Id="rId16" Type="http://schemas.openxmlformats.org/officeDocument/2006/relationships/theme" Target="theme/theme1.xml" /><Relationship Id="rId15" Type="http://schemas.openxmlformats.org/officeDocument/2006/relationships/viewProps" Target="viewProps.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object 2">
            <a:extLst>
              <a:ext uri="{FF2B5EF4-FFF2-40B4-BE49-F238E27FC236}">
                <a16:creationId xmlns:a16="http://schemas.microsoft.com/office/drawing/2014/main" id="{43856C59-6837-550B-3E56-38644D72B6AF}"/>
              </a:ext>
            </a:extLst>
          </p:cNvPr>
          <p:cNvSpPr/>
          <p:nvPr userDrawn="1"/>
        </p:nvSpPr>
        <p:spPr>
          <a:xfrm>
            <a:off x="0" y="0"/>
            <a:ext cx="12193270" cy="6858000"/>
          </a:xfrm>
          <a:custGeom>
            <a:avLst/>
            <a:gdLst/>
            <a:ahLst/>
            <a:cxnLst/>
            <a:rect l="l" t="t" r="r" b="b"/>
            <a:pathLst>
              <a:path w="12193270" h="6858000">
                <a:moveTo>
                  <a:pt x="12193206" y="0"/>
                </a:moveTo>
                <a:lnTo>
                  <a:pt x="0" y="0"/>
                </a:lnTo>
                <a:lnTo>
                  <a:pt x="0" y="6858000"/>
                </a:lnTo>
                <a:lnTo>
                  <a:pt x="12193206" y="6858000"/>
                </a:lnTo>
                <a:lnTo>
                  <a:pt x="12193206" y="0"/>
                </a:lnTo>
                <a:close/>
              </a:path>
            </a:pathLst>
          </a:custGeom>
          <a:solidFill>
            <a:srgbClr val="3D5174"/>
          </a:solidFill>
        </p:spPr>
        <p:txBody>
          <a:bodyPr wrap="square" lIns="0" tIns="0" rIns="0" bIns="0" rtlCol="0"/>
          <a:lstStyle/>
          <a:p>
            <a:endParaRPr/>
          </a:p>
        </p:txBody>
      </p:sp>
      <p:sp>
        <p:nvSpPr>
          <p:cNvPr id="2" name="Title 1">
            <a:extLst>
              <a:ext uri="{FF2B5EF4-FFF2-40B4-BE49-F238E27FC236}">
                <a16:creationId xmlns:a16="http://schemas.microsoft.com/office/drawing/2014/main" id="{62533200-7215-DC79-06B6-34B0D7C27BE8}"/>
              </a:ext>
            </a:extLst>
          </p:cNvPr>
          <p:cNvSpPr>
            <a:spLocks noGrp="1"/>
          </p:cNvSpPr>
          <p:nvPr>
            <p:ph type="ctrTitle"/>
          </p:nvPr>
        </p:nvSpPr>
        <p:spPr>
          <a:xfrm>
            <a:off x="917713" y="2242515"/>
            <a:ext cx="7460974" cy="1325563"/>
          </a:xfrm>
        </p:spPr>
        <p:txBody>
          <a:bodyPr anchor="b">
            <a:noAutofit/>
          </a:bodyPr>
          <a:lstStyle>
            <a:lvl1pPr algn="l">
              <a:defRPr sz="4800" b="1">
                <a:solidFill>
                  <a:schemeClr val="bg1"/>
                </a:solidFill>
                <a:latin typeface="Montserrat" panose="00000500000000000000" pitchFamily="2"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86D7C27F-8802-4CD2-4914-C6DF054B5AC3}"/>
              </a:ext>
            </a:extLst>
          </p:cNvPr>
          <p:cNvSpPr>
            <a:spLocks noGrp="1"/>
          </p:cNvSpPr>
          <p:nvPr>
            <p:ph type="subTitle" idx="1"/>
          </p:nvPr>
        </p:nvSpPr>
        <p:spPr>
          <a:xfrm>
            <a:off x="917713" y="3956214"/>
            <a:ext cx="5832000" cy="441616"/>
          </a:xfrm>
        </p:spPr>
        <p:txBody>
          <a:bodyPr/>
          <a:lstStyle>
            <a:lvl1pPr marL="0" indent="0" algn="l">
              <a:buNone/>
              <a:defRPr sz="2400" b="1">
                <a:solidFill>
                  <a:srgbClr val="B9BF60"/>
                </a:solidFill>
                <a:latin typeface="Montserrat"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grpSp>
        <p:nvGrpSpPr>
          <p:cNvPr id="22" name="object 8">
            <a:extLst>
              <a:ext uri="{FF2B5EF4-FFF2-40B4-BE49-F238E27FC236}">
                <a16:creationId xmlns:a16="http://schemas.microsoft.com/office/drawing/2014/main" id="{6D497E11-5063-5F1F-BEA6-E3FE664A7D69}"/>
              </a:ext>
            </a:extLst>
          </p:cNvPr>
          <p:cNvGrpSpPr/>
          <p:nvPr userDrawn="1"/>
        </p:nvGrpSpPr>
        <p:grpSpPr>
          <a:xfrm>
            <a:off x="7207200" y="0"/>
            <a:ext cx="4985993" cy="6858000"/>
            <a:chOff x="7207200" y="0"/>
            <a:chExt cx="4985993" cy="6858000"/>
          </a:xfrm>
        </p:grpSpPr>
        <p:pic>
          <p:nvPicPr>
            <p:cNvPr id="23" name="object 10">
              <a:extLst>
                <a:ext uri="{FF2B5EF4-FFF2-40B4-BE49-F238E27FC236}">
                  <a16:creationId xmlns:a16="http://schemas.microsoft.com/office/drawing/2014/main" id="{FD052922-FC81-FBEE-6209-7A5E4068ACF5}"/>
                </a:ext>
              </a:extLst>
            </p:cNvPr>
            <p:cNvPicPr/>
            <p:nvPr/>
          </p:nvPicPr>
          <p:blipFill>
            <a:blip r:embed="rId2" cstate="print"/>
            <a:stretch>
              <a:fillRect/>
            </a:stretch>
          </p:blipFill>
          <p:spPr>
            <a:xfrm>
              <a:off x="7207200" y="0"/>
              <a:ext cx="4985993" cy="6858000"/>
            </a:xfrm>
            <a:prstGeom prst="rect">
              <a:avLst/>
            </a:prstGeom>
          </p:spPr>
        </p:pic>
        <p:sp>
          <p:nvSpPr>
            <p:cNvPr id="24" name="object 9">
              <a:extLst>
                <a:ext uri="{FF2B5EF4-FFF2-40B4-BE49-F238E27FC236}">
                  <a16:creationId xmlns:a16="http://schemas.microsoft.com/office/drawing/2014/main" id="{5F12EA49-B79C-B479-9BB2-83028DB8344C}"/>
                </a:ext>
              </a:extLst>
            </p:cNvPr>
            <p:cNvSpPr/>
            <p:nvPr/>
          </p:nvSpPr>
          <p:spPr>
            <a:xfrm>
              <a:off x="10491419" y="6349301"/>
              <a:ext cx="1478915" cy="297815"/>
            </a:xfrm>
            <a:custGeom>
              <a:avLst/>
              <a:gdLst/>
              <a:ahLst/>
              <a:cxnLst/>
              <a:rect l="l" t="t" r="r" b="b"/>
              <a:pathLst>
                <a:path w="1478915" h="297815">
                  <a:moveTo>
                    <a:pt x="180187" y="243535"/>
                  </a:moveTo>
                  <a:lnTo>
                    <a:pt x="165036" y="236283"/>
                  </a:lnTo>
                  <a:lnTo>
                    <a:pt x="132816" y="220865"/>
                  </a:lnTo>
                  <a:lnTo>
                    <a:pt x="93967" y="220865"/>
                  </a:lnTo>
                  <a:lnTo>
                    <a:pt x="89966" y="225653"/>
                  </a:lnTo>
                  <a:lnTo>
                    <a:pt x="80416" y="220611"/>
                  </a:lnTo>
                  <a:lnTo>
                    <a:pt x="65227" y="218046"/>
                  </a:lnTo>
                  <a:lnTo>
                    <a:pt x="50025" y="220611"/>
                  </a:lnTo>
                  <a:lnTo>
                    <a:pt x="49593" y="212940"/>
                  </a:lnTo>
                  <a:lnTo>
                    <a:pt x="136690" y="212940"/>
                  </a:lnTo>
                  <a:lnTo>
                    <a:pt x="133642" y="183388"/>
                  </a:lnTo>
                  <a:lnTo>
                    <a:pt x="127736" y="168059"/>
                  </a:lnTo>
                  <a:lnTo>
                    <a:pt x="114579" y="162013"/>
                  </a:lnTo>
                  <a:lnTo>
                    <a:pt x="89776" y="160324"/>
                  </a:lnTo>
                  <a:lnTo>
                    <a:pt x="55219" y="159550"/>
                  </a:lnTo>
                  <a:lnTo>
                    <a:pt x="26644" y="159486"/>
                  </a:lnTo>
                  <a:lnTo>
                    <a:pt x="7188" y="159740"/>
                  </a:lnTo>
                  <a:lnTo>
                    <a:pt x="0" y="159905"/>
                  </a:lnTo>
                  <a:lnTo>
                    <a:pt x="0" y="213334"/>
                  </a:lnTo>
                  <a:lnTo>
                    <a:pt x="47345" y="236004"/>
                  </a:lnTo>
                  <a:lnTo>
                    <a:pt x="86207" y="236004"/>
                  </a:lnTo>
                  <a:lnTo>
                    <a:pt x="90208" y="231241"/>
                  </a:lnTo>
                  <a:lnTo>
                    <a:pt x="99758" y="236283"/>
                  </a:lnTo>
                  <a:lnTo>
                    <a:pt x="114973" y="238823"/>
                  </a:lnTo>
                  <a:lnTo>
                    <a:pt x="130149" y="236283"/>
                  </a:lnTo>
                  <a:lnTo>
                    <a:pt x="130594" y="243992"/>
                  </a:lnTo>
                  <a:lnTo>
                    <a:pt x="43472" y="243992"/>
                  </a:lnTo>
                  <a:lnTo>
                    <a:pt x="46520" y="273532"/>
                  </a:lnTo>
                  <a:lnTo>
                    <a:pt x="90411" y="296545"/>
                  </a:lnTo>
                  <a:lnTo>
                    <a:pt x="153555" y="297408"/>
                  </a:lnTo>
                  <a:lnTo>
                    <a:pt x="172999" y="297167"/>
                  </a:lnTo>
                  <a:lnTo>
                    <a:pt x="180187" y="296989"/>
                  </a:lnTo>
                  <a:lnTo>
                    <a:pt x="180187" y="243535"/>
                  </a:lnTo>
                  <a:close/>
                </a:path>
                <a:path w="1478915" h="297815">
                  <a:moveTo>
                    <a:pt x="180187" y="419"/>
                  </a:moveTo>
                  <a:lnTo>
                    <a:pt x="172999" y="254"/>
                  </a:lnTo>
                  <a:lnTo>
                    <a:pt x="153555" y="0"/>
                  </a:lnTo>
                  <a:lnTo>
                    <a:pt x="124980" y="63"/>
                  </a:lnTo>
                  <a:lnTo>
                    <a:pt x="65582" y="2501"/>
                  </a:lnTo>
                  <a:lnTo>
                    <a:pt x="43472" y="53428"/>
                  </a:lnTo>
                  <a:lnTo>
                    <a:pt x="130594" y="53428"/>
                  </a:lnTo>
                  <a:lnTo>
                    <a:pt x="130149" y="61125"/>
                  </a:lnTo>
                  <a:lnTo>
                    <a:pt x="114973" y="58559"/>
                  </a:lnTo>
                  <a:lnTo>
                    <a:pt x="99758" y="61125"/>
                  </a:lnTo>
                  <a:lnTo>
                    <a:pt x="90220" y="66167"/>
                  </a:lnTo>
                  <a:lnTo>
                    <a:pt x="86207" y="61379"/>
                  </a:lnTo>
                  <a:lnTo>
                    <a:pt x="47345" y="61379"/>
                  </a:lnTo>
                  <a:lnTo>
                    <a:pt x="0" y="84048"/>
                  </a:lnTo>
                  <a:lnTo>
                    <a:pt x="0" y="137477"/>
                  </a:lnTo>
                  <a:lnTo>
                    <a:pt x="7188" y="137655"/>
                  </a:lnTo>
                  <a:lnTo>
                    <a:pt x="26644" y="137909"/>
                  </a:lnTo>
                  <a:lnTo>
                    <a:pt x="55219" y="137845"/>
                  </a:lnTo>
                  <a:lnTo>
                    <a:pt x="114579" y="135407"/>
                  </a:lnTo>
                  <a:lnTo>
                    <a:pt x="136690" y="84467"/>
                  </a:lnTo>
                  <a:lnTo>
                    <a:pt x="49593" y="84467"/>
                  </a:lnTo>
                  <a:lnTo>
                    <a:pt x="50025" y="76746"/>
                  </a:lnTo>
                  <a:lnTo>
                    <a:pt x="65227" y="79336"/>
                  </a:lnTo>
                  <a:lnTo>
                    <a:pt x="80416" y="76746"/>
                  </a:lnTo>
                  <a:lnTo>
                    <a:pt x="89954" y="71742"/>
                  </a:lnTo>
                  <a:lnTo>
                    <a:pt x="93967" y="76517"/>
                  </a:lnTo>
                  <a:lnTo>
                    <a:pt x="132816" y="76517"/>
                  </a:lnTo>
                  <a:lnTo>
                    <a:pt x="164973" y="61125"/>
                  </a:lnTo>
                  <a:lnTo>
                    <a:pt x="180187" y="53848"/>
                  </a:lnTo>
                  <a:lnTo>
                    <a:pt x="180187" y="419"/>
                  </a:lnTo>
                  <a:close/>
                </a:path>
                <a:path w="1478915" h="297815">
                  <a:moveTo>
                    <a:pt x="375018" y="159905"/>
                  </a:moveTo>
                  <a:lnTo>
                    <a:pt x="367842" y="159740"/>
                  </a:lnTo>
                  <a:lnTo>
                    <a:pt x="348386" y="159486"/>
                  </a:lnTo>
                  <a:lnTo>
                    <a:pt x="319811" y="159550"/>
                  </a:lnTo>
                  <a:lnTo>
                    <a:pt x="260426" y="162013"/>
                  </a:lnTo>
                  <a:lnTo>
                    <a:pt x="238328" y="212940"/>
                  </a:lnTo>
                  <a:lnTo>
                    <a:pt x="325424" y="212940"/>
                  </a:lnTo>
                  <a:lnTo>
                    <a:pt x="325018" y="220611"/>
                  </a:lnTo>
                  <a:lnTo>
                    <a:pt x="309791" y="218046"/>
                  </a:lnTo>
                  <a:lnTo>
                    <a:pt x="294614" y="220611"/>
                  </a:lnTo>
                  <a:lnTo>
                    <a:pt x="285051" y="225666"/>
                  </a:lnTo>
                  <a:lnTo>
                    <a:pt x="281051" y="220865"/>
                  </a:lnTo>
                  <a:lnTo>
                    <a:pt x="242189" y="220865"/>
                  </a:lnTo>
                  <a:lnTo>
                    <a:pt x="194843" y="243535"/>
                  </a:lnTo>
                  <a:lnTo>
                    <a:pt x="194843" y="296989"/>
                  </a:lnTo>
                  <a:lnTo>
                    <a:pt x="202031" y="297167"/>
                  </a:lnTo>
                  <a:lnTo>
                    <a:pt x="221475" y="297408"/>
                  </a:lnTo>
                  <a:lnTo>
                    <a:pt x="250063" y="297345"/>
                  </a:lnTo>
                  <a:lnTo>
                    <a:pt x="309435" y="294881"/>
                  </a:lnTo>
                  <a:lnTo>
                    <a:pt x="331533" y="243992"/>
                  </a:lnTo>
                  <a:lnTo>
                    <a:pt x="244411" y="243992"/>
                  </a:lnTo>
                  <a:lnTo>
                    <a:pt x="244868" y="236283"/>
                  </a:lnTo>
                  <a:lnTo>
                    <a:pt x="260032" y="238823"/>
                  </a:lnTo>
                  <a:lnTo>
                    <a:pt x="275221" y="236283"/>
                  </a:lnTo>
                  <a:lnTo>
                    <a:pt x="284810" y="231228"/>
                  </a:lnTo>
                  <a:lnTo>
                    <a:pt x="288810" y="236004"/>
                  </a:lnTo>
                  <a:lnTo>
                    <a:pt x="327672" y="236004"/>
                  </a:lnTo>
                  <a:lnTo>
                    <a:pt x="359816" y="220611"/>
                  </a:lnTo>
                  <a:lnTo>
                    <a:pt x="375018" y="213334"/>
                  </a:lnTo>
                  <a:lnTo>
                    <a:pt x="375018" y="159905"/>
                  </a:lnTo>
                  <a:close/>
                </a:path>
                <a:path w="1478915" h="297815">
                  <a:moveTo>
                    <a:pt x="375018" y="84048"/>
                  </a:moveTo>
                  <a:lnTo>
                    <a:pt x="359765" y="76746"/>
                  </a:lnTo>
                  <a:lnTo>
                    <a:pt x="327672" y="61379"/>
                  </a:lnTo>
                  <a:lnTo>
                    <a:pt x="288810" y="61379"/>
                  </a:lnTo>
                  <a:lnTo>
                    <a:pt x="284797" y="66179"/>
                  </a:lnTo>
                  <a:lnTo>
                    <a:pt x="275221" y="61125"/>
                  </a:lnTo>
                  <a:lnTo>
                    <a:pt x="260032" y="58559"/>
                  </a:lnTo>
                  <a:lnTo>
                    <a:pt x="244868" y="61125"/>
                  </a:lnTo>
                  <a:lnTo>
                    <a:pt x="244411" y="53428"/>
                  </a:lnTo>
                  <a:lnTo>
                    <a:pt x="331533" y="53428"/>
                  </a:lnTo>
                  <a:lnTo>
                    <a:pt x="328485" y="23863"/>
                  </a:lnTo>
                  <a:lnTo>
                    <a:pt x="284632" y="838"/>
                  </a:lnTo>
                  <a:lnTo>
                    <a:pt x="221475" y="0"/>
                  </a:lnTo>
                  <a:lnTo>
                    <a:pt x="202031" y="254"/>
                  </a:lnTo>
                  <a:lnTo>
                    <a:pt x="194843" y="419"/>
                  </a:lnTo>
                  <a:lnTo>
                    <a:pt x="194843" y="53848"/>
                  </a:lnTo>
                  <a:lnTo>
                    <a:pt x="242189" y="76517"/>
                  </a:lnTo>
                  <a:lnTo>
                    <a:pt x="281051" y="76517"/>
                  </a:lnTo>
                  <a:lnTo>
                    <a:pt x="285064" y="71729"/>
                  </a:lnTo>
                  <a:lnTo>
                    <a:pt x="294614" y="76746"/>
                  </a:lnTo>
                  <a:lnTo>
                    <a:pt x="309791" y="79336"/>
                  </a:lnTo>
                  <a:lnTo>
                    <a:pt x="325018" y="76746"/>
                  </a:lnTo>
                  <a:lnTo>
                    <a:pt x="325424" y="84467"/>
                  </a:lnTo>
                  <a:lnTo>
                    <a:pt x="238328" y="84467"/>
                  </a:lnTo>
                  <a:lnTo>
                    <a:pt x="241363" y="114033"/>
                  </a:lnTo>
                  <a:lnTo>
                    <a:pt x="285242" y="137058"/>
                  </a:lnTo>
                  <a:lnTo>
                    <a:pt x="348386" y="137909"/>
                  </a:lnTo>
                  <a:lnTo>
                    <a:pt x="367842" y="137655"/>
                  </a:lnTo>
                  <a:lnTo>
                    <a:pt x="375018" y="137477"/>
                  </a:lnTo>
                  <a:lnTo>
                    <a:pt x="375018" y="84048"/>
                  </a:lnTo>
                  <a:close/>
                </a:path>
                <a:path w="1478915" h="297815">
                  <a:moveTo>
                    <a:pt x="609498" y="171945"/>
                  </a:moveTo>
                  <a:lnTo>
                    <a:pt x="575589" y="171945"/>
                  </a:lnTo>
                  <a:lnTo>
                    <a:pt x="570865" y="190233"/>
                  </a:lnTo>
                  <a:lnTo>
                    <a:pt x="560832" y="205092"/>
                  </a:lnTo>
                  <a:lnTo>
                    <a:pt x="545553" y="215061"/>
                  </a:lnTo>
                  <a:lnTo>
                    <a:pt x="525018" y="218706"/>
                  </a:lnTo>
                  <a:lnTo>
                    <a:pt x="497662" y="212902"/>
                  </a:lnTo>
                  <a:lnTo>
                    <a:pt x="478929" y="197548"/>
                  </a:lnTo>
                  <a:lnTo>
                    <a:pt x="468172" y="175793"/>
                  </a:lnTo>
                  <a:lnTo>
                    <a:pt x="464731" y="150723"/>
                  </a:lnTo>
                  <a:lnTo>
                    <a:pt x="468172" y="125653"/>
                  </a:lnTo>
                  <a:lnTo>
                    <a:pt x="478929" y="103898"/>
                  </a:lnTo>
                  <a:lnTo>
                    <a:pt x="497662" y="88557"/>
                  </a:lnTo>
                  <a:lnTo>
                    <a:pt x="525018" y="82753"/>
                  </a:lnTo>
                  <a:lnTo>
                    <a:pt x="544118" y="85420"/>
                  </a:lnTo>
                  <a:lnTo>
                    <a:pt x="558393" y="92811"/>
                  </a:lnTo>
                  <a:lnTo>
                    <a:pt x="568363" y="104063"/>
                  </a:lnTo>
                  <a:lnTo>
                    <a:pt x="574484" y="118249"/>
                  </a:lnTo>
                  <a:lnTo>
                    <a:pt x="609219" y="118249"/>
                  </a:lnTo>
                  <a:lnTo>
                    <a:pt x="591248" y="82753"/>
                  </a:lnTo>
                  <a:lnTo>
                    <a:pt x="556463" y="61518"/>
                  </a:lnTo>
                  <a:lnTo>
                    <a:pt x="525018" y="57289"/>
                  </a:lnTo>
                  <a:lnTo>
                    <a:pt x="485076" y="64719"/>
                  </a:lnTo>
                  <a:lnTo>
                    <a:pt x="455206" y="84899"/>
                  </a:lnTo>
                  <a:lnTo>
                    <a:pt x="436473" y="114630"/>
                  </a:lnTo>
                  <a:lnTo>
                    <a:pt x="429983" y="150723"/>
                  </a:lnTo>
                  <a:lnTo>
                    <a:pt x="436473" y="186829"/>
                  </a:lnTo>
                  <a:lnTo>
                    <a:pt x="455206" y="216560"/>
                  </a:lnTo>
                  <a:lnTo>
                    <a:pt x="485076" y="236740"/>
                  </a:lnTo>
                  <a:lnTo>
                    <a:pt x="525018" y="244170"/>
                  </a:lnTo>
                  <a:lnTo>
                    <a:pt x="558114" y="238899"/>
                  </a:lnTo>
                  <a:lnTo>
                    <a:pt x="584250" y="224091"/>
                  </a:lnTo>
                  <a:lnTo>
                    <a:pt x="588403" y="218706"/>
                  </a:lnTo>
                  <a:lnTo>
                    <a:pt x="601891" y="201256"/>
                  </a:lnTo>
                  <a:lnTo>
                    <a:pt x="609498" y="171945"/>
                  </a:lnTo>
                  <a:close/>
                </a:path>
                <a:path w="1478915" h="297815">
                  <a:moveTo>
                    <a:pt x="768578" y="219913"/>
                  </a:moveTo>
                  <a:lnTo>
                    <a:pt x="765124" y="220395"/>
                  </a:lnTo>
                  <a:lnTo>
                    <a:pt x="754595" y="220395"/>
                  </a:lnTo>
                  <a:lnTo>
                    <a:pt x="752881" y="217614"/>
                  </a:lnTo>
                  <a:lnTo>
                    <a:pt x="752881" y="173469"/>
                  </a:lnTo>
                  <a:lnTo>
                    <a:pt x="752881" y="142163"/>
                  </a:lnTo>
                  <a:lnTo>
                    <a:pt x="715175" y="105791"/>
                  </a:lnTo>
                  <a:lnTo>
                    <a:pt x="693762" y="103708"/>
                  </a:lnTo>
                  <a:lnTo>
                    <a:pt x="669912" y="105803"/>
                  </a:lnTo>
                  <a:lnTo>
                    <a:pt x="648931" y="112966"/>
                  </a:lnTo>
                  <a:lnTo>
                    <a:pt x="633615" y="126530"/>
                  </a:lnTo>
                  <a:lnTo>
                    <a:pt x="626745" y="147840"/>
                  </a:lnTo>
                  <a:lnTo>
                    <a:pt x="659269" y="147840"/>
                  </a:lnTo>
                  <a:lnTo>
                    <a:pt x="662393" y="138493"/>
                  </a:lnTo>
                  <a:lnTo>
                    <a:pt x="669226" y="131927"/>
                  </a:lnTo>
                  <a:lnTo>
                    <a:pt x="679221" y="128054"/>
                  </a:lnTo>
                  <a:lnTo>
                    <a:pt x="691807" y="126771"/>
                  </a:lnTo>
                  <a:lnTo>
                    <a:pt x="702119" y="127457"/>
                  </a:lnTo>
                  <a:lnTo>
                    <a:pt x="711987" y="130073"/>
                  </a:lnTo>
                  <a:lnTo>
                    <a:pt x="719404" y="135534"/>
                  </a:lnTo>
                  <a:lnTo>
                    <a:pt x="722325" y="144729"/>
                  </a:lnTo>
                  <a:lnTo>
                    <a:pt x="720318" y="150075"/>
                  </a:lnTo>
                  <a:lnTo>
                    <a:pt x="720318" y="173469"/>
                  </a:lnTo>
                  <a:lnTo>
                    <a:pt x="720318" y="195262"/>
                  </a:lnTo>
                  <a:lnTo>
                    <a:pt x="716622" y="206984"/>
                  </a:lnTo>
                  <a:lnTo>
                    <a:pt x="707428" y="214757"/>
                  </a:lnTo>
                  <a:lnTo>
                    <a:pt x="695553" y="219062"/>
                  </a:lnTo>
                  <a:lnTo>
                    <a:pt x="683818" y="220395"/>
                  </a:lnTo>
                  <a:lnTo>
                    <a:pt x="674319" y="219595"/>
                  </a:lnTo>
                  <a:lnTo>
                    <a:pt x="664552" y="216852"/>
                  </a:lnTo>
                  <a:lnTo>
                    <a:pt x="656932" y="211658"/>
                  </a:lnTo>
                  <a:lnTo>
                    <a:pt x="653859" y="203492"/>
                  </a:lnTo>
                  <a:lnTo>
                    <a:pt x="656043" y="193840"/>
                  </a:lnTo>
                  <a:lnTo>
                    <a:pt x="701967" y="178790"/>
                  </a:lnTo>
                  <a:lnTo>
                    <a:pt x="711885" y="176885"/>
                  </a:lnTo>
                  <a:lnTo>
                    <a:pt x="720318" y="173469"/>
                  </a:lnTo>
                  <a:lnTo>
                    <a:pt x="720318" y="150075"/>
                  </a:lnTo>
                  <a:lnTo>
                    <a:pt x="718705" y="154368"/>
                  </a:lnTo>
                  <a:lnTo>
                    <a:pt x="708990" y="159105"/>
                  </a:lnTo>
                  <a:lnTo>
                    <a:pt x="694880" y="161340"/>
                  </a:lnTo>
                  <a:lnTo>
                    <a:pt x="678091" y="163474"/>
                  </a:lnTo>
                  <a:lnTo>
                    <a:pt x="657682" y="166471"/>
                  </a:lnTo>
                  <a:lnTo>
                    <a:pt x="639457" y="172770"/>
                  </a:lnTo>
                  <a:lnTo>
                    <a:pt x="626364" y="184759"/>
                  </a:lnTo>
                  <a:lnTo>
                    <a:pt x="621334" y="204762"/>
                  </a:lnTo>
                  <a:lnTo>
                    <a:pt x="625487" y="221754"/>
                  </a:lnTo>
                  <a:lnTo>
                    <a:pt x="636625" y="233857"/>
                  </a:lnTo>
                  <a:lnTo>
                    <a:pt x="652729" y="241096"/>
                  </a:lnTo>
                  <a:lnTo>
                    <a:pt x="671817" y="243509"/>
                  </a:lnTo>
                  <a:lnTo>
                    <a:pt x="685342" y="242570"/>
                  </a:lnTo>
                  <a:lnTo>
                    <a:pt x="699071" y="239661"/>
                  </a:lnTo>
                  <a:lnTo>
                    <a:pt x="711949" y="234619"/>
                  </a:lnTo>
                  <a:lnTo>
                    <a:pt x="722909" y="227330"/>
                  </a:lnTo>
                  <a:lnTo>
                    <a:pt x="726059" y="234950"/>
                  </a:lnTo>
                  <a:lnTo>
                    <a:pt x="731494" y="239941"/>
                  </a:lnTo>
                  <a:lnTo>
                    <a:pt x="738898" y="242684"/>
                  </a:lnTo>
                  <a:lnTo>
                    <a:pt x="747979" y="243509"/>
                  </a:lnTo>
                  <a:lnTo>
                    <a:pt x="753427" y="243509"/>
                  </a:lnTo>
                  <a:lnTo>
                    <a:pt x="763689" y="241681"/>
                  </a:lnTo>
                  <a:lnTo>
                    <a:pt x="768578" y="240157"/>
                  </a:lnTo>
                  <a:lnTo>
                    <a:pt x="768578" y="227330"/>
                  </a:lnTo>
                  <a:lnTo>
                    <a:pt x="768578" y="220395"/>
                  </a:lnTo>
                  <a:lnTo>
                    <a:pt x="768578" y="219913"/>
                  </a:lnTo>
                  <a:close/>
                </a:path>
                <a:path w="1478915" h="297815">
                  <a:moveTo>
                    <a:pt x="1004811" y="239890"/>
                  </a:moveTo>
                  <a:lnTo>
                    <a:pt x="1004760" y="147993"/>
                  </a:lnTo>
                  <a:lnTo>
                    <a:pt x="1001483" y="127723"/>
                  </a:lnTo>
                  <a:lnTo>
                    <a:pt x="1000810" y="126771"/>
                  </a:lnTo>
                  <a:lnTo>
                    <a:pt x="1000074" y="125730"/>
                  </a:lnTo>
                  <a:lnTo>
                    <a:pt x="991806" y="113906"/>
                  </a:lnTo>
                  <a:lnTo>
                    <a:pt x="976299" y="106133"/>
                  </a:lnTo>
                  <a:lnTo>
                    <a:pt x="955459" y="103708"/>
                  </a:lnTo>
                  <a:lnTo>
                    <a:pt x="940752" y="105244"/>
                  </a:lnTo>
                  <a:lnTo>
                    <a:pt x="928408" y="109639"/>
                  </a:lnTo>
                  <a:lnTo>
                    <a:pt x="918032" y="116573"/>
                  </a:lnTo>
                  <a:lnTo>
                    <a:pt x="909231" y="125730"/>
                  </a:lnTo>
                  <a:lnTo>
                    <a:pt x="902538" y="115912"/>
                  </a:lnTo>
                  <a:lnTo>
                    <a:pt x="892835" y="109054"/>
                  </a:lnTo>
                  <a:lnTo>
                    <a:pt x="880999" y="105029"/>
                  </a:lnTo>
                  <a:lnTo>
                    <a:pt x="867867" y="103708"/>
                  </a:lnTo>
                  <a:lnTo>
                    <a:pt x="852284" y="105321"/>
                  </a:lnTo>
                  <a:lnTo>
                    <a:pt x="840054" y="109829"/>
                  </a:lnTo>
                  <a:lnTo>
                    <a:pt x="830389" y="116789"/>
                  </a:lnTo>
                  <a:lnTo>
                    <a:pt x="822477" y="125730"/>
                  </a:lnTo>
                  <a:lnTo>
                    <a:pt x="821626" y="125730"/>
                  </a:lnTo>
                  <a:lnTo>
                    <a:pt x="821626" y="107302"/>
                  </a:lnTo>
                  <a:lnTo>
                    <a:pt x="790841" y="107302"/>
                  </a:lnTo>
                  <a:lnTo>
                    <a:pt x="790841" y="239890"/>
                  </a:lnTo>
                  <a:lnTo>
                    <a:pt x="823379" y="239890"/>
                  </a:lnTo>
                  <a:lnTo>
                    <a:pt x="823379" y="161175"/>
                  </a:lnTo>
                  <a:lnTo>
                    <a:pt x="826046" y="146481"/>
                  </a:lnTo>
                  <a:lnTo>
                    <a:pt x="833183" y="135699"/>
                  </a:lnTo>
                  <a:lnTo>
                    <a:pt x="843457" y="129044"/>
                  </a:lnTo>
                  <a:lnTo>
                    <a:pt x="855586" y="126771"/>
                  </a:lnTo>
                  <a:lnTo>
                    <a:pt x="867956" y="128587"/>
                  </a:lnTo>
                  <a:lnTo>
                    <a:pt x="875969" y="133934"/>
                  </a:lnTo>
                  <a:lnTo>
                    <a:pt x="880287" y="142697"/>
                  </a:lnTo>
                  <a:lnTo>
                    <a:pt x="881570" y="154724"/>
                  </a:lnTo>
                  <a:lnTo>
                    <a:pt x="881570" y="239890"/>
                  </a:lnTo>
                  <a:lnTo>
                    <a:pt x="914095" y="239890"/>
                  </a:lnTo>
                  <a:lnTo>
                    <a:pt x="914222" y="161175"/>
                  </a:lnTo>
                  <a:lnTo>
                    <a:pt x="945464" y="126771"/>
                  </a:lnTo>
                  <a:lnTo>
                    <a:pt x="960374" y="129387"/>
                  </a:lnTo>
                  <a:lnTo>
                    <a:pt x="968425" y="136715"/>
                  </a:lnTo>
                  <a:lnTo>
                    <a:pt x="971715" y="147993"/>
                  </a:lnTo>
                  <a:lnTo>
                    <a:pt x="972286" y="161175"/>
                  </a:lnTo>
                  <a:lnTo>
                    <a:pt x="972337" y="239890"/>
                  </a:lnTo>
                  <a:lnTo>
                    <a:pt x="1004811" y="239890"/>
                  </a:lnTo>
                  <a:close/>
                </a:path>
                <a:path w="1478915" h="297815">
                  <a:moveTo>
                    <a:pt x="1168565" y="56756"/>
                  </a:moveTo>
                  <a:lnTo>
                    <a:pt x="1137196" y="56756"/>
                  </a:lnTo>
                  <a:lnTo>
                    <a:pt x="1137196" y="173469"/>
                  </a:lnTo>
                  <a:lnTo>
                    <a:pt x="1134821" y="190538"/>
                  </a:lnTo>
                  <a:lnTo>
                    <a:pt x="1127429" y="205587"/>
                  </a:lnTo>
                  <a:lnTo>
                    <a:pt x="1114564" y="216306"/>
                  </a:lnTo>
                  <a:lnTo>
                    <a:pt x="1095832" y="220395"/>
                  </a:lnTo>
                  <a:lnTo>
                    <a:pt x="1077544" y="216509"/>
                  </a:lnTo>
                  <a:lnTo>
                    <a:pt x="1064844" y="206260"/>
                  </a:lnTo>
                  <a:lnTo>
                    <a:pt x="1057440" y="191731"/>
                  </a:lnTo>
                  <a:lnTo>
                    <a:pt x="1055039" y="175006"/>
                  </a:lnTo>
                  <a:lnTo>
                    <a:pt x="1057211" y="157403"/>
                  </a:lnTo>
                  <a:lnTo>
                    <a:pt x="1064260" y="141947"/>
                  </a:lnTo>
                  <a:lnTo>
                    <a:pt x="1077048" y="130962"/>
                  </a:lnTo>
                  <a:lnTo>
                    <a:pt x="1096403" y="126771"/>
                  </a:lnTo>
                  <a:lnTo>
                    <a:pt x="1113383" y="129959"/>
                  </a:lnTo>
                  <a:lnTo>
                    <a:pt x="1126223" y="139153"/>
                  </a:lnTo>
                  <a:lnTo>
                    <a:pt x="1134364" y="153835"/>
                  </a:lnTo>
                  <a:lnTo>
                    <a:pt x="1137196" y="173469"/>
                  </a:lnTo>
                  <a:lnTo>
                    <a:pt x="1137196" y="56756"/>
                  </a:lnTo>
                  <a:lnTo>
                    <a:pt x="1136078" y="56756"/>
                  </a:lnTo>
                  <a:lnTo>
                    <a:pt x="1136078" y="124485"/>
                  </a:lnTo>
                  <a:lnTo>
                    <a:pt x="1135507" y="124485"/>
                  </a:lnTo>
                  <a:lnTo>
                    <a:pt x="1126223" y="115074"/>
                  </a:lnTo>
                  <a:lnTo>
                    <a:pt x="1114171" y="108623"/>
                  </a:lnTo>
                  <a:lnTo>
                    <a:pt x="1100505" y="104902"/>
                  </a:lnTo>
                  <a:lnTo>
                    <a:pt x="1086408" y="103708"/>
                  </a:lnTo>
                  <a:lnTo>
                    <a:pt x="1062824" y="107746"/>
                  </a:lnTo>
                  <a:lnTo>
                    <a:pt x="1042365" y="120218"/>
                  </a:lnTo>
                  <a:lnTo>
                    <a:pt x="1027963" y="141681"/>
                  </a:lnTo>
                  <a:lnTo>
                    <a:pt x="1022515" y="172681"/>
                  </a:lnTo>
                  <a:lnTo>
                    <a:pt x="1026769" y="200533"/>
                  </a:lnTo>
                  <a:lnTo>
                    <a:pt x="1039596" y="223012"/>
                  </a:lnTo>
                  <a:lnTo>
                    <a:pt x="1061148" y="238036"/>
                  </a:lnTo>
                  <a:lnTo>
                    <a:pt x="1091539" y="243509"/>
                  </a:lnTo>
                  <a:lnTo>
                    <a:pt x="1105306" y="242277"/>
                  </a:lnTo>
                  <a:lnTo>
                    <a:pt x="1118120" y="238404"/>
                  </a:lnTo>
                  <a:lnTo>
                    <a:pt x="1129055" y="231711"/>
                  </a:lnTo>
                  <a:lnTo>
                    <a:pt x="1137196" y="221957"/>
                  </a:lnTo>
                  <a:lnTo>
                    <a:pt x="1137767" y="221957"/>
                  </a:lnTo>
                  <a:lnTo>
                    <a:pt x="1137767" y="239890"/>
                  </a:lnTo>
                  <a:lnTo>
                    <a:pt x="1168565" y="239890"/>
                  </a:lnTo>
                  <a:lnTo>
                    <a:pt x="1168565" y="221957"/>
                  </a:lnTo>
                  <a:lnTo>
                    <a:pt x="1168565" y="220395"/>
                  </a:lnTo>
                  <a:lnTo>
                    <a:pt x="1168565" y="126771"/>
                  </a:lnTo>
                  <a:lnTo>
                    <a:pt x="1168565" y="124485"/>
                  </a:lnTo>
                  <a:lnTo>
                    <a:pt x="1168565" y="56756"/>
                  </a:lnTo>
                  <a:close/>
                </a:path>
                <a:path w="1478915" h="297815">
                  <a:moveTo>
                    <a:pt x="1329080" y="181165"/>
                  </a:moveTo>
                  <a:lnTo>
                    <a:pt x="1327721" y="161912"/>
                  </a:lnTo>
                  <a:lnTo>
                    <a:pt x="1327048" y="152285"/>
                  </a:lnTo>
                  <a:lnTo>
                    <a:pt x="1313764" y="127520"/>
                  </a:lnTo>
                  <a:lnTo>
                    <a:pt x="1312760" y="126771"/>
                  </a:lnTo>
                  <a:lnTo>
                    <a:pt x="1296555" y="114604"/>
                  </a:lnTo>
                  <a:lnTo>
                    <a:pt x="1296555" y="161912"/>
                  </a:lnTo>
                  <a:lnTo>
                    <a:pt x="1220635" y="161912"/>
                  </a:lnTo>
                  <a:lnTo>
                    <a:pt x="1223911" y="148094"/>
                  </a:lnTo>
                  <a:lnTo>
                    <a:pt x="1231938" y="136944"/>
                  </a:lnTo>
                  <a:lnTo>
                    <a:pt x="1244028" y="129489"/>
                  </a:lnTo>
                  <a:lnTo>
                    <a:pt x="1259471" y="126771"/>
                  </a:lnTo>
                  <a:lnTo>
                    <a:pt x="1274394" y="129667"/>
                  </a:lnTo>
                  <a:lnTo>
                    <a:pt x="1285849" y="137414"/>
                  </a:lnTo>
                  <a:lnTo>
                    <a:pt x="1293380" y="148628"/>
                  </a:lnTo>
                  <a:lnTo>
                    <a:pt x="1296555" y="161912"/>
                  </a:lnTo>
                  <a:lnTo>
                    <a:pt x="1296555" y="114604"/>
                  </a:lnTo>
                  <a:lnTo>
                    <a:pt x="1290739" y="110223"/>
                  </a:lnTo>
                  <a:lnTo>
                    <a:pt x="1259471" y="103708"/>
                  </a:lnTo>
                  <a:lnTo>
                    <a:pt x="1229779" y="109347"/>
                  </a:lnTo>
                  <a:lnTo>
                    <a:pt x="1207312" y="124574"/>
                  </a:lnTo>
                  <a:lnTo>
                    <a:pt x="1193076" y="146888"/>
                  </a:lnTo>
                  <a:lnTo>
                    <a:pt x="1188110" y="173736"/>
                  </a:lnTo>
                  <a:lnTo>
                    <a:pt x="1192898" y="201841"/>
                  </a:lnTo>
                  <a:lnTo>
                    <a:pt x="1206881" y="223913"/>
                  </a:lnTo>
                  <a:lnTo>
                    <a:pt x="1229525" y="238340"/>
                  </a:lnTo>
                  <a:lnTo>
                    <a:pt x="1260309" y="243509"/>
                  </a:lnTo>
                  <a:lnTo>
                    <a:pt x="1283347" y="240525"/>
                  </a:lnTo>
                  <a:lnTo>
                    <a:pt x="1303121" y="231800"/>
                  </a:lnTo>
                  <a:lnTo>
                    <a:pt x="1315250" y="220395"/>
                  </a:lnTo>
                  <a:lnTo>
                    <a:pt x="1318183" y="217639"/>
                  </a:lnTo>
                  <a:lnTo>
                    <a:pt x="1327073" y="198361"/>
                  </a:lnTo>
                  <a:lnTo>
                    <a:pt x="1296289" y="198361"/>
                  </a:lnTo>
                  <a:lnTo>
                    <a:pt x="1290904" y="207962"/>
                  </a:lnTo>
                  <a:lnTo>
                    <a:pt x="1283220" y="214858"/>
                  </a:lnTo>
                  <a:lnTo>
                    <a:pt x="1273073" y="219011"/>
                  </a:lnTo>
                  <a:lnTo>
                    <a:pt x="1260309" y="220395"/>
                  </a:lnTo>
                  <a:lnTo>
                    <a:pt x="1242695" y="217182"/>
                  </a:lnTo>
                  <a:lnTo>
                    <a:pt x="1230325" y="208572"/>
                  </a:lnTo>
                  <a:lnTo>
                    <a:pt x="1223035" y="196062"/>
                  </a:lnTo>
                  <a:lnTo>
                    <a:pt x="1220635" y="181165"/>
                  </a:lnTo>
                  <a:lnTo>
                    <a:pt x="1329080" y="181165"/>
                  </a:lnTo>
                  <a:close/>
                </a:path>
                <a:path w="1478915" h="297815">
                  <a:moveTo>
                    <a:pt x="1478572" y="148882"/>
                  </a:moveTo>
                  <a:lnTo>
                    <a:pt x="1448003" y="106578"/>
                  </a:lnTo>
                  <a:lnTo>
                    <a:pt x="1426362" y="103708"/>
                  </a:lnTo>
                  <a:lnTo>
                    <a:pt x="1412379" y="105333"/>
                  </a:lnTo>
                  <a:lnTo>
                    <a:pt x="1399781" y="110020"/>
                  </a:lnTo>
                  <a:lnTo>
                    <a:pt x="1388986" y="117436"/>
                  </a:lnTo>
                  <a:lnTo>
                    <a:pt x="1380439" y="127292"/>
                  </a:lnTo>
                  <a:lnTo>
                    <a:pt x="1379855" y="126771"/>
                  </a:lnTo>
                  <a:lnTo>
                    <a:pt x="1379855" y="107302"/>
                  </a:lnTo>
                  <a:lnTo>
                    <a:pt x="1349019" y="107302"/>
                  </a:lnTo>
                  <a:lnTo>
                    <a:pt x="1349019" y="239890"/>
                  </a:lnTo>
                  <a:lnTo>
                    <a:pt x="1381556" y="239890"/>
                  </a:lnTo>
                  <a:lnTo>
                    <a:pt x="1381556" y="161683"/>
                  </a:lnTo>
                  <a:lnTo>
                    <a:pt x="1384084" y="147993"/>
                  </a:lnTo>
                  <a:lnTo>
                    <a:pt x="1391285" y="136906"/>
                  </a:lnTo>
                  <a:lnTo>
                    <a:pt x="1402537" y="129489"/>
                  </a:lnTo>
                  <a:lnTo>
                    <a:pt x="1414437" y="127292"/>
                  </a:lnTo>
                  <a:lnTo>
                    <a:pt x="1417256" y="126771"/>
                  </a:lnTo>
                  <a:lnTo>
                    <a:pt x="1429740" y="128498"/>
                  </a:lnTo>
                  <a:lnTo>
                    <a:pt x="1438617" y="133858"/>
                  </a:lnTo>
                  <a:lnTo>
                    <a:pt x="1444002" y="143116"/>
                  </a:lnTo>
                  <a:lnTo>
                    <a:pt x="1446034" y="156514"/>
                  </a:lnTo>
                  <a:lnTo>
                    <a:pt x="1446034" y="239890"/>
                  </a:lnTo>
                  <a:lnTo>
                    <a:pt x="1478572" y="239890"/>
                  </a:lnTo>
                  <a:lnTo>
                    <a:pt x="1478572" y="148882"/>
                  </a:lnTo>
                  <a:close/>
                </a:path>
              </a:pathLst>
            </a:custGeom>
            <a:solidFill>
              <a:srgbClr val="FFFFFF"/>
            </a:solidFill>
          </p:spPr>
          <p:txBody>
            <a:bodyPr wrap="square" lIns="0" tIns="0" rIns="0" bIns="0" rtlCol="0"/>
            <a:lstStyle/>
            <a:p>
              <a:endParaRPr dirty="0"/>
            </a:p>
          </p:txBody>
        </p:sp>
      </p:grpSp>
      <p:sp>
        <p:nvSpPr>
          <p:cNvPr id="29" name="object 7">
            <a:extLst>
              <a:ext uri="{FF2B5EF4-FFF2-40B4-BE49-F238E27FC236}">
                <a16:creationId xmlns:a16="http://schemas.microsoft.com/office/drawing/2014/main" id="{A16DAEE1-4F11-BC64-1A14-8EA4FD0E552E}"/>
              </a:ext>
            </a:extLst>
          </p:cNvPr>
          <p:cNvSpPr/>
          <p:nvPr userDrawn="1"/>
        </p:nvSpPr>
        <p:spPr>
          <a:xfrm>
            <a:off x="917713" y="3765350"/>
            <a:ext cx="5819775" cy="0"/>
          </a:xfrm>
          <a:custGeom>
            <a:avLst/>
            <a:gdLst/>
            <a:ahLst/>
            <a:cxnLst/>
            <a:rect l="l" t="t" r="r" b="b"/>
            <a:pathLst>
              <a:path w="5819775">
                <a:moveTo>
                  <a:pt x="0" y="0"/>
                </a:moveTo>
                <a:lnTo>
                  <a:pt x="5819394" y="0"/>
                </a:lnTo>
              </a:path>
            </a:pathLst>
          </a:custGeom>
          <a:ln w="25400">
            <a:solidFill>
              <a:srgbClr val="B9BF61"/>
            </a:solidFill>
          </a:ln>
        </p:spPr>
        <p:txBody>
          <a:bodyPr wrap="square" lIns="0" tIns="0" rIns="0" bIns="0" rtlCol="0"/>
          <a:lstStyle/>
          <a:p>
            <a:endParaRPr/>
          </a:p>
        </p:txBody>
      </p:sp>
      <p:sp>
        <p:nvSpPr>
          <p:cNvPr id="5" name="Date Placeholder 3">
            <a:extLst>
              <a:ext uri="{FF2B5EF4-FFF2-40B4-BE49-F238E27FC236}">
                <a16:creationId xmlns:a16="http://schemas.microsoft.com/office/drawing/2014/main" id="{42EDB735-F79F-84B9-8799-546EA61D6235}"/>
              </a:ext>
            </a:extLst>
          </p:cNvPr>
          <p:cNvSpPr>
            <a:spLocks noGrp="1"/>
          </p:cNvSpPr>
          <p:nvPr>
            <p:ph type="dt" sz="half" idx="10"/>
          </p:nvPr>
        </p:nvSpPr>
        <p:spPr>
          <a:xfrm>
            <a:off x="838200" y="6356350"/>
            <a:ext cx="2743200" cy="365125"/>
          </a:xfrm>
          <a:prstGeom prst="rect">
            <a:avLst/>
          </a:prstGeom>
        </p:spPr>
        <p:txBody>
          <a:bodyPr/>
          <a:lstStyle>
            <a:lvl1pPr>
              <a:defRPr/>
            </a:lvl1pPr>
          </a:lstStyle>
          <a:p>
            <a:fld id="{00CFDB79-E735-4FBE-927A-2D3B6EB77C66}" type="datetime1">
              <a:rPr lang="en-US" smtClean="0"/>
              <a:t>8/9/2024</a:t>
            </a:fld>
            <a:endParaRPr lang="en-GB" dirty="0"/>
          </a:p>
        </p:txBody>
      </p:sp>
    </p:spTree>
    <p:extLst>
      <p:ext uri="{BB962C8B-B14F-4D97-AF65-F5344CB8AC3E}">
        <p14:creationId xmlns:p14="http://schemas.microsoft.com/office/powerpoint/2010/main" val="3920487434"/>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42A7-A7E4-D1CC-6431-87A67F241A01}"/>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565E33ED-E698-3331-4AE5-2F45400EE074}"/>
              </a:ext>
            </a:extLst>
          </p:cNvPr>
          <p:cNvSpPr>
            <a:spLocks noGrp="1"/>
          </p:cNvSpPr>
          <p:nvPr>
            <p:ph idx="1"/>
          </p:nvPr>
        </p:nvSpPr>
        <p:spPr/>
        <p:txBody>
          <a:bodyPr>
            <a:normAutofit/>
          </a:bodyPr>
          <a:lstStyle>
            <a:lvl1pPr>
              <a:defRPr sz="160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40271713-93E5-7452-B3D5-1A33DC36C567}"/>
              </a:ext>
            </a:extLst>
          </p:cNvPr>
          <p:cNvSpPr>
            <a:spLocks noGrp="1"/>
          </p:cNvSpPr>
          <p:nvPr>
            <p:ph type="ftr" sz="quarter" idx="11"/>
          </p:nvPr>
        </p:nvSpPr>
        <p:spPr>
          <a:xfrm>
            <a:off x="838200" y="6418911"/>
            <a:ext cx="94356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B1FB29F9-C6BA-FF76-448A-DA95E6023B2F}"/>
              </a:ext>
            </a:extLst>
          </p:cNvPr>
          <p:cNvSpPr>
            <a:spLocks noGrp="1"/>
          </p:cNvSpPr>
          <p:nvPr>
            <p:ph type="sldNum" sz="quarter" idx="12"/>
          </p:nvPr>
        </p:nvSpPr>
        <p:spPr/>
        <p:txBody>
          <a:bodyPr/>
          <a:lstStyle/>
          <a:p>
            <a:fld id="{E99D6286-9882-44A2-8896-5DF2107D801A}" type="slidenum">
              <a:rPr lang="en-GB" smtClean="0"/>
              <a:t>‹#›</a:t>
            </a:fld>
            <a:endParaRPr lang="en-GB"/>
          </a:p>
        </p:txBody>
      </p:sp>
    </p:spTree>
    <p:extLst>
      <p:ext uri="{BB962C8B-B14F-4D97-AF65-F5344CB8AC3E}">
        <p14:creationId xmlns:p14="http://schemas.microsoft.com/office/powerpoint/2010/main" val="270658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object 8">
            <a:extLst>
              <a:ext uri="{FF2B5EF4-FFF2-40B4-BE49-F238E27FC236}">
                <a16:creationId xmlns:a16="http://schemas.microsoft.com/office/drawing/2014/main" id="{FA0EDF6A-EEEB-9BE1-DDAB-8ACBE5C437A5}"/>
              </a:ext>
            </a:extLst>
          </p:cNvPr>
          <p:cNvSpPr/>
          <p:nvPr userDrawn="1"/>
        </p:nvSpPr>
        <p:spPr>
          <a:xfrm>
            <a:off x="0" y="1472566"/>
            <a:ext cx="8839200" cy="1956434"/>
          </a:xfrm>
          <a:custGeom>
            <a:avLst/>
            <a:gdLst/>
            <a:ahLst/>
            <a:cxnLst/>
            <a:rect l="l" t="t" r="r" b="b"/>
            <a:pathLst>
              <a:path w="8580755" h="1956435">
                <a:moveTo>
                  <a:pt x="8580602" y="0"/>
                </a:moveTo>
                <a:lnTo>
                  <a:pt x="0" y="0"/>
                </a:lnTo>
                <a:lnTo>
                  <a:pt x="0" y="1956003"/>
                </a:lnTo>
                <a:lnTo>
                  <a:pt x="8580602" y="1956003"/>
                </a:lnTo>
                <a:lnTo>
                  <a:pt x="8580602" y="0"/>
                </a:lnTo>
                <a:close/>
              </a:path>
            </a:pathLst>
          </a:custGeom>
          <a:gradFill>
            <a:gsLst>
              <a:gs pos="100000">
                <a:schemeClr val="bg1">
                  <a:alpha val="0"/>
                </a:schemeClr>
              </a:gs>
              <a:gs pos="0">
                <a:schemeClr val="bg1"/>
              </a:gs>
            </a:gsLst>
            <a:lin ang="0" scaled="0"/>
          </a:gradFill>
        </p:spPr>
        <p:txBody>
          <a:bodyPr wrap="square" lIns="0" tIns="0" rIns="0" bIns="0" rtlCol="0"/>
          <a:lstStyle/>
          <a:p>
            <a:endParaRPr/>
          </a:p>
        </p:txBody>
      </p:sp>
      <p:sp>
        <p:nvSpPr>
          <p:cNvPr id="2" name="Title 1">
            <a:extLst>
              <a:ext uri="{FF2B5EF4-FFF2-40B4-BE49-F238E27FC236}">
                <a16:creationId xmlns:a16="http://schemas.microsoft.com/office/drawing/2014/main" id="{D522C23E-569A-8212-17CC-549EF53C3F67}"/>
              </a:ext>
            </a:extLst>
          </p:cNvPr>
          <p:cNvSpPr>
            <a:spLocks noGrp="1"/>
          </p:cNvSpPr>
          <p:nvPr>
            <p:ph type="title"/>
          </p:nvPr>
        </p:nvSpPr>
        <p:spPr>
          <a:xfrm>
            <a:off x="748748" y="1956182"/>
            <a:ext cx="6655904" cy="1084405"/>
          </a:xfrm>
        </p:spPr>
        <p:txBody>
          <a:bodyPr anchor="ctr"/>
          <a:lstStyle>
            <a:lvl1pPr>
              <a:defRPr sz="4000">
                <a:solidFill>
                  <a:srgbClr val="4A4A49"/>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F0504CD6-FEB5-7DFD-4C4D-42294E4D99DE}"/>
              </a:ext>
            </a:extLst>
          </p:cNvPr>
          <p:cNvSpPr>
            <a:spLocks noGrp="1"/>
          </p:cNvSpPr>
          <p:nvPr>
            <p:ph type="body" idx="1"/>
          </p:nvPr>
        </p:nvSpPr>
        <p:spPr>
          <a:xfrm>
            <a:off x="838200" y="3643313"/>
            <a:ext cx="6368923" cy="2583751"/>
          </a:xfrm>
        </p:spPr>
        <p:txBody>
          <a:bodyPr>
            <a:normAutofit/>
          </a:bodyPr>
          <a:lstStyle>
            <a:lvl1pPr marL="0" indent="0">
              <a:buNone/>
              <a:defRPr sz="1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5" name="Footer Placeholder 4">
            <a:extLst>
              <a:ext uri="{FF2B5EF4-FFF2-40B4-BE49-F238E27FC236}">
                <a16:creationId xmlns:a16="http://schemas.microsoft.com/office/drawing/2014/main" id="{F3CCC39B-DC1E-D52C-2F46-40D14A7A0102}"/>
              </a:ext>
            </a:extLst>
          </p:cNvPr>
          <p:cNvSpPr>
            <a:spLocks noGrp="1"/>
          </p:cNvSpPr>
          <p:nvPr>
            <p:ph type="ftr" sz="quarter" idx="11"/>
          </p:nvPr>
        </p:nvSpPr>
        <p:spPr>
          <a:xfrm>
            <a:off x="838200" y="6418911"/>
            <a:ext cx="9435600" cy="365125"/>
          </a:xfrm>
          <a:prstGeom prst="rect">
            <a:avLst/>
          </a:prstGeom>
        </p:spPr>
        <p:txBody>
          <a:bodyPr/>
          <a:lstStyle>
            <a:lvl1pPr>
              <a:defRPr>
                <a:solidFill>
                  <a:schemeClr val="bg1"/>
                </a:solidFill>
              </a:defRPr>
            </a:lvl1pPr>
          </a:lstStyle>
          <a:p>
            <a:endParaRPr lang="en-GB" dirty="0"/>
          </a:p>
        </p:txBody>
      </p:sp>
      <p:sp>
        <p:nvSpPr>
          <p:cNvPr id="6" name="Slide Number Placeholder 5">
            <a:extLst>
              <a:ext uri="{FF2B5EF4-FFF2-40B4-BE49-F238E27FC236}">
                <a16:creationId xmlns:a16="http://schemas.microsoft.com/office/drawing/2014/main" id="{8785B180-3AFD-9D84-710F-B79C50EEEB78}"/>
              </a:ext>
            </a:extLst>
          </p:cNvPr>
          <p:cNvSpPr>
            <a:spLocks noGrp="1"/>
          </p:cNvSpPr>
          <p:nvPr>
            <p:ph type="sldNum" sz="quarter" idx="12"/>
          </p:nvPr>
        </p:nvSpPr>
        <p:spPr/>
        <p:txBody>
          <a:bodyPr/>
          <a:lstStyle>
            <a:lvl1pPr>
              <a:defRPr>
                <a:solidFill>
                  <a:schemeClr val="bg1"/>
                </a:solidFill>
              </a:defRPr>
            </a:lvl1pPr>
          </a:lstStyle>
          <a:p>
            <a:fld id="{E99D6286-9882-44A2-8896-5DF2107D801A}" type="slidenum">
              <a:rPr lang="en-GB" smtClean="0"/>
              <a:pPr/>
              <a:t>‹#›</a:t>
            </a:fld>
            <a:endParaRPr lang="en-GB"/>
          </a:p>
        </p:txBody>
      </p:sp>
      <p:pic>
        <p:nvPicPr>
          <p:cNvPr id="7" name="object 10">
            <a:extLst>
              <a:ext uri="{FF2B5EF4-FFF2-40B4-BE49-F238E27FC236}">
                <a16:creationId xmlns:a16="http://schemas.microsoft.com/office/drawing/2014/main" id="{623898C6-DB91-B98F-A515-D1A2D0E8D4C0}"/>
              </a:ext>
            </a:extLst>
          </p:cNvPr>
          <p:cNvPicPr/>
          <p:nvPr userDrawn="1"/>
        </p:nvPicPr>
        <p:blipFill>
          <a:blip r:embed="rId2" cstate="print"/>
          <a:stretch>
            <a:fillRect/>
          </a:stretch>
        </p:blipFill>
        <p:spPr>
          <a:xfrm>
            <a:off x="7207200" y="0"/>
            <a:ext cx="4985993" cy="6858000"/>
          </a:xfrm>
          <a:prstGeom prst="rect">
            <a:avLst/>
          </a:prstGeom>
        </p:spPr>
      </p:pic>
      <p:grpSp>
        <p:nvGrpSpPr>
          <p:cNvPr id="11" name="Group 10">
            <a:extLst>
              <a:ext uri="{FF2B5EF4-FFF2-40B4-BE49-F238E27FC236}">
                <a16:creationId xmlns:a16="http://schemas.microsoft.com/office/drawing/2014/main" id="{FC4104C9-80C5-9643-8236-9E5F3E0CDBA6}"/>
              </a:ext>
            </a:extLst>
          </p:cNvPr>
          <p:cNvGrpSpPr>
            <a:grpSpLocks noChangeAspect="1"/>
          </p:cNvGrpSpPr>
          <p:nvPr userDrawn="1"/>
        </p:nvGrpSpPr>
        <p:grpSpPr>
          <a:xfrm>
            <a:off x="10776651" y="6473885"/>
            <a:ext cx="1183212" cy="238333"/>
            <a:chOff x="10491420" y="6349301"/>
            <a:chExt cx="1479013" cy="297916"/>
          </a:xfrm>
        </p:grpSpPr>
        <p:sp>
          <p:nvSpPr>
            <p:cNvPr id="12" name="object 3">
              <a:extLst>
                <a:ext uri="{FF2B5EF4-FFF2-40B4-BE49-F238E27FC236}">
                  <a16:creationId xmlns:a16="http://schemas.microsoft.com/office/drawing/2014/main" id="{D1CF172D-0919-1A9C-F4B2-1DC437D01B31}"/>
                </a:ext>
              </a:extLst>
            </p:cNvPr>
            <p:cNvSpPr/>
            <p:nvPr userDrawn="1"/>
          </p:nvSpPr>
          <p:spPr>
            <a:xfrm>
              <a:off x="10686263" y="6349301"/>
              <a:ext cx="180340" cy="138430"/>
            </a:xfrm>
            <a:custGeom>
              <a:avLst/>
              <a:gdLst/>
              <a:ahLst/>
              <a:cxnLst/>
              <a:rect l="l" t="t" r="r" b="b"/>
              <a:pathLst>
                <a:path w="180340" h="138429">
                  <a:moveTo>
                    <a:pt x="180174" y="84048"/>
                  </a:moveTo>
                  <a:lnTo>
                    <a:pt x="164922" y="76746"/>
                  </a:lnTo>
                  <a:lnTo>
                    <a:pt x="132829" y="61379"/>
                  </a:lnTo>
                  <a:lnTo>
                    <a:pt x="93967" y="61379"/>
                  </a:lnTo>
                  <a:lnTo>
                    <a:pt x="89954" y="66179"/>
                  </a:lnTo>
                  <a:lnTo>
                    <a:pt x="80378" y="61125"/>
                  </a:lnTo>
                  <a:lnTo>
                    <a:pt x="65189" y="58559"/>
                  </a:lnTo>
                  <a:lnTo>
                    <a:pt x="50025" y="61125"/>
                  </a:lnTo>
                  <a:lnTo>
                    <a:pt x="49568" y="53428"/>
                  </a:lnTo>
                  <a:lnTo>
                    <a:pt x="136690" y="53428"/>
                  </a:lnTo>
                  <a:lnTo>
                    <a:pt x="133642" y="23863"/>
                  </a:lnTo>
                  <a:lnTo>
                    <a:pt x="89789" y="838"/>
                  </a:lnTo>
                  <a:lnTo>
                    <a:pt x="26631" y="0"/>
                  </a:lnTo>
                  <a:lnTo>
                    <a:pt x="7188" y="254"/>
                  </a:lnTo>
                  <a:lnTo>
                    <a:pt x="0" y="419"/>
                  </a:lnTo>
                  <a:lnTo>
                    <a:pt x="0" y="53848"/>
                  </a:lnTo>
                  <a:lnTo>
                    <a:pt x="47345" y="76517"/>
                  </a:lnTo>
                  <a:lnTo>
                    <a:pt x="86207" y="76517"/>
                  </a:lnTo>
                  <a:lnTo>
                    <a:pt x="90220" y="71729"/>
                  </a:lnTo>
                  <a:lnTo>
                    <a:pt x="99771" y="76746"/>
                  </a:lnTo>
                  <a:lnTo>
                    <a:pt x="114947" y="79336"/>
                  </a:lnTo>
                  <a:lnTo>
                    <a:pt x="130175" y="76746"/>
                  </a:lnTo>
                  <a:lnTo>
                    <a:pt x="130581" y="84467"/>
                  </a:lnTo>
                  <a:lnTo>
                    <a:pt x="43484" y="84467"/>
                  </a:lnTo>
                  <a:lnTo>
                    <a:pt x="46520" y="114033"/>
                  </a:lnTo>
                  <a:lnTo>
                    <a:pt x="90398" y="137058"/>
                  </a:lnTo>
                  <a:lnTo>
                    <a:pt x="153543" y="137909"/>
                  </a:lnTo>
                  <a:lnTo>
                    <a:pt x="172999" y="137655"/>
                  </a:lnTo>
                  <a:lnTo>
                    <a:pt x="180174" y="137477"/>
                  </a:lnTo>
                  <a:lnTo>
                    <a:pt x="180174" y="84048"/>
                  </a:lnTo>
                  <a:close/>
                </a:path>
              </a:pathLst>
            </a:custGeom>
            <a:solidFill>
              <a:srgbClr val="2A354C"/>
            </a:solidFill>
          </p:spPr>
          <p:txBody>
            <a:bodyPr wrap="square" lIns="0" tIns="0" rIns="0" bIns="0" rtlCol="0"/>
            <a:lstStyle/>
            <a:p>
              <a:endParaRPr>
                <a:latin typeface="Montserrat" panose="00000500000000000000" pitchFamily="2" charset="0"/>
              </a:endParaRPr>
            </a:p>
          </p:txBody>
        </p:sp>
        <p:sp>
          <p:nvSpPr>
            <p:cNvPr id="13" name="object 4">
              <a:extLst>
                <a:ext uri="{FF2B5EF4-FFF2-40B4-BE49-F238E27FC236}">
                  <a16:creationId xmlns:a16="http://schemas.microsoft.com/office/drawing/2014/main" id="{935C4AF4-E04D-FBD5-598C-445B34D88A9C}"/>
                </a:ext>
              </a:extLst>
            </p:cNvPr>
            <p:cNvSpPr/>
            <p:nvPr userDrawn="1"/>
          </p:nvSpPr>
          <p:spPr>
            <a:xfrm>
              <a:off x="10686263" y="6508787"/>
              <a:ext cx="180340" cy="138430"/>
            </a:xfrm>
            <a:custGeom>
              <a:avLst/>
              <a:gdLst/>
              <a:ahLst/>
              <a:cxnLst/>
              <a:rect l="l" t="t" r="r" b="b"/>
              <a:pathLst>
                <a:path w="180340" h="138429">
                  <a:moveTo>
                    <a:pt x="180174" y="419"/>
                  </a:moveTo>
                  <a:lnTo>
                    <a:pt x="172999" y="254"/>
                  </a:lnTo>
                  <a:lnTo>
                    <a:pt x="153543" y="0"/>
                  </a:lnTo>
                  <a:lnTo>
                    <a:pt x="124968" y="63"/>
                  </a:lnTo>
                  <a:lnTo>
                    <a:pt x="65582" y="2527"/>
                  </a:lnTo>
                  <a:lnTo>
                    <a:pt x="43484" y="53454"/>
                  </a:lnTo>
                  <a:lnTo>
                    <a:pt x="130581" y="53454"/>
                  </a:lnTo>
                  <a:lnTo>
                    <a:pt x="130175" y="61125"/>
                  </a:lnTo>
                  <a:lnTo>
                    <a:pt x="114947" y="58559"/>
                  </a:lnTo>
                  <a:lnTo>
                    <a:pt x="99771" y="61125"/>
                  </a:lnTo>
                  <a:lnTo>
                    <a:pt x="90208" y="66179"/>
                  </a:lnTo>
                  <a:lnTo>
                    <a:pt x="86207" y="61379"/>
                  </a:lnTo>
                  <a:lnTo>
                    <a:pt x="47345" y="61379"/>
                  </a:lnTo>
                  <a:lnTo>
                    <a:pt x="0" y="84048"/>
                  </a:lnTo>
                  <a:lnTo>
                    <a:pt x="0" y="137502"/>
                  </a:lnTo>
                  <a:lnTo>
                    <a:pt x="7188" y="137680"/>
                  </a:lnTo>
                  <a:lnTo>
                    <a:pt x="26631" y="137922"/>
                  </a:lnTo>
                  <a:lnTo>
                    <a:pt x="55219" y="137858"/>
                  </a:lnTo>
                  <a:lnTo>
                    <a:pt x="114592" y="135394"/>
                  </a:lnTo>
                  <a:lnTo>
                    <a:pt x="136690" y="84505"/>
                  </a:lnTo>
                  <a:lnTo>
                    <a:pt x="49568" y="84505"/>
                  </a:lnTo>
                  <a:lnTo>
                    <a:pt x="50025" y="76796"/>
                  </a:lnTo>
                  <a:lnTo>
                    <a:pt x="65189" y="79336"/>
                  </a:lnTo>
                  <a:lnTo>
                    <a:pt x="80378" y="76796"/>
                  </a:lnTo>
                  <a:lnTo>
                    <a:pt x="89966" y="71742"/>
                  </a:lnTo>
                  <a:lnTo>
                    <a:pt x="93967" y="76517"/>
                  </a:lnTo>
                  <a:lnTo>
                    <a:pt x="132829" y="76517"/>
                  </a:lnTo>
                  <a:lnTo>
                    <a:pt x="164973" y="61125"/>
                  </a:lnTo>
                  <a:lnTo>
                    <a:pt x="180174" y="53848"/>
                  </a:lnTo>
                  <a:lnTo>
                    <a:pt x="180174" y="419"/>
                  </a:lnTo>
                  <a:close/>
                </a:path>
              </a:pathLst>
            </a:custGeom>
            <a:solidFill>
              <a:srgbClr val="2A354C"/>
            </a:solidFill>
          </p:spPr>
          <p:txBody>
            <a:bodyPr wrap="square" lIns="0" tIns="0" rIns="0" bIns="0" rtlCol="0"/>
            <a:lstStyle/>
            <a:p>
              <a:endParaRPr>
                <a:latin typeface="Montserrat" panose="00000500000000000000" pitchFamily="2" charset="0"/>
              </a:endParaRPr>
            </a:p>
          </p:txBody>
        </p:sp>
        <p:sp>
          <p:nvSpPr>
            <p:cNvPr id="14" name="object 5">
              <a:extLst>
                <a:ext uri="{FF2B5EF4-FFF2-40B4-BE49-F238E27FC236}">
                  <a16:creationId xmlns:a16="http://schemas.microsoft.com/office/drawing/2014/main" id="{4AF7A87A-2BE2-EB88-BC9B-2D09F94568FA}"/>
                </a:ext>
              </a:extLst>
            </p:cNvPr>
            <p:cNvSpPr/>
            <p:nvPr userDrawn="1"/>
          </p:nvSpPr>
          <p:spPr>
            <a:xfrm>
              <a:off x="10491420" y="6349301"/>
              <a:ext cx="180340" cy="138430"/>
            </a:xfrm>
            <a:custGeom>
              <a:avLst/>
              <a:gdLst/>
              <a:ahLst/>
              <a:cxnLst/>
              <a:rect l="l" t="t" r="r" b="b"/>
              <a:pathLst>
                <a:path w="180340" h="138429">
                  <a:moveTo>
                    <a:pt x="180187" y="419"/>
                  </a:moveTo>
                  <a:lnTo>
                    <a:pt x="172999" y="254"/>
                  </a:lnTo>
                  <a:lnTo>
                    <a:pt x="153555" y="0"/>
                  </a:lnTo>
                  <a:lnTo>
                    <a:pt x="124980" y="63"/>
                  </a:lnTo>
                  <a:lnTo>
                    <a:pt x="65582" y="2501"/>
                  </a:lnTo>
                  <a:lnTo>
                    <a:pt x="43472" y="53428"/>
                  </a:lnTo>
                  <a:lnTo>
                    <a:pt x="130594" y="53428"/>
                  </a:lnTo>
                  <a:lnTo>
                    <a:pt x="130149" y="61125"/>
                  </a:lnTo>
                  <a:lnTo>
                    <a:pt x="114973" y="58559"/>
                  </a:lnTo>
                  <a:lnTo>
                    <a:pt x="99758" y="61125"/>
                  </a:lnTo>
                  <a:lnTo>
                    <a:pt x="90220" y="66167"/>
                  </a:lnTo>
                  <a:lnTo>
                    <a:pt x="86207" y="61379"/>
                  </a:lnTo>
                  <a:lnTo>
                    <a:pt x="47345" y="61379"/>
                  </a:lnTo>
                  <a:lnTo>
                    <a:pt x="0" y="84048"/>
                  </a:lnTo>
                  <a:lnTo>
                    <a:pt x="0" y="137477"/>
                  </a:lnTo>
                  <a:lnTo>
                    <a:pt x="7188" y="137655"/>
                  </a:lnTo>
                  <a:lnTo>
                    <a:pt x="26644" y="137909"/>
                  </a:lnTo>
                  <a:lnTo>
                    <a:pt x="55219" y="137845"/>
                  </a:lnTo>
                  <a:lnTo>
                    <a:pt x="114579" y="135407"/>
                  </a:lnTo>
                  <a:lnTo>
                    <a:pt x="136690" y="84467"/>
                  </a:lnTo>
                  <a:lnTo>
                    <a:pt x="49593" y="84467"/>
                  </a:lnTo>
                  <a:lnTo>
                    <a:pt x="50025" y="76746"/>
                  </a:lnTo>
                  <a:lnTo>
                    <a:pt x="65227" y="79336"/>
                  </a:lnTo>
                  <a:lnTo>
                    <a:pt x="80416" y="76746"/>
                  </a:lnTo>
                  <a:lnTo>
                    <a:pt x="89954" y="71742"/>
                  </a:lnTo>
                  <a:lnTo>
                    <a:pt x="93967" y="76517"/>
                  </a:lnTo>
                  <a:lnTo>
                    <a:pt x="132816" y="76517"/>
                  </a:lnTo>
                  <a:lnTo>
                    <a:pt x="164973" y="61125"/>
                  </a:lnTo>
                  <a:lnTo>
                    <a:pt x="180187" y="53848"/>
                  </a:lnTo>
                  <a:lnTo>
                    <a:pt x="180187" y="419"/>
                  </a:lnTo>
                  <a:close/>
                </a:path>
              </a:pathLst>
            </a:custGeom>
            <a:solidFill>
              <a:srgbClr val="2A354C"/>
            </a:solidFill>
          </p:spPr>
          <p:txBody>
            <a:bodyPr wrap="square" lIns="0" tIns="0" rIns="0" bIns="0" rtlCol="0"/>
            <a:lstStyle/>
            <a:p>
              <a:endParaRPr>
                <a:latin typeface="Montserrat" panose="00000500000000000000" pitchFamily="2" charset="0"/>
              </a:endParaRPr>
            </a:p>
          </p:txBody>
        </p:sp>
        <p:sp>
          <p:nvSpPr>
            <p:cNvPr id="15" name="object 6">
              <a:extLst>
                <a:ext uri="{FF2B5EF4-FFF2-40B4-BE49-F238E27FC236}">
                  <a16:creationId xmlns:a16="http://schemas.microsoft.com/office/drawing/2014/main" id="{230ABBD0-1002-D3BD-5600-7B8097A2FDAD}"/>
                </a:ext>
              </a:extLst>
            </p:cNvPr>
            <p:cNvSpPr/>
            <p:nvPr userDrawn="1"/>
          </p:nvSpPr>
          <p:spPr>
            <a:xfrm>
              <a:off x="10491420" y="6508787"/>
              <a:ext cx="180340" cy="138430"/>
            </a:xfrm>
            <a:custGeom>
              <a:avLst/>
              <a:gdLst/>
              <a:ahLst/>
              <a:cxnLst/>
              <a:rect l="l" t="t" r="r" b="b"/>
              <a:pathLst>
                <a:path w="180340" h="138429">
                  <a:moveTo>
                    <a:pt x="180187" y="84048"/>
                  </a:moveTo>
                  <a:lnTo>
                    <a:pt x="165036" y="76796"/>
                  </a:lnTo>
                  <a:lnTo>
                    <a:pt x="132816" y="61379"/>
                  </a:lnTo>
                  <a:lnTo>
                    <a:pt x="93967" y="61379"/>
                  </a:lnTo>
                  <a:lnTo>
                    <a:pt x="89966" y="66167"/>
                  </a:lnTo>
                  <a:lnTo>
                    <a:pt x="80416" y="61125"/>
                  </a:lnTo>
                  <a:lnTo>
                    <a:pt x="65227" y="58559"/>
                  </a:lnTo>
                  <a:lnTo>
                    <a:pt x="50025" y="61125"/>
                  </a:lnTo>
                  <a:lnTo>
                    <a:pt x="49593" y="53454"/>
                  </a:lnTo>
                  <a:lnTo>
                    <a:pt x="136690" y="53454"/>
                  </a:lnTo>
                  <a:lnTo>
                    <a:pt x="133642" y="23901"/>
                  </a:lnTo>
                  <a:lnTo>
                    <a:pt x="127736" y="8572"/>
                  </a:lnTo>
                  <a:lnTo>
                    <a:pt x="114579" y="2527"/>
                  </a:lnTo>
                  <a:lnTo>
                    <a:pt x="89776" y="838"/>
                  </a:lnTo>
                  <a:lnTo>
                    <a:pt x="55219" y="63"/>
                  </a:lnTo>
                  <a:lnTo>
                    <a:pt x="26644" y="0"/>
                  </a:lnTo>
                  <a:lnTo>
                    <a:pt x="7188" y="254"/>
                  </a:lnTo>
                  <a:lnTo>
                    <a:pt x="0" y="419"/>
                  </a:lnTo>
                  <a:lnTo>
                    <a:pt x="0" y="53848"/>
                  </a:lnTo>
                  <a:lnTo>
                    <a:pt x="47345" y="76517"/>
                  </a:lnTo>
                  <a:lnTo>
                    <a:pt x="86207" y="76517"/>
                  </a:lnTo>
                  <a:lnTo>
                    <a:pt x="90208" y="71755"/>
                  </a:lnTo>
                  <a:lnTo>
                    <a:pt x="99758" y="76796"/>
                  </a:lnTo>
                  <a:lnTo>
                    <a:pt x="114973" y="79336"/>
                  </a:lnTo>
                  <a:lnTo>
                    <a:pt x="130149" y="76796"/>
                  </a:lnTo>
                  <a:lnTo>
                    <a:pt x="130594" y="84505"/>
                  </a:lnTo>
                  <a:lnTo>
                    <a:pt x="43472" y="84505"/>
                  </a:lnTo>
                  <a:lnTo>
                    <a:pt x="46520" y="114046"/>
                  </a:lnTo>
                  <a:lnTo>
                    <a:pt x="90411" y="137058"/>
                  </a:lnTo>
                  <a:lnTo>
                    <a:pt x="153555" y="137922"/>
                  </a:lnTo>
                  <a:lnTo>
                    <a:pt x="172999" y="137680"/>
                  </a:lnTo>
                  <a:lnTo>
                    <a:pt x="180187" y="137502"/>
                  </a:lnTo>
                  <a:lnTo>
                    <a:pt x="180187" y="84048"/>
                  </a:lnTo>
                  <a:close/>
                </a:path>
              </a:pathLst>
            </a:custGeom>
            <a:solidFill>
              <a:srgbClr val="2A354C"/>
            </a:solidFill>
          </p:spPr>
          <p:txBody>
            <a:bodyPr wrap="square" lIns="0" tIns="0" rIns="0" bIns="0" rtlCol="0"/>
            <a:lstStyle/>
            <a:p>
              <a:endParaRPr>
                <a:latin typeface="Montserrat" panose="00000500000000000000" pitchFamily="2" charset="0"/>
              </a:endParaRPr>
            </a:p>
          </p:txBody>
        </p:sp>
        <p:sp>
          <p:nvSpPr>
            <p:cNvPr id="16" name="object 7">
              <a:extLst>
                <a:ext uri="{FF2B5EF4-FFF2-40B4-BE49-F238E27FC236}">
                  <a16:creationId xmlns:a16="http://schemas.microsoft.com/office/drawing/2014/main" id="{7641A549-CC95-5C51-7BFC-4B55582B9C70}"/>
                </a:ext>
              </a:extLst>
            </p:cNvPr>
            <p:cNvSpPr/>
            <p:nvPr userDrawn="1"/>
          </p:nvSpPr>
          <p:spPr>
            <a:xfrm>
              <a:off x="10921413" y="6406053"/>
              <a:ext cx="1049020" cy="187960"/>
            </a:xfrm>
            <a:custGeom>
              <a:avLst/>
              <a:gdLst/>
              <a:ahLst/>
              <a:cxnLst/>
              <a:rect l="l" t="t" r="r" b="b"/>
              <a:pathLst>
                <a:path w="1049020" h="187959">
                  <a:moveTo>
                    <a:pt x="95034" y="533"/>
                  </a:moveTo>
                  <a:lnTo>
                    <a:pt x="55094" y="7965"/>
                  </a:lnTo>
                  <a:lnTo>
                    <a:pt x="25214" y="28138"/>
                  </a:lnTo>
                  <a:lnTo>
                    <a:pt x="6485" y="57867"/>
                  </a:lnTo>
                  <a:lnTo>
                    <a:pt x="0" y="93967"/>
                  </a:lnTo>
                  <a:lnTo>
                    <a:pt x="6485" y="130074"/>
                  </a:lnTo>
                  <a:lnTo>
                    <a:pt x="25214" y="159807"/>
                  </a:lnTo>
                  <a:lnTo>
                    <a:pt x="55094" y="179981"/>
                  </a:lnTo>
                  <a:lnTo>
                    <a:pt x="95034" y="187413"/>
                  </a:lnTo>
                  <a:lnTo>
                    <a:pt x="128124" y="182138"/>
                  </a:lnTo>
                  <a:lnTo>
                    <a:pt x="154262" y="167327"/>
                  </a:lnTo>
                  <a:lnTo>
                    <a:pt x="158418" y="161950"/>
                  </a:lnTo>
                  <a:lnTo>
                    <a:pt x="95034" y="161950"/>
                  </a:lnTo>
                  <a:lnTo>
                    <a:pt x="67676" y="156141"/>
                  </a:lnTo>
                  <a:lnTo>
                    <a:pt x="48945" y="140793"/>
                  </a:lnTo>
                  <a:lnTo>
                    <a:pt x="38187" y="119028"/>
                  </a:lnTo>
                  <a:lnTo>
                    <a:pt x="34747" y="93967"/>
                  </a:lnTo>
                  <a:lnTo>
                    <a:pt x="38187" y="68896"/>
                  </a:lnTo>
                  <a:lnTo>
                    <a:pt x="48945" y="47137"/>
                  </a:lnTo>
                  <a:lnTo>
                    <a:pt x="67676" y="31800"/>
                  </a:lnTo>
                  <a:lnTo>
                    <a:pt x="95034" y="25996"/>
                  </a:lnTo>
                  <a:lnTo>
                    <a:pt x="161264" y="25996"/>
                  </a:lnTo>
                  <a:lnTo>
                    <a:pt x="152350" y="16678"/>
                  </a:lnTo>
                  <a:lnTo>
                    <a:pt x="126480" y="4754"/>
                  </a:lnTo>
                  <a:lnTo>
                    <a:pt x="95034" y="533"/>
                  </a:lnTo>
                  <a:close/>
                </a:path>
                <a:path w="1049020" h="187959">
                  <a:moveTo>
                    <a:pt x="179514" y="115188"/>
                  </a:moveTo>
                  <a:lnTo>
                    <a:pt x="145605" y="115188"/>
                  </a:lnTo>
                  <a:lnTo>
                    <a:pt x="140873" y="133473"/>
                  </a:lnTo>
                  <a:lnTo>
                    <a:pt x="130849" y="148328"/>
                  </a:lnTo>
                  <a:lnTo>
                    <a:pt x="115560" y="158303"/>
                  </a:lnTo>
                  <a:lnTo>
                    <a:pt x="95034" y="161950"/>
                  </a:lnTo>
                  <a:lnTo>
                    <a:pt x="158418" y="161950"/>
                  </a:lnTo>
                  <a:lnTo>
                    <a:pt x="171906" y="144503"/>
                  </a:lnTo>
                  <a:lnTo>
                    <a:pt x="179514" y="115188"/>
                  </a:lnTo>
                  <a:close/>
                </a:path>
                <a:path w="1049020" h="187959">
                  <a:moveTo>
                    <a:pt x="161264" y="25996"/>
                  </a:moveTo>
                  <a:lnTo>
                    <a:pt x="95034" y="25996"/>
                  </a:lnTo>
                  <a:lnTo>
                    <a:pt x="114130" y="28660"/>
                  </a:lnTo>
                  <a:lnTo>
                    <a:pt x="128411" y="36058"/>
                  </a:lnTo>
                  <a:lnTo>
                    <a:pt x="138369" y="47299"/>
                  </a:lnTo>
                  <a:lnTo>
                    <a:pt x="144500" y="61493"/>
                  </a:lnTo>
                  <a:lnTo>
                    <a:pt x="179235" y="61493"/>
                  </a:lnTo>
                  <a:lnTo>
                    <a:pt x="170613" y="35769"/>
                  </a:lnTo>
                  <a:lnTo>
                    <a:pt x="161264" y="25996"/>
                  </a:lnTo>
                  <a:close/>
                </a:path>
                <a:path w="1049020" h="187959">
                  <a:moveTo>
                    <a:pt x="318420" y="70015"/>
                  </a:moveTo>
                  <a:lnTo>
                    <a:pt x="261823" y="70015"/>
                  </a:lnTo>
                  <a:lnTo>
                    <a:pt x="272126" y="70692"/>
                  </a:lnTo>
                  <a:lnTo>
                    <a:pt x="282001" y="73317"/>
                  </a:lnTo>
                  <a:lnTo>
                    <a:pt x="289417" y="78780"/>
                  </a:lnTo>
                  <a:lnTo>
                    <a:pt x="292341" y="87972"/>
                  </a:lnTo>
                  <a:lnTo>
                    <a:pt x="288719" y="97608"/>
                  </a:lnTo>
                  <a:lnTo>
                    <a:pt x="278996" y="102341"/>
                  </a:lnTo>
                  <a:lnTo>
                    <a:pt x="264887" y="104576"/>
                  </a:lnTo>
                  <a:lnTo>
                    <a:pt x="248107" y="106718"/>
                  </a:lnTo>
                  <a:lnTo>
                    <a:pt x="227692" y="109711"/>
                  </a:lnTo>
                  <a:lnTo>
                    <a:pt x="209465" y="116017"/>
                  </a:lnTo>
                  <a:lnTo>
                    <a:pt x="196370" y="127995"/>
                  </a:lnTo>
                  <a:lnTo>
                    <a:pt x="191350" y="148005"/>
                  </a:lnTo>
                  <a:lnTo>
                    <a:pt x="195506" y="164995"/>
                  </a:lnTo>
                  <a:lnTo>
                    <a:pt x="206638" y="177099"/>
                  </a:lnTo>
                  <a:lnTo>
                    <a:pt x="222747" y="184344"/>
                  </a:lnTo>
                  <a:lnTo>
                    <a:pt x="241833" y="186753"/>
                  </a:lnTo>
                  <a:lnTo>
                    <a:pt x="255349" y="185813"/>
                  </a:lnTo>
                  <a:lnTo>
                    <a:pt x="269084" y="182897"/>
                  </a:lnTo>
                  <a:lnTo>
                    <a:pt x="281966" y="177864"/>
                  </a:lnTo>
                  <a:lnTo>
                    <a:pt x="292925" y="170573"/>
                  </a:lnTo>
                  <a:lnTo>
                    <a:pt x="338594" y="170573"/>
                  </a:lnTo>
                  <a:lnTo>
                    <a:pt x="338594" y="163639"/>
                  </a:lnTo>
                  <a:lnTo>
                    <a:pt x="253834" y="163639"/>
                  </a:lnTo>
                  <a:lnTo>
                    <a:pt x="244326" y="162839"/>
                  </a:lnTo>
                  <a:lnTo>
                    <a:pt x="234564" y="160097"/>
                  </a:lnTo>
                  <a:lnTo>
                    <a:pt x="226947" y="154900"/>
                  </a:lnTo>
                  <a:lnTo>
                    <a:pt x="223875" y="146735"/>
                  </a:lnTo>
                  <a:lnTo>
                    <a:pt x="226052" y="137082"/>
                  </a:lnTo>
                  <a:lnTo>
                    <a:pt x="271984" y="122034"/>
                  </a:lnTo>
                  <a:lnTo>
                    <a:pt x="281897" y="120121"/>
                  </a:lnTo>
                  <a:lnTo>
                    <a:pt x="290334" y="116712"/>
                  </a:lnTo>
                  <a:lnTo>
                    <a:pt x="322897" y="116712"/>
                  </a:lnTo>
                  <a:lnTo>
                    <a:pt x="322897" y="85407"/>
                  </a:lnTo>
                  <a:lnTo>
                    <a:pt x="318420" y="70015"/>
                  </a:lnTo>
                  <a:close/>
                </a:path>
                <a:path w="1049020" h="187959">
                  <a:moveTo>
                    <a:pt x="338594" y="170573"/>
                  </a:moveTo>
                  <a:lnTo>
                    <a:pt x="292925" y="170573"/>
                  </a:lnTo>
                  <a:lnTo>
                    <a:pt x="296074" y="178186"/>
                  </a:lnTo>
                  <a:lnTo>
                    <a:pt x="301507" y="183183"/>
                  </a:lnTo>
                  <a:lnTo>
                    <a:pt x="308916" y="185920"/>
                  </a:lnTo>
                  <a:lnTo>
                    <a:pt x="317995" y="186753"/>
                  </a:lnTo>
                  <a:lnTo>
                    <a:pt x="323443" y="186753"/>
                  </a:lnTo>
                  <a:lnTo>
                    <a:pt x="333705" y="184924"/>
                  </a:lnTo>
                  <a:lnTo>
                    <a:pt x="338594" y="183400"/>
                  </a:lnTo>
                  <a:lnTo>
                    <a:pt x="338594" y="170573"/>
                  </a:lnTo>
                  <a:close/>
                </a:path>
                <a:path w="1049020" h="187959">
                  <a:moveTo>
                    <a:pt x="322897" y="116712"/>
                  </a:moveTo>
                  <a:lnTo>
                    <a:pt x="290334" y="116712"/>
                  </a:lnTo>
                  <a:lnTo>
                    <a:pt x="290334" y="138506"/>
                  </a:lnTo>
                  <a:lnTo>
                    <a:pt x="286640" y="150223"/>
                  </a:lnTo>
                  <a:lnTo>
                    <a:pt x="277442" y="157997"/>
                  </a:lnTo>
                  <a:lnTo>
                    <a:pt x="265565" y="162309"/>
                  </a:lnTo>
                  <a:lnTo>
                    <a:pt x="253834" y="163639"/>
                  </a:lnTo>
                  <a:lnTo>
                    <a:pt x="324611" y="163639"/>
                  </a:lnTo>
                  <a:lnTo>
                    <a:pt x="322897" y="160858"/>
                  </a:lnTo>
                  <a:lnTo>
                    <a:pt x="322897" y="116712"/>
                  </a:lnTo>
                  <a:close/>
                </a:path>
                <a:path w="1049020" h="187959">
                  <a:moveTo>
                    <a:pt x="338594" y="163156"/>
                  </a:moveTo>
                  <a:lnTo>
                    <a:pt x="335140" y="163639"/>
                  </a:lnTo>
                  <a:lnTo>
                    <a:pt x="338594" y="163639"/>
                  </a:lnTo>
                  <a:lnTo>
                    <a:pt x="338594" y="163156"/>
                  </a:lnTo>
                  <a:close/>
                </a:path>
                <a:path w="1049020" h="187959">
                  <a:moveTo>
                    <a:pt x="263778" y="46951"/>
                  </a:moveTo>
                  <a:lnTo>
                    <a:pt x="239921" y="49043"/>
                  </a:lnTo>
                  <a:lnTo>
                    <a:pt x="218940" y="56207"/>
                  </a:lnTo>
                  <a:lnTo>
                    <a:pt x="203623" y="69776"/>
                  </a:lnTo>
                  <a:lnTo>
                    <a:pt x="196761" y="91084"/>
                  </a:lnTo>
                  <a:lnTo>
                    <a:pt x="229285" y="91084"/>
                  </a:lnTo>
                  <a:lnTo>
                    <a:pt x="232407" y="81737"/>
                  </a:lnTo>
                  <a:lnTo>
                    <a:pt x="239244" y="75168"/>
                  </a:lnTo>
                  <a:lnTo>
                    <a:pt x="249236" y="71289"/>
                  </a:lnTo>
                  <a:lnTo>
                    <a:pt x="261823" y="70015"/>
                  </a:lnTo>
                  <a:lnTo>
                    <a:pt x="318420" y="70015"/>
                  </a:lnTo>
                  <a:lnTo>
                    <a:pt x="317717" y="67600"/>
                  </a:lnTo>
                  <a:lnTo>
                    <a:pt x="304158" y="55692"/>
                  </a:lnTo>
                  <a:lnTo>
                    <a:pt x="285189" y="49027"/>
                  </a:lnTo>
                  <a:lnTo>
                    <a:pt x="263778" y="46951"/>
                  </a:lnTo>
                  <a:close/>
                </a:path>
                <a:path w="1049020" h="187959">
                  <a:moveTo>
                    <a:pt x="391642" y="50545"/>
                  </a:moveTo>
                  <a:lnTo>
                    <a:pt x="360857" y="50545"/>
                  </a:lnTo>
                  <a:lnTo>
                    <a:pt x="360857" y="183133"/>
                  </a:lnTo>
                  <a:lnTo>
                    <a:pt x="393395" y="183133"/>
                  </a:lnTo>
                  <a:lnTo>
                    <a:pt x="393395" y="104419"/>
                  </a:lnTo>
                  <a:lnTo>
                    <a:pt x="396062" y="89726"/>
                  </a:lnTo>
                  <a:lnTo>
                    <a:pt x="403193" y="78935"/>
                  </a:lnTo>
                  <a:lnTo>
                    <a:pt x="413476" y="72285"/>
                  </a:lnTo>
                  <a:lnTo>
                    <a:pt x="425602" y="70015"/>
                  </a:lnTo>
                  <a:lnTo>
                    <a:pt x="570821" y="70015"/>
                  </a:lnTo>
                  <a:lnTo>
                    <a:pt x="570092" y="68973"/>
                  </a:lnTo>
                  <a:lnTo>
                    <a:pt x="391642" y="68973"/>
                  </a:lnTo>
                  <a:lnTo>
                    <a:pt x="391642" y="50545"/>
                  </a:lnTo>
                  <a:close/>
                </a:path>
                <a:path w="1049020" h="187959">
                  <a:moveTo>
                    <a:pt x="515480" y="70015"/>
                  </a:moveTo>
                  <a:lnTo>
                    <a:pt x="425602" y="70015"/>
                  </a:lnTo>
                  <a:lnTo>
                    <a:pt x="437967" y="71827"/>
                  </a:lnTo>
                  <a:lnTo>
                    <a:pt x="445976" y="77176"/>
                  </a:lnTo>
                  <a:lnTo>
                    <a:pt x="450294" y="85933"/>
                  </a:lnTo>
                  <a:lnTo>
                    <a:pt x="451586" y="97967"/>
                  </a:lnTo>
                  <a:lnTo>
                    <a:pt x="451586" y="183133"/>
                  </a:lnTo>
                  <a:lnTo>
                    <a:pt x="484111" y="183133"/>
                  </a:lnTo>
                  <a:lnTo>
                    <a:pt x="484235" y="104419"/>
                  </a:lnTo>
                  <a:lnTo>
                    <a:pt x="485924" y="90481"/>
                  </a:lnTo>
                  <a:lnTo>
                    <a:pt x="491561" y="79349"/>
                  </a:lnTo>
                  <a:lnTo>
                    <a:pt x="501315" y="72408"/>
                  </a:lnTo>
                  <a:lnTo>
                    <a:pt x="515480" y="70015"/>
                  </a:lnTo>
                  <a:close/>
                </a:path>
                <a:path w="1049020" h="187959">
                  <a:moveTo>
                    <a:pt x="570821" y="70015"/>
                  </a:moveTo>
                  <a:lnTo>
                    <a:pt x="515480" y="70015"/>
                  </a:lnTo>
                  <a:lnTo>
                    <a:pt x="530389" y="72628"/>
                  </a:lnTo>
                  <a:lnTo>
                    <a:pt x="538437" y="79956"/>
                  </a:lnTo>
                  <a:lnTo>
                    <a:pt x="541724" y="91232"/>
                  </a:lnTo>
                  <a:lnTo>
                    <a:pt x="542298" y="104419"/>
                  </a:lnTo>
                  <a:lnTo>
                    <a:pt x="542353" y="183133"/>
                  </a:lnTo>
                  <a:lnTo>
                    <a:pt x="574827" y="183133"/>
                  </a:lnTo>
                  <a:lnTo>
                    <a:pt x="574769" y="91232"/>
                  </a:lnTo>
                  <a:lnTo>
                    <a:pt x="571489" y="70970"/>
                  </a:lnTo>
                  <a:lnTo>
                    <a:pt x="570821" y="70015"/>
                  </a:lnTo>
                  <a:close/>
                </a:path>
                <a:path w="1049020" h="187959">
                  <a:moveTo>
                    <a:pt x="437883" y="46951"/>
                  </a:moveTo>
                  <a:lnTo>
                    <a:pt x="422295" y="48556"/>
                  </a:lnTo>
                  <a:lnTo>
                    <a:pt x="410068" y="53066"/>
                  </a:lnTo>
                  <a:lnTo>
                    <a:pt x="400401" y="60024"/>
                  </a:lnTo>
                  <a:lnTo>
                    <a:pt x="392493" y="68973"/>
                  </a:lnTo>
                  <a:lnTo>
                    <a:pt x="479247" y="68973"/>
                  </a:lnTo>
                  <a:lnTo>
                    <a:pt x="472548" y="59151"/>
                  </a:lnTo>
                  <a:lnTo>
                    <a:pt x="462851" y="52290"/>
                  </a:lnTo>
                  <a:lnTo>
                    <a:pt x="451011" y="48265"/>
                  </a:lnTo>
                  <a:lnTo>
                    <a:pt x="437883" y="46951"/>
                  </a:lnTo>
                  <a:close/>
                </a:path>
                <a:path w="1049020" h="187959">
                  <a:moveTo>
                    <a:pt x="525475" y="46951"/>
                  </a:moveTo>
                  <a:lnTo>
                    <a:pt x="510765" y="48485"/>
                  </a:lnTo>
                  <a:lnTo>
                    <a:pt x="498417" y="52876"/>
                  </a:lnTo>
                  <a:lnTo>
                    <a:pt x="488041" y="59810"/>
                  </a:lnTo>
                  <a:lnTo>
                    <a:pt x="479247" y="68973"/>
                  </a:lnTo>
                  <a:lnTo>
                    <a:pt x="570092" y="68973"/>
                  </a:lnTo>
                  <a:lnTo>
                    <a:pt x="561814" y="57142"/>
                  </a:lnTo>
                  <a:lnTo>
                    <a:pt x="546307" y="49378"/>
                  </a:lnTo>
                  <a:lnTo>
                    <a:pt x="525475" y="46951"/>
                  </a:lnTo>
                  <a:close/>
                </a:path>
                <a:path w="1049020" h="187959">
                  <a:moveTo>
                    <a:pt x="656424" y="46951"/>
                  </a:moveTo>
                  <a:lnTo>
                    <a:pt x="632832" y="50985"/>
                  </a:lnTo>
                  <a:lnTo>
                    <a:pt x="612381" y="63455"/>
                  </a:lnTo>
                  <a:lnTo>
                    <a:pt x="597978" y="84917"/>
                  </a:lnTo>
                  <a:lnTo>
                    <a:pt x="592531" y="115925"/>
                  </a:lnTo>
                  <a:lnTo>
                    <a:pt x="596777" y="143773"/>
                  </a:lnTo>
                  <a:lnTo>
                    <a:pt x="609607" y="166255"/>
                  </a:lnTo>
                  <a:lnTo>
                    <a:pt x="631155" y="181280"/>
                  </a:lnTo>
                  <a:lnTo>
                    <a:pt x="661555" y="186753"/>
                  </a:lnTo>
                  <a:lnTo>
                    <a:pt x="675317" y="185513"/>
                  </a:lnTo>
                  <a:lnTo>
                    <a:pt x="688132" y="181649"/>
                  </a:lnTo>
                  <a:lnTo>
                    <a:pt x="699072" y="174950"/>
                  </a:lnTo>
                  <a:lnTo>
                    <a:pt x="707212" y="165201"/>
                  </a:lnTo>
                  <a:lnTo>
                    <a:pt x="738581" y="165201"/>
                  </a:lnTo>
                  <a:lnTo>
                    <a:pt x="738581" y="163639"/>
                  </a:lnTo>
                  <a:lnTo>
                    <a:pt x="665848" y="163639"/>
                  </a:lnTo>
                  <a:lnTo>
                    <a:pt x="647553" y="159756"/>
                  </a:lnTo>
                  <a:lnTo>
                    <a:pt x="634855" y="149502"/>
                  </a:lnTo>
                  <a:lnTo>
                    <a:pt x="627456" y="134969"/>
                  </a:lnTo>
                  <a:lnTo>
                    <a:pt x="625055" y="118249"/>
                  </a:lnTo>
                  <a:lnTo>
                    <a:pt x="627220" y="100651"/>
                  </a:lnTo>
                  <a:lnTo>
                    <a:pt x="634274" y="85188"/>
                  </a:lnTo>
                  <a:lnTo>
                    <a:pt x="647060" y="74197"/>
                  </a:lnTo>
                  <a:lnTo>
                    <a:pt x="666419" y="70015"/>
                  </a:lnTo>
                  <a:lnTo>
                    <a:pt x="738581" y="70015"/>
                  </a:lnTo>
                  <a:lnTo>
                    <a:pt x="738581" y="67729"/>
                  </a:lnTo>
                  <a:lnTo>
                    <a:pt x="705523" y="67729"/>
                  </a:lnTo>
                  <a:lnTo>
                    <a:pt x="696240" y="58315"/>
                  </a:lnTo>
                  <a:lnTo>
                    <a:pt x="684183" y="51858"/>
                  </a:lnTo>
                  <a:lnTo>
                    <a:pt x="670522" y="48142"/>
                  </a:lnTo>
                  <a:lnTo>
                    <a:pt x="656424" y="46951"/>
                  </a:lnTo>
                  <a:close/>
                </a:path>
                <a:path w="1049020" h="187959">
                  <a:moveTo>
                    <a:pt x="738581" y="165201"/>
                  </a:moveTo>
                  <a:lnTo>
                    <a:pt x="707783" y="165201"/>
                  </a:lnTo>
                  <a:lnTo>
                    <a:pt x="707783" y="183133"/>
                  </a:lnTo>
                  <a:lnTo>
                    <a:pt x="738581" y="183133"/>
                  </a:lnTo>
                  <a:lnTo>
                    <a:pt x="738581" y="165201"/>
                  </a:lnTo>
                  <a:close/>
                </a:path>
                <a:path w="1049020" h="187959">
                  <a:moveTo>
                    <a:pt x="738581" y="70015"/>
                  </a:moveTo>
                  <a:lnTo>
                    <a:pt x="666419" y="70015"/>
                  </a:lnTo>
                  <a:lnTo>
                    <a:pt x="683396" y="73198"/>
                  </a:lnTo>
                  <a:lnTo>
                    <a:pt x="696240" y="82396"/>
                  </a:lnTo>
                  <a:lnTo>
                    <a:pt x="704372" y="97077"/>
                  </a:lnTo>
                  <a:lnTo>
                    <a:pt x="707212" y="116712"/>
                  </a:lnTo>
                  <a:lnTo>
                    <a:pt x="704838" y="133775"/>
                  </a:lnTo>
                  <a:lnTo>
                    <a:pt x="697436" y="148824"/>
                  </a:lnTo>
                  <a:lnTo>
                    <a:pt x="684580" y="159550"/>
                  </a:lnTo>
                  <a:lnTo>
                    <a:pt x="665848" y="163639"/>
                  </a:lnTo>
                  <a:lnTo>
                    <a:pt x="738581" y="163639"/>
                  </a:lnTo>
                  <a:lnTo>
                    <a:pt x="738581" y="70015"/>
                  </a:lnTo>
                  <a:close/>
                </a:path>
                <a:path w="1049020" h="187959">
                  <a:moveTo>
                    <a:pt x="738581" y="0"/>
                  </a:moveTo>
                  <a:lnTo>
                    <a:pt x="706094" y="0"/>
                  </a:lnTo>
                  <a:lnTo>
                    <a:pt x="706094" y="67729"/>
                  </a:lnTo>
                  <a:lnTo>
                    <a:pt x="738581" y="67729"/>
                  </a:lnTo>
                  <a:lnTo>
                    <a:pt x="738581" y="0"/>
                  </a:lnTo>
                  <a:close/>
                </a:path>
                <a:path w="1049020" h="187959">
                  <a:moveTo>
                    <a:pt x="829487" y="46951"/>
                  </a:moveTo>
                  <a:lnTo>
                    <a:pt x="799788" y="52589"/>
                  </a:lnTo>
                  <a:lnTo>
                    <a:pt x="777319" y="67821"/>
                  </a:lnTo>
                  <a:lnTo>
                    <a:pt x="763093" y="90125"/>
                  </a:lnTo>
                  <a:lnTo>
                    <a:pt x="758126" y="116979"/>
                  </a:lnTo>
                  <a:lnTo>
                    <a:pt x="762906" y="145080"/>
                  </a:lnTo>
                  <a:lnTo>
                    <a:pt x="776890" y="167154"/>
                  </a:lnTo>
                  <a:lnTo>
                    <a:pt x="799542" y="181584"/>
                  </a:lnTo>
                  <a:lnTo>
                    <a:pt x="830325" y="186753"/>
                  </a:lnTo>
                  <a:lnTo>
                    <a:pt x="853354" y="183772"/>
                  </a:lnTo>
                  <a:lnTo>
                    <a:pt x="873132" y="175042"/>
                  </a:lnTo>
                  <a:lnTo>
                    <a:pt x="885264" y="163639"/>
                  </a:lnTo>
                  <a:lnTo>
                    <a:pt x="830325" y="163639"/>
                  </a:lnTo>
                  <a:lnTo>
                    <a:pt x="812703" y="160429"/>
                  </a:lnTo>
                  <a:lnTo>
                    <a:pt x="800334" y="151811"/>
                  </a:lnTo>
                  <a:lnTo>
                    <a:pt x="793042" y="139298"/>
                  </a:lnTo>
                  <a:lnTo>
                    <a:pt x="790651" y="124409"/>
                  </a:lnTo>
                  <a:lnTo>
                    <a:pt x="899096" y="124409"/>
                  </a:lnTo>
                  <a:lnTo>
                    <a:pt x="897736" y="105155"/>
                  </a:lnTo>
                  <a:lnTo>
                    <a:pt x="790651" y="105155"/>
                  </a:lnTo>
                  <a:lnTo>
                    <a:pt x="793929" y="91333"/>
                  </a:lnTo>
                  <a:lnTo>
                    <a:pt x="801954" y="80179"/>
                  </a:lnTo>
                  <a:lnTo>
                    <a:pt x="814036" y="72728"/>
                  </a:lnTo>
                  <a:lnTo>
                    <a:pt x="829487" y="70015"/>
                  </a:lnTo>
                  <a:lnTo>
                    <a:pt x="882773" y="70015"/>
                  </a:lnTo>
                  <a:lnTo>
                    <a:pt x="860745" y="53461"/>
                  </a:lnTo>
                  <a:lnTo>
                    <a:pt x="829487" y="46951"/>
                  </a:lnTo>
                  <a:close/>
                </a:path>
                <a:path w="1049020" h="187959">
                  <a:moveTo>
                    <a:pt x="897089" y="141604"/>
                  </a:moveTo>
                  <a:lnTo>
                    <a:pt x="866305" y="141604"/>
                  </a:lnTo>
                  <a:lnTo>
                    <a:pt x="860920" y="151209"/>
                  </a:lnTo>
                  <a:lnTo>
                    <a:pt x="853235" y="158099"/>
                  </a:lnTo>
                  <a:lnTo>
                    <a:pt x="843089" y="162250"/>
                  </a:lnTo>
                  <a:lnTo>
                    <a:pt x="830325" y="163639"/>
                  </a:lnTo>
                  <a:lnTo>
                    <a:pt x="885264" y="163639"/>
                  </a:lnTo>
                  <a:lnTo>
                    <a:pt x="888199" y="160880"/>
                  </a:lnTo>
                  <a:lnTo>
                    <a:pt x="897089" y="141604"/>
                  </a:lnTo>
                  <a:close/>
                </a:path>
                <a:path w="1049020" h="187959">
                  <a:moveTo>
                    <a:pt x="882773" y="70015"/>
                  </a:moveTo>
                  <a:lnTo>
                    <a:pt x="829487" y="70015"/>
                  </a:lnTo>
                  <a:lnTo>
                    <a:pt x="844404" y="72907"/>
                  </a:lnTo>
                  <a:lnTo>
                    <a:pt x="855859" y="80656"/>
                  </a:lnTo>
                  <a:lnTo>
                    <a:pt x="863399" y="91869"/>
                  </a:lnTo>
                  <a:lnTo>
                    <a:pt x="866571" y="105155"/>
                  </a:lnTo>
                  <a:lnTo>
                    <a:pt x="897736" y="105155"/>
                  </a:lnTo>
                  <a:lnTo>
                    <a:pt x="897056" y="95525"/>
                  </a:lnTo>
                  <a:lnTo>
                    <a:pt x="883770" y="70764"/>
                  </a:lnTo>
                  <a:lnTo>
                    <a:pt x="882773" y="70015"/>
                  </a:lnTo>
                  <a:close/>
                </a:path>
                <a:path w="1049020" h="187959">
                  <a:moveTo>
                    <a:pt x="949871" y="50545"/>
                  </a:moveTo>
                  <a:lnTo>
                    <a:pt x="919035" y="50545"/>
                  </a:lnTo>
                  <a:lnTo>
                    <a:pt x="919035" y="183133"/>
                  </a:lnTo>
                  <a:lnTo>
                    <a:pt x="951572" y="183133"/>
                  </a:lnTo>
                  <a:lnTo>
                    <a:pt x="951572" y="104927"/>
                  </a:lnTo>
                  <a:lnTo>
                    <a:pt x="954102" y="91237"/>
                  </a:lnTo>
                  <a:lnTo>
                    <a:pt x="961293" y="80151"/>
                  </a:lnTo>
                  <a:lnTo>
                    <a:pt x="972548" y="72725"/>
                  </a:lnTo>
                  <a:lnTo>
                    <a:pt x="984443" y="70535"/>
                  </a:lnTo>
                  <a:lnTo>
                    <a:pt x="950455" y="70535"/>
                  </a:lnTo>
                  <a:lnTo>
                    <a:pt x="949871" y="70015"/>
                  </a:lnTo>
                  <a:lnTo>
                    <a:pt x="949871" y="50545"/>
                  </a:lnTo>
                  <a:close/>
                </a:path>
                <a:path w="1049020" h="187959">
                  <a:moveTo>
                    <a:pt x="1043086" y="70015"/>
                  </a:moveTo>
                  <a:lnTo>
                    <a:pt x="987272" y="70015"/>
                  </a:lnTo>
                  <a:lnTo>
                    <a:pt x="999754" y="71744"/>
                  </a:lnTo>
                  <a:lnTo>
                    <a:pt x="1008629" y="77104"/>
                  </a:lnTo>
                  <a:lnTo>
                    <a:pt x="1014020" y="86356"/>
                  </a:lnTo>
                  <a:lnTo>
                    <a:pt x="1016050" y="99758"/>
                  </a:lnTo>
                  <a:lnTo>
                    <a:pt x="1016050" y="183133"/>
                  </a:lnTo>
                  <a:lnTo>
                    <a:pt x="1048588" y="183133"/>
                  </a:lnTo>
                  <a:lnTo>
                    <a:pt x="1048588" y="92125"/>
                  </a:lnTo>
                  <a:lnTo>
                    <a:pt x="1044923" y="72497"/>
                  </a:lnTo>
                  <a:lnTo>
                    <a:pt x="1043086" y="70015"/>
                  </a:lnTo>
                  <a:close/>
                </a:path>
                <a:path w="1049020" h="187959">
                  <a:moveTo>
                    <a:pt x="996378" y="46951"/>
                  </a:moveTo>
                  <a:lnTo>
                    <a:pt x="982395" y="48581"/>
                  </a:lnTo>
                  <a:lnTo>
                    <a:pt x="969787" y="53262"/>
                  </a:lnTo>
                  <a:lnTo>
                    <a:pt x="958995" y="60683"/>
                  </a:lnTo>
                  <a:lnTo>
                    <a:pt x="950455" y="70535"/>
                  </a:lnTo>
                  <a:lnTo>
                    <a:pt x="984443" y="70535"/>
                  </a:lnTo>
                  <a:lnTo>
                    <a:pt x="987272" y="70015"/>
                  </a:lnTo>
                  <a:lnTo>
                    <a:pt x="1043086" y="70015"/>
                  </a:lnTo>
                  <a:lnTo>
                    <a:pt x="1034465" y="58366"/>
                  </a:lnTo>
                  <a:lnTo>
                    <a:pt x="1018016" y="49820"/>
                  </a:lnTo>
                  <a:lnTo>
                    <a:pt x="996378" y="46951"/>
                  </a:lnTo>
                  <a:close/>
                </a:path>
              </a:pathLst>
            </a:custGeom>
            <a:solidFill>
              <a:srgbClr val="2A354C"/>
            </a:solidFill>
          </p:spPr>
          <p:txBody>
            <a:bodyPr wrap="square" lIns="0" tIns="0" rIns="0" bIns="0" rtlCol="0"/>
            <a:lstStyle/>
            <a:p>
              <a:endParaRPr>
                <a:latin typeface="Montserrat" panose="00000500000000000000" pitchFamily="2" charset="0"/>
              </a:endParaRPr>
            </a:p>
          </p:txBody>
        </p:sp>
      </p:grpSp>
    </p:spTree>
    <p:extLst>
      <p:ext uri="{BB962C8B-B14F-4D97-AF65-F5344CB8AC3E}">
        <p14:creationId xmlns:p14="http://schemas.microsoft.com/office/powerpoint/2010/main" val="59786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DE3-EE3B-CB4E-A4F3-4D8CDBA77A2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AB41E31-BFC2-9559-0E09-6EC2F6F2C8A6}"/>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EB794959-04C2-640D-1268-2AE715D698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5CD09CD5-9DBD-27AD-BC5D-F5E86FEAB65C}"/>
              </a:ext>
            </a:extLst>
          </p:cNvPr>
          <p:cNvSpPr>
            <a:spLocks noGrp="1"/>
          </p:cNvSpPr>
          <p:nvPr>
            <p:ph type="ftr" sz="quarter" idx="11"/>
          </p:nvPr>
        </p:nvSpPr>
        <p:spPr>
          <a:xfrm>
            <a:off x="838200" y="6418911"/>
            <a:ext cx="94356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F75A3DE-BA10-B95D-BCA7-517E24153651}"/>
              </a:ext>
            </a:extLst>
          </p:cNvPr>
          <p:cNvSpPr>
            <a:spLocks noGrp="1"/>
          </p:cNvSpPr>
          <p:nvPr>
            <p:ph type="sldNum" sz="quarter" idx="12"/>
          </p:nvPr>
        </p:nvSpPr>
        <p:spPr/>
        <p:txBody>
          <a:bodyPr/>
          <a:lstStyle/>
          <a:p>
            <a:fld id="{E99D6286-9882-44A2-8896-5DF2107D801A}" type="slidenum">
              <a:rPr lang="en-GB" smtClean="0"/>
              <a:t>‹#›</a:t>
            </a:fld>
            <a:endParaRPr lang="en-GB"/>
          </a:p>
        </p:txBody>
      </p:sp>
    </p:spTree>
    <p:extLst>
      <p:ext uri="{BB962C8B-B14F-4D97-AF65-F5344CB8AC3E}">
        <p14:creationId xmlns:p14="http://schemas.microsoft.com/office/powerpoint/2010/main" val="224512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965F-D623-A517-3076-F1E2C5852E67}"/>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EBD45998-019B-D8E6-BAE6-CE0281714C78}"/>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F88E6F89-769E-4AC2-1DC4-BA941A82D44C}"/>
              </a:ext>
            </a:extLst>
          </p:cNvPr>
          <p:cNvSpPr>
            <a:spLocks noGrp="1"/>
          </p:cNvSpPr>
          <p:nvPr>
            <p:ph type="sldNum" sz="quarter" idx="11"/>
          </p:nvPr>
        </p:nvSpPr>
        <p:spPr/>
        <p:txBody>
          <a:bodyPr/>
          <a:lstStyle/>
          <a:p>
            <a:fld id="{E99D6286-9882-44A2-8896-5DF2107D801A}" type="slidenum">
              <a:rPr lang="en-GB" smtClean="0"/>
              <a:pPr/>
              <a:t>‹#›</a:t>
            </a:fld>
            <a:endParaRPr lang="en-GB" dirty="0"/>
          </a:p>
        </p:txBody>
      </p:sp>
    </p:spTree>
    <p:extLst>
      <p:ext uri="{BB962C8B-B14F-4D97-AF65-F5344CB8AC3E}">
        <p14:creationId xmlns:p14="http://schemas.microsoft.com/office/powerpoint/2010/main" val="3184639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15CF-2485-56DB-0C82-EA69A6403CC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26C706-6501-A123-B5E5-D1AD198870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0BAC7-1AD4-E4AD-CE3C-4A6D1ED3D5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654FD94-FB5C-B915-5194-BD43458087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A4730C-A6A0-A663-EC65-A163DBD392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7">
            <a:extLst>
              <a:ext uri="{FF2B5EF4-FFF2-40B4-BE49-F238E27FC236}">
                <a16:creationId xmlns:a16="http://schemas.microsoft.com/office/drawing/2014/main" id="{1A66241D-0D6D-E949-55DB-1135303A34C4}"/>
              </a:ext>
            </a:extLst>
          </p:cNvPr>
          <p:cNvSpPr>
            <a:spLocks noGrp="1"/>
          </p:cNvSpPr>
          <p:nvPr>
            <p:ph type="ftr" sz="quarter" idx="11"/>
          </p:nvPr>
        </p:nvSpPr>
        <p:spPr>
          <a:xfrm>
            <a:off x="838200" y="6418911"/>
            <a:ext cx="94356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27FA050D-E31C-44AE-604F-A2A944A3193F}"/>
              </a:ext>
            </a:extLst>
          </p:cNvPr>
          <p:cNvSpPr>
            <a:spLocks noGrp="1"/>
          </p:cNvSpPr>
          <p:nvPr>
            <p:ph type="sldNum" sz="quarter" idx="12"/>
          </p:nvPr>
        </p:nvSpPr>
        <p:spPr/>
        <p:txBody>
          <a:bodyPr/>
          <a:lstStyle/>
          <a:p>
            <a:fld id="{E99D6286-9882-44A2-8896-5DF2107D801A}" type="slidenum">
              <a:rPr lang="en-GB" smtClean="0"/>
              <a:t>‹#›</a:t>
            </a:fld>
            <a:endParaRPr lang="en-GB"/>
          </a:p>
        </p:txBody>
      </p:sp>
    </p:spTree>
    <p:extLst>
      <p:ext uri="{BB962C8B-B14F-4D97-AF65-F5344CB8AC3E}">
        <p14:creationId xmlns:p14="http://schemas.microsoft.com/office/powerpoint/2010/main" val="657685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BCC5-7CFC-1CD4-64BE-719C74CA14D7}"/>
              </a:ext>
            </a:extLst>
          </p:cNvPr>
          <p:cNvSpPr>
            <a:spLocks noGrp="1"/>
          </p:cNvSpPr>
          <p:nvPr>
            <p:ph type="title"/>
          </p:nvPr>
        </p:nvSpPr>
        <p:spPr/>
        <p:txBody>
          <a:bodyPr/>
          <a:lstStyle/>
          <a:p>
            <a:r>
              <a:rPr lang="en-US"/>
              <a:t>Click to edit Master title style</a:t>
            </a:r>
            <a:endParaRPr lang="en-GB"/>
          </a:p>
        </p:txBody>
      </p:sp>
      <p:sp>
        <p:nvSpPr>
          <p:cNvPr id="4" name="Footer Placeholder 3">
            <a:extLst>
              <a:ext uri="{FF2B5EF4-FFF2-40B4-BE49-F238E27FC236}">
                <a16:creationId xmlns:a16="http://schemas.microsoft.com/office/drawing/2014/main" id="{AAF14A38-F532-3764-3927-398256FBEC3A}"/>
              </a:ext>
            </a:extLst>
          </p:cNvPr>
          <p:cNvSpPr>
            <a:spLocks noGrp="1"/>
          </p:cNvSpPr>
          <p:nvPr>
            <p:ph type="ftr" sz="quarter" idx="11"/>
          </p:nvPr>
        </p:nvSpPr>
        <p:spPr>
          <a:xfrm>
            <a:off x="838200" y="6418911"/>
            <a:ext cx="9435600" cy="365125"/>
          </a:xfrm>
          <a:prstGeom prst="rect">
            <a:avLst/>
          </a:prstGeom>
        </p:spPr>
        <p:txBody>
          <a:bodyPr/>
          <a:lstStyle/>
          <a:p>
            <a:endParaRPr lang="en-GB" dirty="0"/>
          </a:p>
        </p:txBody>
      </p:sp>
      <p:sp>
        <p:nvSpPr>
          <p:cNvPr id="5" name="Slide Number Placeholder 4">
            <a:extLst>
              <a:ext uri="{FF2B5EF4-FFF2-40B4-BE49-F238E27FC236}">
                <a16:creationId xmlns:a16="http://schemas.microsoft.com/office/drawing/2014/main" id="{E4550B43-0669-13D2-77BA-18E7B14A0202}"/>
              </a:ext>
            </a:extLst>
          </p:cNvPr>
          <p:cNvSpPr>
            <a:spLocks noGrp="1"/>
          </p:cNvSpPr>
          <p:nvPr>
            <p:ph type="sldNum" sz="quarter" idx="12"/>
          </p:nvPr>
        </p:nvSpPr>
        <p:spPr/>
        <p:txBody>
          <a:bodyPr/>
          <a:lstStyle/>
          <a:p>
            <a:fld id="{E99D6286-9882-44A2-8896-5DF2107D801A}" type="slidenum">
              <a:rPr lang="en-GB" smtClean="0"/>
              <a:t>‹#›</a:t>
            </a:fld>
            <a:endParaRPr lang="en-GB"/>
          </a:p>
        </p:txBody>
      </p:sp>
    </p:spTree>
    <p:extLst>
      <p:ext uri="{BB962C8B-B14F-4D97-AF65-F5344CB8AC3E}">
        <p14:creationId xmlns:p14="http://schemas.microsoft.com/office/powerpoint/2010/main" val="3413849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5" Target="../slideLayouts/slideLayout5.xml" Type="http://schemas.openxmlformats.org/officeDocument/2006/relationships/slideLayout" /><Relationship Id="rId4" Target="../slideLayouts/slideLayout4.xml" Type="http://schemas.openxmlformats.org/officeDocument/2006/relationships/slideLayout" /><Relationship Id="rId9" Target="../theme/theme1.xml" Type="http://schemas.openxmlformats.org/officeDocument/2006/relationships/them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1E953-6CB8-4EAB-6221-DA79DE6BE690}"/>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dirty="0" lang="en-US"/>
              <a:t>Click to edit Master title style</a:t>
            </a:r>
            <a:endParaRPr dirty="0" lang="en-GB"/>
          </a:p>
        </p:txBody>
      </p:sp>
      <p:sp>
        <p:nvSpPr>
          <p:cNvPr id="3" name="Text Placeholder 2">
            <a:extLst>
              <a:ext uri="{FF2B5EF4-FFF2-40B4-BE49-F238E27FC236}">
                <a16:creationId xmlns:a16="http://schemas.microsoft.com/office/drawing/2014/main" id="{0E00D0FB-AFF8-8B19-5813-4EF09909D6A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GB"/>
          </a:p>
        </p:txBody>
      </p:sp>
      <p:sp>
        <p:nvSpPr>
          <p:cNvPr id="5" name="Footer Placeholder 4">
            <a:extLst>
              <a:ext uri="{FF2B5EF4-FFF2-40B4-BE49-F238E27FC236}">
                <a16:creationId xmlns:a16="http://schemas.microsoft.com/office/drawing/2014/main" id="{D3EB6931-F56A-1E57-D29D-26ECA325AA89}"/>
              </a:ext>
            </a:extLst>
          </p:cNvPr>
          <p:cNvSpPr>
            <a:spLocks noGrp="1"/>
          </p:cNvSpPr>
          <p:nvPr>
            <p:ph idx="3" sz="quarter" type="ftr"/>
          </p:nvPr>
        </p:nvSpPr>
        <p:spPr>
          <a:xfrm>
            <a:off x="838199" y="6418911"/>
            <a:ext cx="9435659" cy="365125"/>
          </a:xfrm>
          <a:prstGeom prst="rect">
            <a:avLst/>
          </a:prstGeom>
        </p:spPr>
        <p:txBody>
          <a:bodyPr anchor="ctr" bIns="45720" lIns="91440" rIns="91440" rtlCol="0" tIns="45720" vert="horz"/>
          <a:lstStyle>
            <a:lvl1pPr algn="l">
              <a:defRPr sz="1050">
                <a:solidFill>
                  <a:schemeClr val="tx1">
                    <a:tint val="82000"/>
                  </a:schemeClr>
                </a:solidFill>
                <a:latin charset="0" panose="00000500000000000000" pitchFamily="2" typeface="Montserrat"/>
              </a:defRPr>
            </a:lvl1pPr>
          </a:lstStyle>
          <a:p>
            <a:endParaRPr lang="en-GB"/>
          </a:p>
        </p:txBody>
      </p:sp>
      <p:sp>
        <p:nvSpPr>
          <p:cNvPr id="6" name="Slide Number Placeholder 5">
            <a:extLst>
              <a:ext uri="{FF2B5EF4-FFF2-40B4-BE49-F238E27FC236}">
                <a16:creationId xmlns:a16="http://schemas.microsoft.com/office/drawing/2014/main" id="{9CD460FE-A988-3C85-9441-F1304A3EA97C}"/>
              </a:ext>
            </a:extLst>
          </p:cNvPr>
          <p:cNvSpPr>
            <a:spLocks noGrp="1"/>
          </p:cNvSpPr>
          <p:nvPr>
            <p:ph idx="4" sz="quarter" type="sldNum"/>
          </p:nvPr>
        </p:nvSpPr>
        <p:spPr>
          <a:xfrm>
            <a:off x="10317707" y="6411908"/>
            <a:ext cx="458944" cy="365125"/>
          </a:xfrm>
          <a:prstGeom prst="rect">
            <a:avLst/>
          </a:prstGeom>
        </p:spPr>
        <p:txBody>
          <a:bodyPr anchor="ctr" bIns="45720" lIns="91440" rIns="91440" rtlCol="0" tIns="45720" vert="horz"/>
          <a:lstStyle>
            <a:lvl1pPr algn="r">
              <a:defRPr sz="1200">
                <a:solidFill>
                  <a:schemeClr val="tx1">
                    <a:tint val="82000"/>
                  </a:schemeClr>
                </a:solidFill>
                <a:latin charset="0" panose="00000500000000000000" pitchFamily="2" typeface="Montserrat"/>
              </a:defRPr>
            </a:lvl1pPr>
          </a:lstStyle>
          <a:p>
            <a:fld id="{E99D6286-9882-44A2-8896-5DF2107D801A}" type="slidenum">
              <a:rPr lang="en-GB" smtClean="0"/>
              <a:pPr/>
              <a:t>‹#›</a:t>
            </a:fld>
            <a:endParaRPr dirty="0" lang="en-GB"/>
          </a:p>
        </p:txBody>
      </p:sp>
      <p:grpSp>
        <p:nvGrpSpPr>
          <p:cNvPr id="7" name="Group 6">
            <a:extLst>
              <a:ext uri="{FF2B5EF4-FFF2-40B4-BE49-F238E27FC236}">
                <a16:creationId xmlns:a16="http://schemas.microsoft.com/office/drawing/2014/main" id="{58959641-FD55-40B2-2E14-697C667BAC36}"/>
              </a:ext>
            </a:extLst>
          </p:cNvPr>
          <p:cNvGrpSpPr>
            <a:grpSpLocks noChangeAspect="1"/>
          </p:cNvGrpSpPr>
          <p:nvPr userDrawn="1"/>
        </p:nvGrpSpPr>
        <p:grpSpPr>
          <a:xfrm>
            <a:off x="10776651" y="6473885"/>
            <a:ext cx="1183212" cy="238333"/>
            <a:chOff x="10491420" y="6349301"/>
            <a:chExt cx="1479013" cy="297916"/>
          </a:xfrm>
        </p:grpSpPr>
        <p:sp>
          <p:nvSpPr>
            <p:cNvPr id="8" name="object 3">
              <a:extLst>
                <a:ext uri="{FF2B5EF4-FFF2-40B4-BE49-F238E27FC236}">
                  <a16:creationId xmlns:a16="http://schemas.microsoft.com/office/drawing/2014/main" id="{8DE19C25-1993-F28F-1566-A74C464F3567}"/>
                </a:ext>
              </a:extLst>
            </p:cNvPr>
            <p:cNvSpPr/>
            <p:nvPr userDrawn="1"/>
          </p:nvSpPr>
          <p:spPr>
            <a:xfrm>
              <a:off x="10686263" y="6349301"/>
              <a:ext cx="180340" cy="138430"/>
            </a:xfrm>
            <a:custGeom>
              <a:avLst/>
              <a:gdLst/>
              <a:ahLst/>
              <a:cxnLst/>
              <a:rect b="b" l="l" r="r" t="t"/>
              <a:pathLst>
                <a:path h="138429" w="180340">
                  <a:moveTo>
                    <a:pt x="180174" y="84048"/>
                  </a:moveTo>
                  <a:lnTo>
                    <a:pt x="164922" y="76746"/>
                  </a:lnTo>
                  <a:lnTo>
                    <a:pt x="132829" y="61379"/>
                  </a:lnTo>
                  <a:lnTo>
                    <a:pt x="93967" y="61379"/>
                  </a:lnTo>
                  <a:lnTo>
                    <a:pt x="89954" y="66179"/>
                  </a:lnTo>
                  <a:lnTo>
                    <a:pt x="80378" y="61125"/>
                  </a:lnTo>
                  <a:lnTo>
                    <a:pt x="65189" y="58559"/>
                  </a:lnTo>
                  <a:lnTo>
                    <a:pt x="50025" y="61125"/>
                  </a:lnTo>
                  <a:lnTo>
                    <a:pt x="49568" y="53428"/>
                  </a:lnTo>
                  <a:lnTo>
                    <a:pt x="136690" y="53428"/>
                  </a:lnTo>
                  <a:lnTo>
                    <a:pt x="133642" y="23863"/>
                  </a:lnTo>
                  <a:lnTo>
                    <a:pt x="89789" y="838"/>
                  </a:lnTo>
                  <a:lnTo>
                    <a:pt x="26631" y="0"/>
                  </a:lnTo>
                  <a:lnTo>
                    <a:pt x="7188" y="254"/>
                  </a:lnTo>
                  <a:lnTo>
                    <a:pt x="0" y="419"/>
                  </a:lnTo>
                  <a:lnTo>
                    <a:pt x="0" y="53848"/>
                  </a:lnTo>
                  <a:lnTo>
                    <a:pt x="47345" y="76517"/>
                  </a:lnTo>
                  <a:lnTo>
                    <a:pt x="86207" y="76517"/>
                  </a:lnTo>
                  <a:lnTo>
                    <a:pt x="90220" y="71729"/>
                  </a:lnTo>
                  <a:lnTo>
                    <a:pt x="99771" y="76746"/>
                  </a:lnTo>
                  <a:lnTo>
                    <a:pt x="114947" y="79336"/>
                  </a:lnTo>
                  <a:lnTo>
                    <a:pt x="130175" y="76746"/>
                  </a:lnTo>
                  <a:lnTo>
                    <a:pt x="130581" y="84467"/>
                  </a:lnTo>
                  <a:lnTo>
                    <a:pt x="43484" y="84467"/>
                  </a:lnTo>
                  <a:lnTo>
                    <a:pt x="46520" y="114033"/>
                  </a:lnTo>
                  <a:lnTo>
                    <a:pt x="90398" y="137058"/>
                  </a:lnTo>
                  <a:lnTo>
                    <a:pt x="153543" y="137909"/>
                  </a:lnTo>
                  <a:lnTo>
                    <a:pt x="172999" y="137655"/>
                  </a:lnTo>
                  <a:lnTo>
                    <a:pt x="180174" y="137477"/>
                  </a:lnTo>
                  <a:lnTo>
                    <a:pt x="180174" y="84048"/>
                  </a:lnTo>
                  <a:close/>
                </a:path>
              </a:pathLst>
            </a:custGeom>
            <a:solidFill>
              <a:srgbClr val="2A354C"/>
            </a:solidFill>
          </p:spPr>
          <p:txBody>
            <a:bodyPr bIns="0" lIns="0" rIns="0" rtlCol="0" tIns="0" wrap="square"/>
            <a:lstStyle/>
            <a:p>
              <a:endParaRPr>
                <a:latin charset="0" panose="00000500000000000000" pitchFamily="2" typeface="Montserrat"/>
              </a:endParaRPr>
            </a:p>
          </p:txBody>
        </p:sp>
        <p:sp>
          <p:nvSpPr>
            <p:cNvPr id="9" name="object 4">
              <a:extLst>
                <a:ext uri="{FF2B5EF4-FFF2-40B4-BE49-F238E27FC236}">
                  <a16:creationId xmlns:a16="http://schemas.microsoft.com/office/drawing/2014/main" id="{E77C60A7-96CD-144F-1A4B-D71CD6505B3E}"/>
                </a:ext>
              </a:extLst>
            </p:cNvPr>
            <p:cNvSpPr/>
            <p:nvPr userDrawn="1"/>
          </p:nvSpPr>
          <p:spPr>
            <a:xfrm>
              <a:off x="10686263" y="6508787"/>
              <a:ext cx="180340" cy="138430"/>
            </a:xfrm>
            <a:custGeom>
              <a:avLst/>
              <a:gdLst/>
              <a:ahLst/>
              <a:cxnLst/>
              <a:rect b="b" l="l" r="r" t="t"/>
              <a:pathLst>
                <a:path h="138429" w="180340">
                  <a:moveTo>
                    <a:pt x="180174" y="419"/>
                  </a:moveTo>
                  <a:lnTo>
                    <a:pt x="172999" y="254"/>
                  </a:lnTo>
                  <a:lnTo>
                    <a:pt x="153543" y="0"/>
                  </a:lnTo>
                  <a:lnTo>
                    <a:pt x="124968" y="63"/>
                  </a:lnTo>
                  <a:lnTo>
                    <a:pt x="65582" y="2527"/>
                  </a:lnTo>
                  <a:lnTo>
                    <a:pt x="43484" y="53454"/>
                  </a:lnTo>
                  <a:lnTo>
                    <a:pt x="130581" y="53454"/>
                  </a:lnTo>
                  <a:lnTo>
                    <a:pt x="130175" y="61125"/>
                  </a:lnTo>
                  <a:lnTo>
                    <a:pt x="114947" y="58559"/>
                  </a:lnTo>
                  <a:lnTo>
                    <a:pt x="99771" y="61125"/>
                  </a:lnTo>
                  <a:lnTo>
                    <a:pt x="90208" y="66179"/>
                  </a:lnTo>
                  <a:lnTo>
                    <a:pt x="86207" y="61379"/>
                  </a:lnTo>
                  <a:lnTo>
                    <a:pt x="47345" y="61379"/>
                  </a:lnTo>
                  <a:lnTo>
                    <a:pt x="0" y="84048"/>
                  </a:lnTo>
                  <a:lnTo>
                    <a:pt x="0" y="137502"/>
                  </a:lnTo>
                  <a:lnTo>
                    <a:pt x="7188" y="137680"/>
                  </a:lnTo>
                  <a:lnTo>
                    <a:pt x="26631" y="137922"/>
                  </a:lnTo>
                  <a:lnTo>
                    <a:pt x="55219" y="137858"/>
                  </a:lnTo>
                  <a:lnTo>
                    <a:pt x="114592" y="135394"/>
                  </a:lnTo>
                  <a:lnTo>
                    <a:pt x="136690" y="84505"/>
                  </a:lnTo>
                  <a:lnTo>
                    <a:pt x="49568" y="84505"/>
                  </a:lnTo>
                  <a:lnTo>
                    <a:pt x="50025" y="76796"/>
                  </a:lnTo>
                  <a:lnTo>
                    <a:pt x="65189" y="79336"/>
                  </a:lnTo>
                  <a:lnTo>
                    <a:pt x="80378" y="76796"/>
                  </a:lnTo>
                  <a:lnTo>
                    <a:pt x="89966" y="71742"/>
                  </a:lnTo>
                  <a:lnTo>
                    <a:pt x="93967" y="76517"/>
                  </a:lnTo>
                  <a:lnTo>
                    <a:pt x="132829" y="76517"/>
                  </a:lnTo>
                  <a:lnTo>
                    <a:pt x="164973" y="61125"/>
                  </a:lnTo>
                  <a:lnTo>
                    <a:pt x="180174" y="53848"/>
                  </a:lnTo>
                  <a:lnTo>
                    <a:pt x="180174" y="419"/>
                  </a:lnTo>
                  <a:close/>
                </a:path>
              </a:pathLst>
            </a:custGeom>
            <a:solidFill>
              <a:srgbClr val="2A354C"/>
            </a:solidFill>
          </p:spPr>
          <p:txBody>
            <a:bodyPr bIns="0" lIns="0" rIns="0" rtlCol="0" tIns="0" wrap="square"/>
            <a:lstStyle/>
            <a:p>
              <a:endParaRPr>
                <a:latin charset="0" panose="00000500000000000000" pitchFamily="2" typeface="Montserrat"/>
              </a:endParaRPr>
            </a:p>
          </p:txBody>
        </p:sp>
        <p:sp>
          <p:nvSpPr>
            <p:cNvPr id="10" name="object 5">
              <a:extLst>
                <a:ext uri="{FF2B5EF4-FFF2-40B4-BE49-F238E27FC236}">
                  <a16:creationId xmlns:a16="http://schemas.microsoft.com/office/drawing/2014/main" id="{326DAD1A-906C-9590-59E3-F1FEE582174D}"/>
                </a:ext>
              </a:extLst>
            </p:cNvPr>
            <p:cNvSpPr/>
            <p:nvPr userDrawn="1"/>
          </p:nvSpPr>
          <p:spPr>
            <a:xfrm>
              <a:off x="10491420" y="6349301"/>
              <a:ext cx="180340" cy="138430"/>
            </a:xfrm>
            <a:custGeom>
              <a:avLst/>
              <a:gdLst/>
              <a:ahLst/>
              <a:cxnLst/>
              <a:rect b="b" l="l" r="r" t="t"/>
              <a:pathLst>
                <a:path h="138429" w="180340">
                  <a:moveTo>
                    <a:pt x="180187" y="419"/>
                  </a:moveTo>
                  <a:lnTo>
                    <a:pt x="172999" y="254"/>
                  </a:lnTo>
                  <a:lnTo>
                    <a:pt x="153555" y="0"/>
                  </a:lnTo>
                  <a:lnTo>
                    <a:pt x="124980" y="63"/>
                  </a:lnTo>
                  <a:lnTo>
                    <a:pt x="65582" y="2501"/>
                  </a:lnTo>
                  <a:lnTo>
                    <a:pt x="43472" y="53428"/>
                  </a:lnTo>
                  <a:lnTo>
                    <a:pt x="130594" y="53428"/>
                  </a:lnTo>
                  <a:lnTo>
                    <a:pt x="130149" y="61125"/>
                  </a:lnTo>
                  <a:lnTo>
                    <a:pt x="114973" y="58559"/>
                  </a:lnTo>
                  <a:lnTo>
                    <a:pt x="99758" y="61125"/>
                  </a:lnTo>
                  <a:lnTo>
                    <a:pt x="90220" y="66167"/>
                  </a:lnTo>
                  <a:lnTo>
                    <a:pt x="86207" y="61379"/>
                  </a:lnTo>
                  <a:lnTo>
                    <a:pt x="47345" y="61379"/>
                  </a:lnTo>
                  <a:lnTo>
                    <a:pt x="0" y="84048"/>
                  </a:lnTo>
                  <a:lnTo>
                    <a:pt x="0" y="137477"/>
                  </a:lnTo>
                  <a:lnTo>
                    <a:pt x="7188" y="137655"/>
                  </a:lnTo>
                  <a:lnTo>
                    <a:pt x="26644" y="137909"/>
                  </a:lnTo>
                  <a:lnTo>
                    <a:pt x="55219" y="137845"/>
                  </a:lnTo>
                  <a:lnTo>
                    <a:pt x="114579" y="135407"/>
                  </a:lnTo>
                  <a:lnTo>
                    <a:pt x="136690" y="84467"/>
                  </a:lnTo>
                  <a:lnTo>
                    <a:pt x="49593" y="84467"/>
                  </a:lnTo>
                  <a:lnTo>
                    <a:pt x="50025" y="76746"/>
                  </a:lnTo>
                  <a:lnTo>
                    <a:pt x="65227" y="79336"/>
                  </a:lnTo>
                  <a:lnTo>
                    <a:pt x="80416" y="76746"/>
                  </a:lnTo>
                  <a:lnTo>
                    <a:pt x="89954" y="71742"/>
                  </a:lnTo>
                  <a:lnTo>
                    <a:pt x="93967" y="76517"/>
                  </a:lnTo>
                  <a:lnTo>
                    <a:pt x="132816" y="76517"/>
                  </a:lnTo>
                  <a:lnTo>
                    <a:pt x="164973" y="61125"/>
                  </a:lnTo>
                  <a:lnTo>
                    <a:pt x="180187" y="53848"/>
                  </a:lnTo>
                  <a:lnTo>
                    <a:pt x="180187" y="419"/>
                  </a:lnTo>
                  <a:close/>
                </a:path>
              </a:pathLst>
            </a:custGeom>
            <a:solidFill>
              <a:srgbClr val="2A354C"/>
            </a:solidFill>
          </p:spPr>
          <p:txBody>
            <a:bodyPr bIns="0" lIns="0" rIns="0" rtlCol="0" tIns="0" wrap="square"/>
            <a:lstStyle/>
            <a:p>
              <a:endParaRPr>
                <a:latin charset="0" panose="00000500000000000000" pitchFamily="2" typeface="Montserrat"/>
              </a:endParaRPr>
            </a:p>
          </p:txBody>
        </p:sp>
        <p:sp>
          <p:nvSpPr>
            <p:cNvPr id="11" name="object 6">
              <a:extLst>
                <a:ext uri="{FF2B5EF4-FFF2-40B4-BE49-F238E27FC236}">
                  <a16:creationId xmlns:a16="http://schemas.microsoft.com/office/drawing/2014/main" id="{1467622B-84B7-6399-25A7-FAEF7C321E3A}"/>
                </a:ext>
              </a:extLst>
            </p:cNvPr>
            <p:cNvSpPr/>
            <p:nvPr userDrawn="1"/>
          </p:nvSpPr>
          <p:spPr>
            <a:xfrm>
              <a:off x="10491420" y="6508787"/>
              <a:ext cx="180340" cy="138430"/>
            </a:xfrm>
            <a:custGeom>
              <a:avLst/>
              <a:gdLst/>
              <a:ahLst/>
              <a:cxnLst/>
              <a:rect b="b" l="l" r="r" t="t"/>
              <a:pathLst>
                <a:path h="138429" w="180340">
                  <a:moveTo>
                    <a:pt x="180187" y="84048"/>
                  </a:moveTo>
                  <a:lnTo>
                    <a:pt x="165036" y="76796"/>
                  </a:lnTo>
                  <a:lnTo>
                    <a:pt x="132816" y="61379"/>
                  </a:lnTo>
                  <a:lnTo>
                    <a:pt x="93967" y="61379"/>
                  </a:lnTo>
                  <a:lnTo>
                    <a:pt x="89966" y="66167"/>
                  </a:lnTo>
                  <a:lnTo>
                    <a:pt x="80416" y="61125"/>
                  </a:lnTo>
                  <a:lnTo>
                    <a:pt x="65227" y="58559"/>
                  </a:lnTo>
                  <a:lnTo>
                    <a:pt x="50025" y="61125"/>
                  </a:lnTo>
                  <a:lnTo>
                    <a:pt x="49593" y="53454"/>
                  </a:lnTo>
                  <a:lnTo>
                    <a:pt x="136690" y="53454"/>
                  </a:lnTo>
                  <a:lnTo>
                    <a:pt x="133642" y="23901"/>
                  </a:lnTo>
                  <a:lnTo>
                    <a:pt x="127736" y="8572"/>
                  </a:lnTo>
                  <a:lnTo>
                    <a:pt x="114579" y="2527"/>
                  </a:lnTo>
                  <a:lnTo>
                    <a:pt x="89776" y="838"/>
                  </a:lnTo>
                  <a:lnTo>
                    <a:pt x="55219" y="63"/>
                  </a:lnTo>
                  <a:lnTo>
                    <a:pt x="26644" y="0"/>
                  </a:lnTo>
                  <a:lnTo>
                    <a:pt x="7188" y="254"/>
                  </a:lnTo>
                  <a:lnTo>
                    <a:pt x="0" y="419"/>
                  </a:lnTo>
                  <a:lnTo>
                    <a:pt x="0" y="53848"/>
                  </a:lnTo>
                  <a:lnTo>
                    <a:pt x="47345" y="76517"/>
                  </a:lnTo>
                  <a:lnTo>
                    <a:pt x="86207" y="76517"/>
                  </a:lnTo>
                  <a:lnTo>
                    <a:pt x="90208" y="71755"/>
                  </a:lnTo>
                  <a:lnTo>
                    <a:pt x="99758" y="76796"/>
                  </a:lnTo>
                  <a:lnTo>
                    <a:pt x="114973" y="79336"/>
                  </a:lnTo>
                  <a:lnTo>
                    <a:pt x="130149" y="76796"/>
                  </a:lnTo>
                  <a:lnTo>
                    <a:pt x="130594" y="84505"/>
                  </a:lnTo>
                  <a:lnTo>
                    <a:pt x="43472" y="84505"/>
                  </a:lnTo>
                  <a:lnTo>
                    <a:pt x="46520" y="114046"/>
                  </a:lnTo>
                  <a:lnTo>
                    <a:pt x="90411" y="137058"/>
                  </a:lnTo>
                  <a:lnTo>
                    <a:pt x="153555" y="137922"/>
                  </a:lnTo>
                  <a:lnTo>
                    <a:pt x="172999" y="137680"/>
                  </a:lnTo>
                  <a:lnTo>
                    <a:pt x="180187" y="137502"/>
                  </a:lnTo>
                  <a:lnTo>
                    <a:pt x="180187" y="84048"/>
                  </a:lnTo>
                  <a:close/>
                </a:path>
              </a:pathLst>
            </a:custGeom>
            <a:solidFill>
              <a:srgbClr val="2A354C"/>
            </a:solidFill>
          </p:spPr>
          <p:txBody>
            <a:bodyPr bIns="0" lIns="0" rIns="0" rtlCol="0" tIns="0" wrap="square"/>
            <a:lstStyle/>
            <a:p>
              <a:endParaRPr>
                <a:latin charset="0" panose="00000500000000000000" pitchFamily="2" typeface="Montserrat"/>
              </a:endParaRPr>
            </a:p>
          </p:txBody>
        </p:sp>
        <p:sp>
          <p:nvSpPr>
            <p:cNvPr id="12" name="object 7">
              <a:extLst>
                <a:ext uri="{FF2B5EF4-FFF2-40B4-BE49-F238E27FC236}">
                  <a16:creationId xmlns:a16="http://schemas.microsoft.com/office/drawing/2014/main" id="{07C726EA-D5AD-4E04-3AFA-7D915EB6BADE}"/>
                </a:ext>
              </a:extLst>
            </p:cNvPr>
            <p:cNvSpPr/>
            <p:nvPr userDrawn="1"/>
          </p:nvSpPr>
          <p:spPr>
            <a:xfrm>
              <a:off x="10921413" y="6406053"/>
              <a:ext cx="1049020" cy="187960"/>
            </a:xfrm>
            <a:custGeom>
              <a:avLst/>
              <a:gdLst/>
              <a:ahLst/>
              <a:cxnLst/>
              <a:rect b="b" l="l" r="r" t="t"/>
              <a:pathLst>
                <a:path h="187959" w="1049020">
                  <a:moveTo>
                    <a:pt x="95034" y="533"/>
                  </a:moveTo>
                  <a:lnTo>
                    <a:pt x="55094" y="7965"/>
                  </a:lnTo>
                  <a:lnTo>
                    <a:pt x="25214" y="28138"/>
                  </a:lnTo>
                  <a:lnTo>
                    <a:pt x="6485" y="57867"/>
                  </a:lnTo>
                  <a:lnTo>
                    <a:pt x="0" y="93967"/>
                  </a:lnTo>
                  <a:lnTo>
                    <a:pt x="6485" y="130074"/>
                  </a:lnTo>
                  <a:lnTo>
                    <a:pt x="25214" y="159807"/>
                  </a:lnTo>
                  <a:lnTo>
                    <a:pt x="55094" y="179981"/>
                  </a:lnTo>
                  <a:lnTo>
                    <a:pt x="95034" y="187413"/>
                  </a:lnTo>
                  <a:lnTo>
                    <a:pt x="128124" y="182138"/>
                  </a:lnTo>
                  <a:lnTo>
                    <a:pt x="154262" y="167327"/>
                  </a:lnTo>
                  <a:lnTo>
                    <a:pt x="158418" y="161950"/>
                  </a:lnTo>
                  <a:lnTo>
                    <a:pt x="95034" y="161950"/>
                  </a:lnTo>
                  <a:lnTo>
                    <a:pt x="67676" y="156141"/>
                  </a:lnTo>
                  <a:lnTo>
                    <a:pt x="48945" y="140793"/>
                  </a:lnTo>
                  <a:lnTo>
                    <a:pt x="38187" y="119028"/>
                  </a:lnTo>
                  <a:lnTo>
                    <a:pt x="34747" y="93967"/>
                  </a:lnTo>
                  <a:lnTo>
                    <a:pt x="38187" y="68896"/>
                  </a:lnTo>
                  <a:lnTo>
                    <a:pt x="48945" y="47137"/>
                  </a:lnTo>
                  <a:lnTo>
                    <a:pt x="67676" y="31800"/>
                  </a:lnTo>
                  <a:lnTo>
                    <a:pt x="95034" y="25996"/>
                  </a:lnTo>
                  <a:lnTo>
                    <a:pt x="161264" y="25996"/>
                  </a:lnTo>
                  <a:lnTo>
                    <a:pt x="152350" y="16678"/>
                  </a:lnTo>
                  <a:lnTo>
                    <a:pt x="126480" y="4754"/>
                  </a:lnTo>
                  <a:lnTo>
                    <a:pt x="95034" y="533"/>
                  </a:lnTo>
                  <a:close/>
                </a:path>
                <a:path h="187959" w="1049020">
                  <a:moveTo>
                    <a:pt x="179514" y="115188"/>
                  </a:moveTo>
                  <a:lnTo>
                    <a:pt x="145605" y="115188"/>
                  </a:lnTo>
                  <a:lnTo>
                    <a:pt x="140873" y="133473"/>
                  </a:lnTo>
                  <a:lnTo>
                    <a:pt x="130849" y="148328"/>
                  </a:lnTo>
                  <a:lnTo>
                    <a:pt x="115560" y="158303"/>
                  </a:lnTo>
                  <a:lnTo>
                    <a:pt x="95034" y="161950"/>
                  </a:lnTo>
                  <a:lnTo>
                    <a:pt x="158418" y="161950"/>
                  </a:lnTo>
                  <a:lnTo>
                    <a:pt x="171906" y="144503"/>
                  </a:lnTo>
                  <a:lnTo>
                    <a:pt x="179514" y="115188"/>
                  </a:lnTo>
                  <a:close/>
                </a:path>
                <a:path h="187959" w="1049020">
                  <a:moveTo>
                    <a:pt x="161264" y="25996"/>
                  </a:moveTo>
                  <a:lnTo>
                    <a:pt x="95034" y="25996"/>
                  </a:lnTo>
                  <a:lnTo>
                    <a:pt x="114130" y="28660"/>
                  </a:lnTo>
                  <a:lnTo>
                    <a:pt x="128411" y="36058"/>
                  </a:lnTo>
                  <a:lnTo>
                    <a:pt x="138369" y="47299"/>
                  </a:lnTo>
                  <a:lnTo>
                    <a:pt x="144500" y="61493"/>
                  </a:lnTo>
                  <a:lnTo>
                    <a:pt x="179235" y="61493"/>
                  </a:lnTo>
                  <a:lnTo>
                    <a:pt x="170613" y="35769"/>
                  </a:lnTo>
                  <a:lnTo>
                    <a:pt x="161264" y="25996"/>
                  </a:lnTo>
                  <a:close/>
                </a:path>
                <a:path h="187959" w="1049020">
                  <a:moveTo>
                    <a:pt x="318420" y="70015"/>
                  </a:moveTo>
                  <a:lnTo>
                    <a:pt x="261823" y="70015"/>
                  </a:lnTo>
                  <a:lnTo>
                    <a:pt x="272126" y="70692"/>
                  </a:lnTo>
                  <a:lnTo>
                    <a:pt x="282001" y="73317"/>
                  </a:lnTo>
                  <a:lnTo>
                    <a:pt x="289417" y="78780"/>
                  </a:lnTo>
                  <a:lnTo>
                    <a:pt x="292341" y="87972"/>
                  </a:lnTo>
                  <a:lnTo>
                    <a:pt x="288719" y="97608"/>
                  </a:lnTo>
                  <a:lnTo>
                    <a:pt x="278996" y="102341"/>
                  </a:lnTo>
                  <a:lnTo>
                    <a:pt x="264887" y="104576"/>
                  </a:lnTo>
                  <a:lnTo>
                    <a:pt x="248107" y="106718"/>
                  </a:lnTo>
                  <a:lnTo>
                    <a:pt x="227692" y="109711"/>
                  </a:lnTo>
                  <a:lnTo>
                    <a:pt x="209465" y="116017"/>
                  </a:lnTo>
                  <a:lnTo>
                    <a:pt x="196370" y="127995"/>
                  </a:lnTo>
                  <a:lnTo>
                    <a:pt x="191350" y="148005"/>
                  </a:lnTo>
                  <a:lnTo>
                    <a:pt x="195506" y="164995"/>
                  </a:lnTo>
                  <a:lnTo>
                    <a:pt x="206638" y="177099"/>
                  </a:lnTo>
                  <a:lnTo>
                    <a:pt x="222747" y="184344"/>
                  </a:lnTo>
                  <a:lnTo>
                    <a:pt x="241833" y="186753"/>
                  </a:lnTo>
                  <a:lnTo>
                    <a:pt x="255349" y="185813"/>
                  </a:lnTo>
                  <a:lnTo>
                    <a:pt x="269084" y="182897"/>
                  </a:lnTo>
                  <a:lnTo>
                    <a:pt x="281966" y="177864"/>
                  </a:lnTo>
                  <a:lnTo>
                    <a:pt x="292925" y="170573"/>
                  </a:lnTo>
                  <a:lnTo>
                    <a:pt x="338594" y="170573"/>
                  </a:lnTo>
                  <a:lnTo>
                    <a:pt x="338594" y="163639"/>
                  </a:lnTo>
                  <a:lnTo>
                    <a:pt x="253834" y="163639"/>
                  </a:lnTo>
                  <a:lnTo>
                    <a:pt x="244326" y="162839"/>
                  </a:lnTo>
                  <a:lnTo>
                    <a:pt x="234564" y="160097"/>
                  </a:lnTo>
                  <a:lnTo>
                    <a:pt x="226947" y="154900"/>
                  </a:lnTo>
                  <a:lnTo>
                    <a:pt x="223875" y="146735"/>
                  </a:lnTo>
                  <a:lnTo>
                    <a:pt x="226052" y="137082"/>
                  </a:lnTo>
                  <a:lnTo>
                    <a:pt x="271984" y="122034"/>
                  </a:lnTo>
                  <a:lnTo>
                    <a:pt x="281897" y="120121"/>
                  </a:lnTo>
                  <a:lnTo>
                    <a:pt x="290334" y="116712"/>
                  </a:lnTo>
                  <a:lnTo>
                    <a:pt x="322897" y="116712"/>
                  </a:lnTo>
                  <a:lnTo>
                    <a:pt x="322897" y="85407"/>
                  </a:lnTo>
                  <a:lnTo>
                    <a:pt x="318420" y="70015"/>
                  </a:lnTo>
                  <a:close/>
                </a:path>
                <a:path h="187959" w="1049020">
                  <a:moveTo>
                    <a:pt x="338594" y="170573"/>
                  </a:moveTo>
                  <a:lnTo>
                    <a:pt x="292925" y="170573"/>
                  </a:lnTo>
                  <a:lnTo>
                    <a:pt x="296074" y="178186"/>
                  </a:lnTo>
                  <a:lnTo>
                    <a:pt x="301507" y="183183"/>
                  </a:lnTo>
                  <a:lnTo>
                    <a:pt x="308916" y="185920"/>
                  </a:lnTo>
                  <a:lnTo>
                    <a:pt x="317995" y="186753"/>
                  </a:lnTo>
                  <a:lnTo>
                    <a:pt x="323443" y="186753"/>
                  </a:lnTo>
                  <a:lnTo>
                    <a:pt x="333705" y="184924"/>
                  </a:lnTo>
                  <a:lnTo>
                    <a:pt x="338594" y="183400"/>
                  </a:lnTo>
                  <a:lnTo>
                    <a:pt x="338594" y="170573"/>
                  </a:lnTo>
                  <a:close/>
                </a:path>
                <a:path h="187959" w="1049020">
                  <a:moveTo>
                    <a:pt x="322897" y="116712"/>
                  </a:moveTo>
                  <a:lnTo>
                    <a:pt x="290334" y="116712"/>
                  </a:lnTo>
                  <a:lnTo>
                    <a:pt x="290334" y="138506"/>
                  </a:lnTo>
                  <a:lnTo>
                    <a:pt x="286640" y="150223"/>
                  </a:lnTo>
                  <a:lnTo>
                    <a:pt x="277442" y="157997"/>
                  </a:lnTo>
                  <a:lnTo>
                    <a:pt x="265565" y="162309"/>
                  </a:lnTo>
                  <a:lnTo>
                    <a:pt x="253834" y="163639"/>
                  </a:lnTo>
                  <a:lnTo>
                    <a:pt x="324611" y="163639"/>
                  </a:lnTo>
                  <a:lnTo>
                    <a:pt x="322897" y="160858"/>
                  </a:lnTo>
                  <a:lnTo>
                    <a:pt x="322897" y="116712"/>
                  </a:lnTo>
                  <a:close/>
                </a:path>
                <a:path h="187959" w="1049020">
                  <a:moveTo>
                    <a:pt x="338594" y="163156"/>
                  </a:moveTo>
                  <a:lnTo>
                    <a:pt x="335140" y="163639"/>
                  </a:lnTo>
                  <a:lnTo>
                    <a:pt x="338594" y="163639"/>
                  </a:lnTo>
                  <a:lnTo>
                    <a:pt x="338594" y="163156"/>
                  </a:lnTo>
                  <a:close/>
                </a:path>
                <a:path h="187959" w="1049020">
                  <a:moveTo>
                    <a:pt x="263778" y="46951"/>
                  </a:moveTo>
                  <a:lnTo>
                    <a:pt x="239921" y="49043"/>
                  </a:lnTo>
                  <a:lnTo>
                    <a:pt x="218940" y="56207"/>
                  </a:lnTo>
                  <a:lnTo>
                    <a:pt x="203623" y="69776"/>
                  </a:lnTo>
                  <a:lnTo>
                    <a:pt x="196761" y="91084"/>
                  </a:lnTo>
                  <a:lnTo>
                    <a:pt x="229285" y="91084"/>
                  </a:lnTo>
                  <a:lnTo>
                    <a:pt x="232407" y="81737"/>
                  </a:lnTo>
                  <a:lnTo>
                    <a:pt x="239244" y="75168"/>
                  </a:lnTo>
                  <a:lnTo>
                    <a:pt x="249236" y="71289"/>
                  </a:lnTo>
                  <a:lnTo>
                    <a:pt x="261823" y="70015"/>
                  </a:lnTo>
                  <a:lnTo>
                    <a:pt x="318420" y="70015"/>
                  </a:lnTo>
                  <a:lnTo>
                    <a:pt x="317717" y="67600"/>
                  </a:lnTo>
                  <a:lnTo>
                    <a:pt x="304158" y="55692"/>
                  </a:lnTo>
                  <a:lnTo>
                    <a:pt x="285189" y="49027"/>
                  </a:lnTo>
                  <a:lnTo>
                    <a:pt x="263778" y="46951"/>
                  </a:lnTo>
                  <a:close/>
                </a:path>
                <a:path h="187959" w="1049020">
                  <a:moveTo>
                    <a:pt x="391642" y="50545"/>
                  </a:moveTo>
                  <a:lnTo>
                    <a:pt x="360857" y="50545"/>
                  </a:lnTo>
                  <a:lnTo>
                    <a:pt x="360857" y="183133"/>
                  </a:lnTo>
                  <a:lnTo>
                    <a:pt x="393395" y="183133"/>
                  </a:lnTo>
                  <a:lnTo>
                    <a:pt x="393395" y="104419"/>
                  </a:lnTo>
                  <a:lnTo>
                    <a:pt x="396062" y="89726"/>
                  </a:lnTo>
                  <a:lnTo>
                    <a:pt x="403193" y="78935"/>
                  </a:lnTo>
                  <a:lnTo>
                    <a:pt x="413476" y="72285"/>
                  </a:lnTo>
                  <a:lnTo>
                    <a:pt x="425602" y="70015"/>
                  </a:lnTo>
                  <a:lnTo>
                    <a:pt x="570821" y="70015"/>
                  </a:lnTo>
                  <a:lnTo>
                    <a:pt x="570092" y="68973"/>
                  </a:lnTo>
                  <a:lnTo>
                    <a:pt x="391642" y="68973"/>
                  </a:lnTo>
                  <a:lnTo>
                    <a:pt x="391642" y="50545"/>
                  </a:lnTo>
                  <a:close/>
                </a:path>
                <a:path h="187959" w="1049020">
                  <a:moveTo>
                    <a:pt x="515480" y="70015"/>
                  </a:moveTo>
                  <a:lnTo>
                    <a:pt x="425602" y="70015"/>
                  </a:lnTo>
                  <a:lnTo>
                    <a:pt x="437967" y="71827"/>
                  </a:lnTo>
                  <a:lnTo>
                    <a:pt x="445976" y="77176"/>
                  </a:lnTo>
                  <a:lnTo>
                    <a:pt x="450294" y="85933"/>
                  </a:lnTo>
                  <a:lnTo>
                    <a:pt x="451586" y="97967"/>
                  </a:lnTo>
                  <a:lnTo>
                    <a:pt x="451586" y="183133"/>
                  </a:lnTo>
                  <a:lnTo>
                    <a:pt x="484111" y="183133"/>
                  </a:lnTo>
                  <a:lnTo>
                    <a:pt x="484235" y="104419"/>
                  </a:lnTo>
                  <a:lnTo>
                    <a:pt x="485924" y="90481"/>
                  </a:lnTo>
                  <a:lnTo>
                    <a:pt x="491561" y="79349"/>
                  </a:lnTo>
                  <a:lnTo>
                    <a:pt x="501315" y="72408"/>
                  </a:lnTo>
                  <a:lnTo>
                    <a:pt x="515480" y="70015"/>
                  </a:lnTo>
                  <a:close/>
                </a:path>
                <a:path h="187959" w="1049020">
                  <a:moveTo>
                    <a:pt x="570821" y="70015"/>
                  </a:moveTo>
                  <a:lnTo>
                    <a:pt x="515480" y="70015"/>
                  </a:lnTo>
                  <a:lnTo>
                    <a:pt x="530389" y="72628"/>
                  </a:lnTo>
                  <a:lnTo>
                    <a:pt x="538437" y="79956"/>
                  </a:lnTo>
                  <a:lnTo>
                    <a:pt x="541724" y="91232"/>
                  </a:lnTo>
                  <a:lnTo>
                    <a:pt x="542298" y="104419"/>
                  </a:lnTo>
                  <a:lnTo>
                    <a:pt x="542353" y="183133"/>
                  </a:lnTo>
                  <a:lnTo>
                    <a:pt x="574827" y="183133"/>
                  </a:lnTo>
                  <a:lnTo>
                    <a:pt x="574769" y="91232"/>
                  </a:lnTo>
                  <a:lnTo>
                    <a:pt x="571489" y="70970"/>
                  </a:lnTo>
                  <a:lnTo>
                    <a:pt x="570821" y="70015"/>
                  </a:lnTo>
                  <a:close/>
                </a:path>
                <a:path h="187959" w="1049020">
                  <a:moveTo>
                    <a:pt x="437883" y="46951"/>
                  </a:moveTo>
                  <a:lnTo>
                    <a:pt x="422295" y="48556"/>
                  </a:lnTo>
                  <a:lnTo>
                    <a:pt x="410068" y="53066"/>
                  </a:lnTo>
                  <a:lnTo>
                    <a:pt x="400401" y="60024"/>
                  </a:lnTo>
                  <a:lnTo>
                    <a:pt x="392493" y="68973"/>
                  </a:lnTo>
                  <a:lnTo>
                    <a:pt x="479247" y="68973"/>
                  </a:lnTo>
                  <a:lnTo>
                    <a:pt x="472548" y="59151"/>
                  </a:lnTo>
                  <a:lnTo>
                    <a:pt x="462851" y="52290"/>
                  </a:lnTo>
                  <a:lnTo>
                    <a:pt x="451011" y="48265"/>
                  </a:lnTo>
                  <a:lnTo>
                    <a:pt x="437883" y="46951"/>
                  </a:lnTo>
                  <a:close/>
                </a:path>
                <a:path h="187959" w="1049020">
                  <a:moveTo>
                    <a:pt x="525475" y="46951"/>
                  </a:moveTo>
                  <a:lnTo>
                    <a:pt x="510765" y="48485"/>
                  </a:lnTo>
                  <a:lnTo>
                    <a:pt x="498417" y="52876"/>
                  </a:lnTo>
                  <a:lnTo>
                    <a:pt x="488041" y="59810"/>
                  </a:lnTo>
                  <a:lnTo>
                    <a:pt x="479247" y="68973"/>
                  </a:lnTo>
                  <a:lnTo>
                    <a:pt x="570092" y="68973"/>
                  </a:lnTo>
                  <a:lnTo>
                    <a:pt x="561814" y="57142"/>
                  </a:lnTo>
                  <a:lnTo>
                    <a:pt x="546307" y="49378"/>
                  </a:lnTo>
                  <a:lnTo>
                    <a:pt x="525475" y="46951"/>
                  </a:lnTo>
                  <a:close/>
                </a:path>
                <a:path h="187959" w="1049020">
                  <a:moveTo>
                    <a:pt x="656424" y="46951"/>
                  </a:moveTo>
                  <a:lnTo>
                    <a:pt x="632832" y="50985"/>
                  </a:lnTo>
                  <a:lnTo>
                    <a:pt x="612381" y="63455"/>
                  </a:lnTo>
                  <a:lnTo>
                    <a:pt x="597978" y="84917"/>
                  </a:lnTo>
                  <a:lnTo>
                    <a:pt x="592531" y="115925"/>
                  </a:lnTo>
                  <a:lnTo>
                    <a:pt x="596777" y="143773"/>
                  </a:lnTo>
                  <a:lnTo>
                    <a:pt x="609607" y="166255"/>
                  </a:lnTo>
                  <a:lnTo>
                    <a:pt x="631155" y="181280"/>
                  </a:lnTo>
                  <a:lnTo>
                    <a:pt x="661555" y="186753"/>
                  </a:lnTo>
                  <a:lnTo>
                    <a:pt x="675317" y="185513"/>
                  </a:lnTo>
                  <a:lnTo>
                    <a:pt x="688132" y="181649"/>
                  </a:lnTo>
                  <a:lnTo>
                    <a:pt x="699072" y="174950"/>
                  </a:lnTo>
                  <a:lnTo>
                    <a:pt x="707212" y="165201"/>
                  </a:lnTo>
                  <a:lnTo>
                    <a:pt x="738581" y="165201"/>
                  </a:lnTo>
                  <a:lnTo>
                    <a:pt x="738581" y="163639"/>
                  </a:lnTo>
                  <a:lnTo>
                    <a:pt x="665848" y="163639"/>
                  </a:lnTo>
                  <a:lnTo>
                    <a:pt x="647553" y="159756"/>
                  </a:lnTo>
                  <a:lnTo>
                    <a:pt x="634855" y="149502"/>
                  </a:lnTo>
                  <a:lnTo>
                    <a:pt x="627456" y="134969"/>
                  </a:lnTo>
                  <a:lnTo>
                    <a:pt x="625055" y="118249"/>
                  </a:lnTo>
                  <a:lnTo>
                    <a:pt x="627220" y="100651"/>
                  </a:lnTo>
                  <a:lnTo>
                    <a:pt x="634274" y="85188"/>
                  </a:lnTo>
                  <a:lnTo>
                    <a:pt x="647060" y="74197"/>
                  </a:lnTo>
                  <a:lnTo>
                    <a:pt x="666419" y="70015"/>
                  </a:lnTo>
                  <a:lnTo>
                    <a:pt x="738581" y="70015"/>
                  </a:lnTo>
                  <a:lnTo>
                    <a:pt x="738581" y="67729"/>
                  </a:lnTo>
                  <a:lnTo>
                    <a:pt x="705523" y="67729"/>
                  </a:lnTo>
                  <a:lnTo>
                    <a:pt x="696240" y="58315"/>
                  </a:lnTo>
                  <a:lnTo>
                    <a:pt x="684183" y="51858"/>
                  </a:lnTo>
                  <a:lnTo>
                    <a:pt x="670522" y="48142"/>
                  </a:lnTo>
                  <a:lnTo>
                    <a:pt x="656424" y="46951"/>
                  </a:lnTo>
                  <a:close/>
                </a:path>
                <a:path h="187959" w="1049020">
                  <a:moveTo>
                    <a:pt x="738581" y="165201"/>
                  </a:moveTo>
                  <a:lnTo>
                    <a:pt x="707783" y="165201"/>
                  </a:lnTo>
                  <a:lnTo>
                    <a:pt x="707783" y="183133"/>
                  </a:lnTo>
                  <a:lnTo>
                    <a:pt x="738581" y="183133"/>
                  </a:lnTo>
                  <a:lnTo>
                    <a:pt x="738581" y="165201"/>
                  </a:lnTo>
                  <a:close/>
                </a:path>
                <a:path h="187959" w="1049020">
                  <a:moveTo>
                    <a:pt x="738581" y="70015"/>
                  </a:moveTo>
                  <a:lnTo>
                    <a:pt x="666419" y="70015"/>
                  </a:lnTo>
                  <a:lnTo>
                    <a:pt x="683396" y="73198"/>
                  </a:lnTo>
                  <a:lnTo>
                    <a:pt x="696240" y="82396"/>
                  </a:lnTo>
                  <a:lnTo>
                    <a:pt x="704372" y="97077"/>
                  </a:lnTo>
                  <a:lnTo>
                    <a:pt x="707212" y="116712"/>
                  </a:lnTo>
                  <a:lnTo>
                    <a:pt x="704838" y="133775"/>
                  </a:lnTo>
                  <a:lnTo>
                    <a:pt x="697436" y="148824"/>
                  </a:lnTo>
                  <a:lnTo>
                    <a:pt x="684580" y="159550"/>
                  </a:lnTo>
                  <a:lnTo>
                    <a:pt x="665848" y="163639"/>
                  </a:lnTo>
                  <a:lnTo>
                    <a:pt x="738581" y="163639"/>
                  </a:lnTo>
                  <a:lnTo>
                    <a:pt x="738581" y="70015"/>
                  </a:lnTo>
                  <a:close/>
                </a:path>
                <a:path h="187959" w="1049020">
                  <a:moveTo>
                    <a:pt x="738581" y="0"/>
                  </a:moveTo>
                  <a:lnTo>
                    <a:pt x="706094" y="0"/>
                  </a:lnTo>
                  <a:lnTo>
                    <a:pt x="706094" y="67729"/>
                  </a:lnTo>
                  <a:lnTo>
                    <a:pt x="738581" y="67729"/>
                  </a:lnTo>
                  <a:lnTo>
                    <a:pt x="738581" y="0"/>
                  </a:lnTo>
                  <a:close/>
                </a:path>
                <a:path h="187959" w="1049020">
                  <a:moveTo>
                    <a:pt x="829487" y="46951"/>
                  </a:moveTo>
                  <a:lnTo>
                    <a:pt x="799788" y="52589"/>
                  </a:lnTo>
                  <a:lnTo>
                    <a:pt x="777319" y="67821"/>
                  </a:lnTo>
                  <a:lnTo>
                    <a:pt x="763093" y="90125"/>
                  </a:lnTo>
                  <a:lnTo>
                    <a:pt x="758126" y="116979"/>
                  </a:lnTo>
                  <a:lnTo>
                    <a:pt x="762906" y="145080"/>
                  </a:lnTo>
                  <a:lnTo>
                    <a:pt x="776890" y="167154"/>
                  </a:lnTo>
                  <a:lnTo>
                    <a:pt x="799542" y="181584"/>
                  </a:lnTo>
                  <a:lnTo>
                    <a:pt x="830325" y="186753"/>
                  </a:lnTo>
                  <a:lnTo>
                    <a:pt x="853354" y="183772"/>
                  </a:lnTo>
                  <a:lnTo>
                    <a:pt x="873132" y="175042"/>
                  </a:lnTo>
                  <a:lnTo>
                    <a:pt x="885264" y="163639"/>
                  </a:lnTo>
                  <a:lnTo>
                    <a:pt x="830325" y="163639"/>
                  </a:lnTo>
                  <a:lnTo>
                    <a:pt x="812703" y="160429"/>
                  </a:lnTo>
                  <a:lnTo>
                    <a:pt x="800334" y="151811"/>
                  </a:lnTo>
                  <a:lnTo>
                    <a:pt x="793042" y="139298"/>
                  </a:lnTo>
                  <a:lnTo>
                    <a:pt x="790651" y="124409"/>
                  </a:lnTo>
                  <a:lnTo>
                    <a:pt x="899096" y="124409"/>
                  </a:lnTo>
                  <a:lnTo>
                    <a:pt x="897736" y="105155"/>
                  </a:lnTo>
                  <a:lnTo>
                    <a:pt x="790651" y="105155"/>
                  </a:lnTo>
                  <a:lnTo>
                    <a:pt x="793929" y="91333"/>
                  </a:lnTo>
                  <a:lnTo>
                    <a:pt x="801954" y="80179"/>
                  </a:lnTo>
                  <a:lnTo>
                    <a:pt x="814036" y="72728"/>
                  </a:lnTo>
                  <a:lnTo>
                    <a:pt x="829487" y="70015"/>
                  </a:lnTo>
                  <a:lnTo>
                    <a:pt x="882773" y="70015"/>
                  </a:lnTo>
                  <a:lnTo>
                    <a:pt x="860745" y="53461"/>
                  </a:lnTo>
                  <a:lnTo>
                    <a:pt x="829487" y="46951"/>
                  </a:lnTo>
                  <a:close/>
                </a:path>
                <a:path h="187959" w="1049020">
                  <a:moveTo>
                    <a:pt x="897089" y="141604"/>
                  </a:moveTo>
                  <a:lnTo>
                    <a:pt x="866305" y="141604"/>
                  </a:lnTo>
                  <a:lnTo>
                    <a:pt x="860920" y="151209"/>
                  </a:lnTo>
                  <a:lnTo>
                    <a:pt x="853235" y="158099"/>
                  </a:lnTo>
                  <a:lnTo>
                    <a:pt x="843089" y="162250"/>
                  </a:lnTo>
                  <a:lnTo>
                    <a:pt x="830325" y="163639"/>
                  </a:lnTo>
                  <a:lnTo>
                    <a:pt x="885264" y="163639"/>
                  </a:lnTo>
                  <a:lnTo>
                    <a:pt x="888199" y="160880"/>
                  </a:lnTo>
                  <a:lnTo>
                    <a:pt x="897089" y="141604"/>
                  </a:lnTo>
                  <a:close/>
                </a:path>
                <a:path h="187959" w="1049020">
                  <a:moveTo>
                    <a:pt x="882773" y="70015"/>
                  </a:moveTo>
                  <a:lnTo>
                    <a:pt x="829487" y="70015"/>
                  </a:lnTo>
                  <a:lnTo>
                    <a:pt x="844404" y="72907"/>
                  </a:lnTo>
                  <a:lnTo>
                    <a:pt x="855859" y="80656"/>
                  </a:lnTo>
                  <a:lnTo>
                    <a:pt x="863399" y="91869"/>
                  </a:lnTo>
                  <a:lnTo>
                    <a:pt x="866571" y="105155"/>
                  </a:lnTo>
                  <a:lnTo>
                    <a:pt x="897736" y="105155"/>
                  </a:lnTo>
                  <a:lnTo>
                    <a:pt x="897056" y="95525"/>
                  </a:lnTo>
                  <a:lnTo>
                    <a:pt x="883770" y="70764"/>
                  </a:lnTo>
                  <a:lnTo>
                    <a:pt x="882773" y="70015"/>
                  </a:lnTo>
                  <a:close/>
                </a:path>
                <a:path h="187959" w="1049020">
                  <a:moveTo>
                    <a:pt x="949871" y="50545"/>
                  </a:moveTo>
                  <a:lnTo>
                    <a:pt x="919035" y="50545"/>
                  </a:lnTo>
                  <a:lnTo>
                    <a:pt x="919035" y="183133"/>
                  </a:lnTo>
                  <a:lnTo>
                    <a:pt x="951572" y="183133"/>
                  </a:lnTo>
                  <a:lnTo>
                    <a:pt x="951572" y="104927"/>
                  </a:lnTo>
                  <a:lnTo>
                    <a:pt x="954102" y="91237"/>
                  </a:lnTo>
                  <a:lnTo>
                    <a:pt x="961293" y="80151"/>
                  </a:lnTo>
                  <a:lnTo>
                    <a:pt x="972548" y="72725"/>
                  </a:lnTo>
                  <a:lnTo>
                    <a:pt x="984443" y="70535"/>
                  </a:lnTo>
                  <a:lnTo>
                    <a:pt x="950455" y="70535"/>
                  </a:lnTo>
                  <a:lnTo>
                    <a:pt x="949871" y="70015"/>
                  </a:lnTo>
                  <a:lnTo>
                    <a:pt x="949871" y="50545"/>
                  </a:lnTo>
                  <a:close/>
                </a:path>
                <a:path h="187959" w="1049020">
                  <a:moveTo>
                    <a:pt x="1043086" y="70015"/>
                  </a:moveTo>
                  <a:lnTo>
                    <a:pt x="987272" y="70015"/>
                  </a:lnTo>
                  <a:lnTo>
                    <a:pt x="999754" y="71744"/>
                  </a:lnTo>
                  <a:lnTo>
                    <a:pt x="1008629" y="77104"/>
                  </a:lnTo>
                  <a:lnTo>
                    <a:pt x="1014020" y="86356"/>
                  </a:lnTo>
                  <a:lnTo>
                    <a:pt x="1016050" y="99758"/>
                  </a:lnTo>
                  <a:lnTo>
                    <a:pt x="1016050" y="183133"/>
                  </a:lnTo>
                  <a:lnTo>
                    <a:pt x="1048588" y="183133"/>
                  </a:lnTo>
                  <a:lnTo>
                    <a:pt x="1048588" y="92125"/>
                  </a:lnTo>
                  <a:lnTo>
                    <a:pt x="1044923" y="72497"/>
                  </a:lnTo>
                  <a:lnTo>
                    <a:pt x="1043086" y="70015"/>
                  </a:lnTo>
                  <a:close/>
                </a:path>
                <a:path h="187959" w="1049020">
                  <a:moveTo>
                    <a:pt x="996378" y="46951"/>
                  </a:moveTo>
                  <a:lnTo>
                    <a:pt x="982395" y="48581"/>
                  </a:lnTo>
                  <a:lnTo>
                    <a:pt x="969787" y="53262"/>
                  </a:lnTo>
                  <a:lnTo>
                    <a:pt x="958995" y="60683"/>
                  </a:lnTo>
                  <a:lnTo>
                    <a:pt x="950455" y="70535"/>
                  </a:lnTo>
                  <a:lnTo>
                    <a:pt x="984443" y="70535"/>
                  </a:lnTo>
                  <a:lnTo>
                    <a:pt x="987272" y="70015"/>
                  </a:lnTo>
                  <a:lnTo>
                    <a:pt x="1043086" y="70015"/>
                  </a:lnTo>
                  <a:lnTo>
                    <a:pt x="1034465" y="58366"/>
                  </a:lnTo>
                  <a:lnTo>
                    <a:pt x="1018016" y="49820"/>
                  </a:lnTo>
                  <a:lnTo>
                    <a:pt x="996378" y="46951"/>
                  </a:lnTo>
                  <a:close/>
                </a:path>
              </a:pathLst>
            </a:custGeom>
            <a:solidFill>
              <a:srgbClr val="2A354C"/>
            </a:solidFill>
          </p:spPr>
          <p:txBody>
            <a:bodyPr bIns="0" lIns="0" rIns="0" rtlCol="0" tIns="0" wrap="square"/>
            <a:lstStyle/>
            <a:p>
              <a:endParaRPr>
                <a:latin charset="0" panose="00000500000000000000" pitchFamily="2" typeface="Montserrat"/>
              </a:endParaRPr>
            </a:p>
          </p:txBody>
        </p:sp>
      </p:grpSp>
    </p:spTree>
    <p:extLst>
      <p:ext uri="{BB962C8B-B14F-4D97-AF65-F5344CB8AC3E}">
        <p14:creationId xmlns:p14="http://schemas.microsoft.com/office/powerpoint/2010/main" val="1318983044"/>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62" r:id="rId3"/>
    <p:sldLayoutId id="2147483652" r:id="rId4"/>
    <p:sldLayoutId id="2147483660" r:id="rId5"/>
    <p:sldLayoutId id="2147483653" r:id="rId6"/>
    <p:sldLayoutId id="2147483654" r:id="rId7"/>
    <p:sldLayoutId id="2147483655" r:id="rId8"/>
  </p:sldLayoutIdLst>
  <p:hf ftr="0" hdr="0" sldNum="0"/>
  <p:txStyles>
    <p:titleStyle>
      <a:lvl1pPr algn="l" defTabSz="914400" eaLnBrk="1" hangingPunct="1" latinLnBrk="0" rtl="0">
        <a:lnSpc>
          <a:spcPct val="90000"/>
        </a:lnSpc>
        <a:spcBef>
          <a:spcPct val="0"/>
        </a:spcBef>
        <a:buNone/>
        <a:defRPr b="1" kern="1200" sz="2800">
          <a:solidFill>
            <a:schemeClr val="tx1"/>
          </a:solidFill>
          <a:latin charset="0" panose="00000500000000000000" pitchFamily="2" typeface="Montserra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1600">
          <a:solidFill>
            <a:schemeClr val="tx1"/>
          </a:solidFill>
          <a:latin charset="0" panose="00000500000000000000" pitchFamily="2" typeface="Montserra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1400">
          <a:solidFill>
            <a:schemeClr val="tx1"/>
          </a:solidFill>
          <a:latin charset="0" panose="00000500000000000000" pitchFamily="2" typeface="Montserra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200">
          <a:solidFill>
            <a:schemeClr val="tx1"/>
          </a:solidFill>
          <a:latin charset="0" panose="00000500000000000000" pitchFamily="2" typeface="Montserra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100">
          <a:solidFill>
            <a:schemeClr val="tx1"/>
          </a:solidFill>
          <a:latin charset="0" panose="00000500000000000000" pitchFamily="2" typeface="Montserra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100">
          <a:solidFill>
            <a:schemeClr val="tx1"/>
          </a:solidFill>
          <a:latin charset="0" panose="00000500000000000000" pitchFamily="2" typeface="Montserra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image" Target="../media/image10.png" /><Relationship Id="rId2"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london.gov.uk/dataset/population-change-in-london-during-the-pandemic"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9.xml" /><Relationship Id="rId9" Type="http://schemas.openxmlformats.org/officeDocument/2006/relationships/slide" Target="slide10.xml" /><Relationship Id="rId10" Type="http://schemas.openxmlformats.org/officeDocument/2006/relationships/slide" Target="slide1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gif"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3200-7215-DC79-06B6-34B0D7C27BE8}"/>
              </a:ext>
            </a:extLst>
          </p:cNvPr>
          <p:cNvSpPr>
            <a:spLocks noGrp="1"/>
          </p:cNvSpPr>
          <p:nvPr>
            <p:ph type="ctrTitle"/>
          </p:nvPr>
        </p:nvSpPr>
        <p:spPr>
          <a:xfrm>
            <a:off x="917713" y="2242515"/>
            <a:ext cx="7460974" cy="1325563"/>
          </a:xfrm>
        </p:spPr>
        <p:txBody>
          <a:bodyPr/>
          <a:lstStyle/>
          <a:p>
            <a:pPr lvl="0" indent="0" marL="0">
              <a:buNone/>
            </a:pPr>
            <a:r>
              <a:rPr/>
              <a:t>JSNA Summary</a:t>
            </a:r>
          </a:p>
        </p:txBody>
      </p:sp>
      <p:sp>
        <p:nvSpPr>
          <p:cNvPr id="3" name="Subtitle 2">
            <a:extLst>
              <a:ext uri="{FF2B5EF4-FFF2-40B4-BE49-F238E27FC236}">
                <a16:creationId xmlns:a16="http://schemas.microsoft.com/office/drawing/2014/main" id="{86D7C27F-8802-4CD2-4914-C6DF054B5AC3}"/>
              </a:ext>
            </a:extLst>
          </p:cNvPr>
          <p:cNvSpPr>
            <a:spLocks noGrp="1"/>
          </p:cNvSpPr>
          <p:nvPr>
            <p:ph idx="1" type="subTitle"/>
          </p:nvPr>
        </p:nvSpPr>
        <p:spPr>
          <a:xfrm>
            <a:off x="917713" y="3956214"/>
            <a:ext cx="5832000" cy="441616"/>
          </a:xfrm>
        </p:spPr>
        <p:txBody>
          <a:bodyPr/>
          <a:lstStyle/>
          <a:p>
            <a:pPr lvl="0" indent="0" marL="0">
              <a:buNone/>
            </a:pPr>
            <a:r>
              <a:rPr/>
              <a:t>Demographics</a:t>
            </a:r>
            <a:br/>
            <a:br/>
            <a:r>
              <a:rPr/>
              <a:t>Camden Public Health Intelligence</a:t>
            </a:r>
          </a:p>
        </p:txBody>
      </p:sp>
      <p:sp>
        <p:nvSpPr>
          <p:cNvPr id="5" name="Date Placeholder 3">
            <a:extLst>
              <a:ext uri="{FF2B5EF4-FFF2-40B4-BE49-F238E27FC236}">
                <a16:creationId xmlns:a16="http://schemas.microsoft.com/office/drawing/2014/main" id="{42EDB735-F79F-84B9-8799-546EA61D6235}"/>
              </a:ext>
            </a:extLst>
          </p:cNvPr>
          <p:cNvSpPr>
            <a:spLocks noGrp="1"/>
          </p:cNvSpPr>
          <p:nvPr>
            <p:ph idx="10" sz="half" type="dt"/>
          </p:nvPr>
        </p:nvSpPr>
        <p:spPr>
          <a:xfrm>
            <a:off x="838200" y="6356350"/>
            <a:ext cx="2743200" cy="365125"/>
          </a:xfrm>
          <a:prstGeom prst="rect">
            <a:avLst/>
          </a:prstGeom>
        </p:spPr>
        <p:txBody>
          <a:bodyPr/>
          <a:lstStyle>
            <a:lvl1pPr>
              <a:defRPr/>
            </a:lvl1pPr>
          </a:lstStyle>
          <a:p>
            <a:fld id="{00CFDB79-E735-4FBE-927A-2D3B6EB77C66}" type="datetime1">
              <a:rPr lang="en-US" smtClean="0"/>
              <a:t>November 2024</a:t>
            </a:fld>
            <a:endParaRPr dirty="0" lang="en-GB"/>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DE3-EE3B-CB4E-A4F3-4D8CDBA77A2A}"/>
              </a:ext>
            </a:extLst>
          </p:cNvPr>
          <p:cNvSpPr>
            <a:spLocks noGrp="1"/>
          </p:cNvSpPr>
          <p:nvPr>
            <p:ph type="title"/>
          </p:nvPr>
        </p:nvSpPr>
        <p:spPr/>
        <p:txBody>
          <a:bodyPr/>
          <a:lstStyle/>
          <a:p>
            <a:pPr lvl="0" indent="0" marL="0">
              <a:buNone/>
            </a:pPr>
            <a:r>
              <a:rPr/>
              <a:t>Ethnicity varies substantially within Camden, with some areas being much more diverse than others</a:t>
            </a:r>
          </a:p>
        </p:txBody>
      </p:sp>
      <p:pic>
        <p:nvPicPr>
          <p:cNvPr descr="index_files/figure-pptx/unnamed-chunk-6-1.png" id="0" name="Picture 1"/>
          <p:cNvPicPr>
            <a:picLocks noGrp="1" noChangeAspect="1"/>
          </p:cNvPicPr>
          <p:nvPr/>
        </p:nvPicPr>
        <p:blipFill>
          <a:blip r:embed="rId2"/>
          <a:stretch>
            <a:fillRect/>
          </a:stretch>
        </p:blipFill>
        <p:spPr bwMode="auto">
          <a:xfrm>
            <a:off x="838200" y="2692400"/>
            <a:ext cx="5181600" cy="2590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0" b="0"/>
          </a:stretch>
        </a:blipFill>
        <a:effects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42A7-A7E4-D1CC-6431-87A67F241A01}"/>
              </a:ext>
            </a:extLst>
          </p:cNvPr>
          <p:cNvSpPr>
            <a:spLocks noGrp="1"/>
          </p:cNvSpPr>
          <p:nvPr>
            <p:ph type="title"/>
          </p:nvPr>
        </p:nvSpPr>
        <p:spPr/>
        <p:txBody>
          <a:bodyPr/>
          <a:lstStyle/>
          <a:p>
            <a:pPr lvl="0" indent="0" marL="0">
              <a:buNone/>
            </a:pPr>
            <a:r>
              <a:rPr/>
              <a:t>Deprivation</a:t>
            </a:r>
          </a:p>
        </p:txBody>
      </p:sp>
      <p:pic>
        <p:nvPicPr>
          <p:cNvPr descr="index_files/figure-pptx/unnamed-chunk-7-1.png" id="0" name="Picture 1"/>
          <p:cNvPicPr>
            <a:picLocks noGrp="1" noChangeAspect="1"/>
          </p:cNvPicPr>
          <p:nvPr/>
        </p:nvPicPr>
        <p:blipFill>
          <a:blip r:embed="rId3"/>
          <a:stretch>
            <a:fillRect/>
          </a:stretch>
        </p:blipFill>
        <p:spPr bwMode="auto">
          <a:xfrm>
            <a:off x="4102100" y="1816100"/>
            <a:ext cx="3987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E33ED-E698-3331-4AE5-2F45400EE074}"/>
              </a:ext>
            </a:extLst>
          </p:cNvPr>
          <p:cNvSpPr>
            <a:spLocks noGrp="1"/>
          </p:cNvSpPr>
          <p:nvPr>
            <p:ph idx="1"/>
          </p:nvPr>
        </p:nvSpPr>
        <p:spPr/>
        <p:txBody>
          <a:bodyPr/>
          <a:lstStyle/>
          <a:p>
            <a:pPr lvl="0" indent="0" marL="0">
              <a:buNone/>
            </a:pPr>
            <a:r>
              <a:rPr/>
              <a:t>1 </a:t>
            </a:r>
            <a:r>
              <a:rPr>
                <a:hlinkClick r:id="rId2"/>
              </a:rPr>
              <a:t>Population change in london during the pandemic - london datastore</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42A7-A7E4-D1CC-6431-87A67F241A01}"/>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565E33ED-E698-3331-4AE5-2F45400EE074}"/>
              </a:ext>
            </a:extLst>
          </p:cNvPr>
          <p:cNvSpPr>
            <a:spLocks noGrp="1"/>
          </p:cNvSpPr>
          <p:nvPr>
            <p:ph idx="1"/>
          </p:nvPr>
        </p:nvSpPr>
        <p:spPr/>
        <p:txBody>
          <a:bodyPr/>
          <a:lstStyle/>
          <a:p>
            <a:pPr lvl="0"/>
            <a:r>
              <a:rPr>
                <a:hlinkClick r:id="rId2" action="ppaction://hlinksldjump"/>
              </a:rPr>
              <a:t>Introduction</a:t>
            </a:r>
          </a:p>
          <a:p>
            <a:pPr lvl="1"/>
            <a:r>
              <a:rPr>
                <a:hlinkClick r:id="rId3" action="ppaction://hlinksldjump"/>
              </a:rPr>
              <a:t>Camden’s JSNA</a:t>
            </a:r>
          </a:p>
          <a:p>
            <a:pPr lvl="0"/>
            <a:r>
              <a:rPr>
                <a:hlinkClick r:id="rId4" action="ppaction://hlinksldjump"/>
              </a:rPr>
              <a:t>Population</a:t>
            </a:r>
          </a:p>
          <a:p>
            <a:pPr lvl="1"/>
            <a:r>
              <a:rPr>
                <a:hlinkClick r:id="rId5" action="ppaction://hlinksldjump"/>
              </a:rPr>
              <a:t>Camden’s population has fallen but is expected to rebound</a:t>
            </a:r>
          </a:p>
          <a:p>
            <a:pPr lvl="1"/>
            <a:r>
              <a:rPr>
                <a:hlinkClick r:id="rId6" action="ppaction://hlinksldjump"/>
              </a:rPr>
              <a:t>Camden’s population is ageing, though young adults will remain the largest group</a:t>
            </a:r>
          </a:p>
          <a:p>
            <a:pPr lvl="0"/>
            <a:r>
              <a:rPr>
                <a:hlinkClick r:id="rId7" action="ppaction://hlinksldjump"/>
              </a:rPr>
              <a:t>Ethnicity</a:t>
            </a:r>
          </a:p>
          <a:p>
            <a:pPr lvl="1"/>
            <a:r>
              <a:rPr>
                <a:hlinkClick r:id="rId8" action="ppaction://hlinksldjump"/>
              </a:rPr>
              <a:t>Camden’s is one of the most diverse places in the country, though the majority of the population identify as White</a:t>
            </a:r>
          </a:p>
          <a:p>
            <a:pPr lvl="1"/>
            <a:r>
              <a:rPr>
                <a:hlinkClick r:id="rId9" action="ppaction://hlinksldjump"/>
              </a:rPr>
              <a:t>Ethnicity varies substantially within Camden, with some areas being much more diverse than others</a:t>
            </a:r>
          </a:p>
          <a:p>
            <a:pPr lvl="1"/>
            <a:r>
              <a:rPr>
                <a:hlinkClick r:id="rId10" action="ppaction://hlinksldjump"/>
              </a:rPr>
              <a:t>Deprivation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0" b="0"/>
          </a:stretch>
        </a:blipFill>
        <a:effects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C23E-569A-8212-17CC-549EF53C3F67}"/>
              </a:ext>
            </a:extLst>
          </p:cNvPr>
          <p:cNvSpPr>
            <a:spLocks noGrp="1"/>
          </p:cNvSpPr>
          <p:nvPr>
            <p:ph type="title"/>
          </p:nvPr>
        </p:nvSpPr>
        <p:spPr>
          <a:xfrm>
            <a:off x="748748" y="1956182"/>
            <a:ext cx="6655904" cy="1084405"/>
          </a:xfrm>
        </p:spPr>
        <p:txBody>
          <a:bodyPr/>
          <a:lstStyle/>
          <a:p>
            <a:pPr lvl="0" indent="0" marL="0">
              <a:buNone/>
            </a:pPr>
            <a:r>
              <a:rPr/>
              <a:t>Introduction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42A7-A7E4-D1CC-6431-87A67F241A01}"/>
              </a:ext>
            </a:extLst>
          </p:cNvPr>
          <p:cNvSpPr>
            <a:spLocks noGrp="1"/>
          </p:cNvSpPr>
          <p:nvPr>
            <p:ph type="title"/>
          </p:nvPr>
        </p:nvSpPr>
        <p:spPr/>
        <p:txBody>
          <a:bodyPr/>
          <a:lstStyle/>
          <a:p>
            <a:pPr lvl="0" indent="0" marL="0">
              <a:buNone/>
            </a:pPr>
            <a:r>
              <a:rPr/>
              <a:t>Camden’s JSNA</a:t>
            </a:r>
          </a:p>
        </p:txBody>
      </p:sp>
      <p:sp>
        <p:nvSpPr>
          <p:cNvPr id="3" name="Content Placeholder 2">
            <a:extLst>
              <a:ext uri="{FF2B5EF4-FFF2-40B4-BE49-F238E27FC236}">
                <a16:creationId xmlns:a16="http://schemas.microsoft.com/office/drawing/2014/main" id="{565E33ED-E698-3331-4AE5-2F45400EE074}"/>
              </a:ext>
            </a:extLst>
          </p:cNvPr>
          <p:cNvSpPr>
            <a:spLocks noGrp="1"/>
          </p:cNvSpPr>
          <p:nvPr>
            <p:ph idx="1"/>
          </p:nvPr>
        </p:nvSpPr>
        <p:spPr/>
        <p:txBody>
          <a:bodyPr/>
          <a:lstStyle/>
          <a:p>
            <a:pPr lvl="0" indent="0" marL="0">
              <a:buNone/>
            </a:pPr>
            <a:r>
              <a:rPr/>
              <a:t>This is JSNA summary is a concise summary of the demographics of residents of Camden. It presents data on the size and structure of the population and a range of groups within it, for example different ethnic groups.</a:t>
            </a:r>
          </a:p>
          <a:p>
            <a:pPr lvl="0" indent="0" marL="0">
              <a:buNone/>
            </a:pPr>
            <a:r>
              <a:rPr/>
              <a:t>Camden’s Joint Strategic Needs Assessment explores the health and wellbeing of the borough’s residents and highlights areas of good practice and where opportunities to do more exist, including tacking inequalities. The JSNA helps public bodies decide what type of local services to commission.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0" b="0"/>
          </a:stretch>
        </a:blipFill>
        <a:effects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C23E-569A-8212-17CC-549EF53C3F67}"/>
              </a:ext>
            </a:extLst>
          </p:cNvPr>
          <p:cNvSpPr>
            <a:spLocks noGrp="1"/>
          </p:cNvSpPr>
          <p:nvPr>
            <p:ph type="title"/>
          </p:nvPr>
        </p:nvSpPr>
        <p:spPr>
          <a:xfrm>
            <a:off x="748748" y="1956182"/>
            <a:ext cx="6655904" cy="1084405"/>
          </a:xfrm>
        </p:spPr>
        <p:txBody>
          <a:bodyPr/>
          <a:lstStyle/>
          <a:p>
            <a:pPr lvl="0" indent="0" marL="0">
              <a:buNone/>
            </a:pPr>
            <a:r>
              <a:rPr/>
              <a:t>Population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0" b="0"/>
          </a:stretch>
        </a:blipFill>
        <a:effects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DE3-EE3B-CB4E-A4F3-4D8CDBA77A2A}"/>
              </a:ext>
            </a:extLst>
          </p:cNvPr>
          <p:cNvSpPr>
            <a:spLocks noGrp="1"/>
          </p:cNvSpPr>
          <p:nvPr>
            <p:ph type="title"/>
          </p:nvPr>
        </p:nvSpPr>
        <p:spPr/>
        <p:txBody>
          <a:bodyPr/>
          <a:lstStyle/>
          <a:p>
            <a:pPr lvl="0" indent="0" marL="0">
              <a:buNone/>
            </a:pPr>
            <a:r>
              <a:rPr/>
              <a:t>Camden’s population has fallen but is expected to rebound</a:t>
            </a:r>
          </a:p>
        </p:txBody>
      </p:sp>
      <p:sp>
        <p:nvSpPr>
          <p:cNvPr id="4" name="Content Placeholder 3">
            <a:extLst>
              <a:ext uri="{FF2B5EF4-FFF2-40B4-BE49-F238E27FC236}">
                <a16:creationId xmlns:a16="http://schemas.microsoft.com/office/drawing/2014/main" id="{EB794959-04C2-640D-1268-2AE715D698AD}"/>
              </a:ext>
            </a:extLst>
          </p:cNvPr>
          <p:cNvSpPr>
            <a:spLocks noGrp="1"/>
          </p:cNvSpPr>
          <p:nvPr>
            <p:ph idx="2" sz="half"/>
          </p:nvPr>
        </p:nvSpPr>
        <p:spPr/>
        <p:txBody>
          <a:bodyPr/>
          <a:lstStyle/>
          <a:p>
            <a:pPr lvl="0" indent="0" marL="0">
              <a:buNone/>
            </a:pPr>
            <a:r>
              <a:rPr/>
              <a:t>Camden’s population slowly fell until around 2020 when it started to increase again, with further rises predicted. While the size of the population has fluctuated by relatively small amounts, the individuals that comprise the population change frequently with Camden having a high rate of migration within the UK and internationally.</a:t>
            </a:r>
          </a:p>
          <a:p>
            <a:pPr lvl="0" indent="0" marL="0">
              <a:spcBef>
                <a:spcPts val="3000"/>
              </a:spcBef>
              <a:buNone/>
            </a:pPr>
            <a:r>
              <a:rPr b="1"/>
              <a:t>Note on the 2021 Census</a:t>
            </a:r>
          </a:p>
          <a:p>
            <a:pPr lvl="0" indent="0" marL="0">
              <a:buNone/>
            </a:pPr>
            <a:r>
              <a:rPr/>
              <a:t>Prior to the 2021 Census Camden was estimated to have a population of around 280,000 based on projections from the 2011 Census. The 2021 Census found the population was substantially lower. This may have happened for a number of reasons, such as temporary relocation away from the borough during the Covid-19 pandemic with some evidence this is now reversing. [1] While adjustments have been made by ONS, including backdating some population estimates, it can be unclear when indicators are using the high or low version of the population and consequently there can be substantial variation in some indicators depending on source, version, or between time periods even where there has been little change in the count of a metric.</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DE3-EE3B-CB4E-A4F3-4D8CDBA77A2A}"/>
              </a:ext>
            </a:extLst>
          </p:cNvPr>
          <p:cNvSpPr>
            <a:spLocks noGrp="1"/>
          </p:cNvSpPr>
          <p:nvPr>
            <p:ph type="title"/>
          </p:nvPr>
        </p:nvSpPr>
        <p:spPr/>
        <p:txBody>
          <a:bodyPr/>
          <a:lstStyle/>
          <a:p>
            <a:pPr lvl="0" indent="0" marL="0">
              <a:buNone/>
            </a:pPr>
            <a:r>
              <a:rPr/>
              <a:t>Camden’s population is ageing, though young adults will remain the largest group</a:t>
            </a:r>
          </a:p>
        </p:txBody>
      </p:sp>
      <p:pic>
        <p:nvPicPr>
          <p:cNvPr descr="index_files/figure-pptx/unnamed-chunk-3-1.gif" id="0" name="Picture 1"/>
          <p:cNvPicPr>
            <a:picLocks noGrp="1" noChangeAspect="1"/>
          </p:cNvPicPr>
          <p:nvPr/>
        </p:nvPicPr>
        <p:blipFill>
          <a:blip r:embed="rId2"/>
          <a:stretch>
            <a:fillRect/>
          </a:stretch>
        </p:blipFill>
        <p:spPr bwMode="auto">
          <a:xfrm>
            <a:off x="838200" y="2692400"/>
            <a:ext cx="5181600" cy="2590800"/>
          </a:xfrm>
          <a:prstGeom prst="rect">
            <a:avLst/>
          </a:prstGeom>
          <a:noFill/>
          <a:ln w="9525">
            <a:noFill/>
            <a:headEnd/>
            <a:tailEnd/>
          </a:ln>
        </p:spPr>
      </p:pic>
      <p:sp>
        <p:nvSpPr>
          <p:cNvPr id="4" name="Content Placeholder 3">
            <a:extLst>
              <a:ext uri="{FF2B5EF4-FFF2-40B4-BE49-F238E27FC236}">
                <a16:creationId xmlns:a16="http://schemas.microsoft.com/office/drawing/2014/main" id="{EB794959-04C2-640D-1268-2AE715D698AD}"/>
              </a:ext>
            </a:extLst>
          </p:cNvPr>
          <p:cNvSpPr>
            <a:spLocks noGrp="1"/>
          </p:cNvSpPr>
          <p:nvPr>
            <p:ph idx="2" sz="half"/>
          </p:nvPr>
        </p:nvSpPr>
        <p:spPr/>
        <p:txBody>
          <a:bodyPr/>
          <a:lstStyle/>
          <a:p>
            <a:pPr lvl="0" indent="0" marL="0">
              <a:buNone/>
            </a:pPr>
            <a:r>
              <a:rPr/>
              <a:t>The composition of Camden’s population has changed considerably and this is expected to continue. Between 2013 and 2023 the proportion of residents aged under 18 fell from 17.5328986% to 16.3867959% and it is expected to fall further to 13.9797361% by 2041. Conversely, the proportion of residents aged 65 and over is expected to rise from 11.8595275% in 2023 to 16.3119058% by 2041. The proportion of the population of working is age is expected to remain relatively constant.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C23E-569A-8212-17CC-549EF53C3F67}"/>
              </a:ext>
            </a:extLst>
          </p:cNvPr>
          <p:cNvSpPr>
            <a:spLocks noGrp="1"/>
          </p:cNvSpPr>
          <p:nvPr>
            <p:ph type="title"/>
          </p:nvPr>
        </p:nvSpPr>
        <p:spPr>
          <a:xfrm>
            <a:off x="748748" y="1956182"/>
            <a:ext cx="6655904" cy="1084405"/>
          </a:xfrm>
        </p:spPr>
        <p:txBody>
          <a:bodyPr/>
          <a:lstStyle/>
          <a:p>
            <a:pPr lvl="0" indent="0" marL="0">
              <a:buNone/>
            </a:pPr>
            <a:r>
              <a:rPr/>
              <a:t>Ethnicity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DE3-EE3B-CB4E-A4F3-4D8CDBA77A2A}"/>
              </a:ext>
            </a:extLst>
          </p:cNvPr>
          <p:cNvSpPr>
            <a:spLocks noGrp="1"/>
          </p:cNvSpPr>
          <p:nvPr>
            <p:ph type="title"/>
          </p:nvPr>
        </p:nvSpPr>
        <p:spPr/>
        <p:txBody>
          <a:bodyPr/>
          <a:lstStyle/>
          <a:p>
            <a:pPr lvl="0" indent="0" marL="0">
              <a:buNone/>
            </a:pPr>
            <a:r>
              <a:rPr/>
              <a:t>Camden’s is one of the most diverse places in the country, though the majority of the population identify as White</a:t>
            </a:r>
          </a:p>
        </p:txBody>
      </p:sp>
      <p:pic>
        <p:nvPicPr>
          <p:cNvPr descr="index_files/figure-pptx/unnamed-chunk-5-1.png" id="0" name="Picture 1"/>
          <p:cNvPicPr>
            <a:picLocks noGrp="1" noChangeAspect="1"/>
          </p:cNvPicPr>
          <p:nvPr/>
        </p:nvPicPr>
        <p:blipFill>
          <a:blip r:embed="rId2"/>
          <a:stretch>
            <a:fillRect/>
          </a:stretch>
        </p:blipFill>
        <p:spPr bwMode="auto">
          <a:xfrm>
            <a:off x="838200" y="2692400"/>
            <a:ext cx="5181600" cy="2590800"/>
          </a:xfrm>
          <a:prstGeom prst="rect">
            <a:avLst/>
          </a:prstGeom>
          <a:noFill/>
          <a:ln w="9525">
            <a:noFill/>
            <a:headEnd/>
            <a:tailEnd/>
          </a:ln>
        </p:spPr>
      </p:pic>
      <p:sp>
        <p:nvSpPr>
          <p:cNvPr id="4" name="Content Placeholder 3">
            <a:extLst>
              <a:ext uri="{FF2B5EF4-FFF2-40B4-BE49-F238E27FC236}">
                <a16:creationId xmlns:a16="http://schemas.microsoft.com/office/drawing/2014/main" id="{EB794959-04C2-640D-1268-2AE715D698AD}"/>
              </a:ext>
            </a:extLst>
          </p:cNvPr>
          <p:cNvSpPr>
            <a:spLocks noGrp="1"/>
          </p:cNvSpPr>
          <p:nvPr>
            <p:ph idx="2" sz="half"/>
          </p:nvPr>
        </p:nvSpPr>
        <p:spPr/>
        <p:txBody>
          <a:bodyPr/>
          <a:lstStyle/>
          <a:p>
            <a:pPr lvl="0" indent="0" marL="0">
              <a:buNone/>
            </a:pPr>
            <a:r>
              <a:rPr/>
              <a:t>Around 60% of Camden’s population is White, with White British comprising 40%. Outside of the White ethnic group Camden’s population is comprised of Asian, Asian British or Asian Welsh (20%), Black, Black British, Black Welsh, Caribbean or African (9%), Mixed or Multiple ethnic groups (7%), and Other ethnic group (7%) broad ethnic groups with Bangladeshi (7%), and African (7%) being particularly large groups within these.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TotalTime>
  <Words>1</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Arial</vt:lpstr>
      <vt:lpstr>Montserrat</vt:lpstr>
      <vt:lpstr>Office Theme</vt:lpstr>
      <vt:lpstr>PowerPoint Presentation</vt:lpstr>
    </vt:vector>
  </TitlesOfParts>
  <Company>London Borough of Camden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JSNA Summary</dc:title>
  <dc:creator>Camden Public Health Intelligence</dc:creator>
  <cp:keywords/>
  <dcterms:created xsi:type="dcterms:W3CDTF">2024-11-14T11:37:26Z</dcterms:created>
  <dcterms:modified xsi:type="dcterms:W3CDTF">2024-11-14T11:37:26Z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uthor">
    <vt:lpwstr/>
  </property>
  <property fmtid="{D5CDD505-2E9C-101B-9397-08002B2CF9AE}" pid="7" name="csl">
    <vt:lpwstr>bmj.csl</vt:lpwstr>
  </property>
  <property fmtid="{D5CDD505-2E9C-101B-9397-08002B2CF9AE}" pid="8" name="date">
    <vt:lpwstr>November 2024</vt:lpwstr>
  </property>
  <property fmtid="{D5CDD505-2E9C-101B-9397-08002B2CF9AE}" pid="9" name="date-format">
    <vt:lpwstr>MMMM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slide-number">
    <vt:lpwstr>True</vt:lpwstr>
  </property>
  <property fmtid="{D5CDD505-2E9C-101B-9397-08002B2CF9AE}" pid="17" name="subtitle">
    <vt:lpwstr>Demographics</vt:lpwstr>
  </property>
  <property fmtid="{D5CDD505-2E9C-101B-9397-08002B2CF9AE}" pid="18" name="toc-title">
    <vt:lpwstr>Table of contents</vt:lpwstr>
  </property>
</Properties>
</file>