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7.xml"/><Relationship Id="rId33" Type="http://schemas.openxmlformats.org/officeDocument/2006/relationships/font" Target="fonts/Lato-regular.fntdata"/><Relationship Id="rId10" Type="http://schemas.openxmlformats.org/officeDocument/2006/relationships/slide" Target="slides/slide6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9.xml"/><Relationship Id="rId35" Type="http://schemas.openxmlformats.org/officeDocument/2006/relationships/font" Target="fonts/Lato-italic.fntdata"/><Relationship Id="rId12" Type="http://schemas.openxmlformats.org/officeDocument/2006/relationships/slide" Target="slides/slide8.xml"/><Relationship Id="rId34" Type="http://schemas.openxmlformats.org/officeDocument/2006/relationships/font" Target="fonts/Lato-bold.fntdata"/><Relationship Id="rId15" Type="http://schemas.openxmlformats.org/officeDocument/2006/relationships/slide" Target="slides/slide11.xml"/><Relationship Id="rId37" Type="http://schemas.openxmlformats.org/officeDocument/2006/relationships/font" Target="fonts/OpenSans-regular.fntdata"/><Relationship Id="rId14" Type="http://schemas.openxmlformats.org/officeDocument/2006/relationships/slide" Target="slides/slide10.xml"/><Relationship Id="rId36" Type="http://schemas.openxmlformats.org/officeDocument/2006/relationships/font" Target="fonts/Lato-bold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uThread Security Upgrades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Camden J. Voigt &amp; CJ Konopka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Buffer Overflow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Buffer </a:t>
            </a:r>
            <a:r>
              <a:rPr lang="en"/>
              <a:t>Overflow</a:t>
            </a:r>
            <a:r>
              <a:rPr lang="en"/>
              <a:t> - What is it?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Buffer: a sequential section of memory allocated to store data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Buffer Overflow Occurs When: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program attempts to put more data in a buffer than it can hold</a:t>
            </a:r>
          </a:p>
          <a:p>
            <a:pPr indent="-3111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Lato"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program attempts to put data in a memory area past a buffer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is it used?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 attacker causes a buffer overflow and overwrites executable code with malicious code</a:t>
            </a:r>
          </a:p>
          <a:p>
            <a:pPr indent="-29845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Lato"/>
            </a:pPr>
            <a:r>
              <a:rPr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Common example is overwriting a function pointer on the stack to point to your own function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 Overflow in uThread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25225"/>
            <a:ext cx="31425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Init buffer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uthread_init(99) when max supposed to be 10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Memory manipulation of other threads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Potential pointer override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625" y="1549525"/>
            <a:ext cx="2152525" cy="32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574" y="1359550"/>
            <a:ext cx="1924675" cy="344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solve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Check size of init input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Make it harder to know exactly where data is stored relative to your thread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Add a canary value before function pointers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 implemented in uThread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 check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>
              <a:spcBef>
                <a:spcPts val="0"/>
              </a:spcBef>
              <a:buNone/>
            </a:pPr>
            <a:r>
              <a:rPr lang="en"/>
              <a:t>Canary values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50" y="2768650"/>
            <a:ext cx="36195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50" y="1690978"/>
            <a:ext cx="7391599" cy="10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250" y="3782425"/>
            <a:ext cx="8235075" cy="8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Solution implemented in uThread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location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50" y="1834350"/>
            <a:ext cx="5145874" cy="11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 b="0" l="0" r="15196" t="0"/>
          <a:stretch/>
        </p:blipFill>
        <p:spPr>
          <a:xfrm>
            <a:off x="381450" y="3184800"/>
            <a:ext cx="5028575" cy="6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6957" y="1225225"/>
            <a:ext cx="2681793" cy="3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Safety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Safety - What is it?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Thread-safe code only manipulates shared data structures in a manner that ensures that all threads behave properly and fulfil Thread-safe code only manipulates shared data structures in a manner that ensures that all threads behave properly and fulfil their design specifications without unintended interaction.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Thread safety means that threads protect their data variables so that they aren’t manipulated by other thread unexpectedly.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Without thread safety threads could manipulate each other's data which could lead to unexpected behavior their design specifications without unintended interaction.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Thread safety means that threads protect their data variables so that they aren’t manipulated by other thread unexpectedly.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Without thread safety threads could manipulate each other's data which could lead to unexpected behavior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Safety in uThread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uThread did not provide any thread safety </a:t>
            </a:r>
            <a:r>
              <a:rPr lang="en"/>
              <a:t>guarantee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 in different threads could manipulate each other easily as seen in this example.</a:t>
            </a: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176" y="315925"/>
            <a:ext cx="4486824" cy="48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75" y="2561050"/>
            <a:ext cx="2122075" cy="25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Safety - Solution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Allow users to set value that are specific to their thread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Based off of pThread </a:t>
            </a:r>
            <a:r>
              <a:rPr lang="en"/>
              <a:t>implementation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Users can create keys which are associated with values that are specific to each thread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Created new functions uthread_key_create(), uthread_set_key(), uthread_get_key()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Leaks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047600" cy="12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700" y="1225218"/>
            <a:ext cx="4047600" cy="302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5613025" y="1952825"/>
            <a:ext cx="1675500" cy="18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5613025" y="3492475"/>
            <a:ext cx="1675500" cy="18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5493401" cy="10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299" y="1705425"/>
            <a:ext cx="3564201" cy="312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5821876" cy="35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0500"/>
            <a:ext cx="6828920" cy="39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project can now be set up in a thread safe way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075" y="152200"/>
            <a:ext cx="3314225" cy="49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325" y="1910125"/>
            <a:ext cx="3171225" cy="30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Leaks - What are they?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“A memory lead is a type of resource leak in which that occurs when a computer program incorrectly manages memory allocation in such a way that memory“ - Wikipedia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memory leak is a type of resource leak in which that occurs when a computer program incorrectly manages memory allocation in such a way that memory that is no longer need is not released” - Wikipedia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Occurs when a program does not release the memory that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it allocated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Would cause memory leaks in any program using uThread by filling up the process heap with thread memory. 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that i“A memory lead is a type of resource leak in which that occurs when a computer program incorrectly manages memory allocation in such a way that memory that is no longer need is not released” - Wikipedia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Occurs when a program does not release the memory that it allocated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Would cause memory leaks in any program using uThread by filling up the process heap with thread memory. s no longer need is not released” - Wikipedia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Occurs when a program does not release the memory that it allocated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Would cause memory leaks in any program using uThread by filling up the process heap with thread memory.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uThread by filling up the process heap with thread memory.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Leaks in uThread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uThread leaks memory heavily because the stack for each thread is never freed after being put into the queue.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simple example shows how many bytes are lost from just 1 thread in the queue.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900" y="1268742"/>
            <a:ext cx="4603475" cy="3422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03150"/>
            <a:ext cx="4780676" cy="23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Leaks Solution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fix the memory leaks caused by uThread we will simply free the stack space for each thread after use.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was harder than it seems at first glance because of the way context switching works.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Implemented</a:t>
            </a:r>
            <a:r>
              <a:rPr lang="en"/>
              <a:t> by saving the current queue object for each currently running thread and freeing said object when uthread_exit is called.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- Setup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25" y="1147225"/>
            <a:ext cx="4279025" cy="20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25" y="3290025"/>
            <a:ext cx="79248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1312550" y="1995500"/>
            <a:ext cx="2550300" cy="224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- exit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25" y="2264050"/>
            <a:ext cx="59626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 - yield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275" y="1076700"/>
            <a:ext cx="5645701" cy="374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more memory leaks from the uThread library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63" y="2902580"/>
            <a:ext cx="4885724" cy="9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569" y="85375"/>
            <a:ext cx="33575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