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ibre Bodoni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Poppins Black"/>
      <p:bold r:id="rId34"/>
      <p:boldItalic r:id="rId35"/>
    </p:embeddedFont>
    <p:embeddedFont>
      <p:font typeface="Poppins SemiBold"/>
      <p:regular r:id="rId36"/>
      <p:bold r:id="rId37"/>
      <p:italic r:id="rId38"/>
      <p:boldItalic r:id="rId39"/>
    </p:embeddedFont>
    <p:embeddedFont>
      <p:font typeface="Kanit"/>
      <p:regular r:id="rId40"/>
      <p:bold r:id="rId41"/>
      <p:italic r:id="rId42"/>
      <p:boldItalic r:id="rId43"/>
    </p:embeddedFont>
    <p:embeddedFont>
      <p:font typeface="Poppins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60D98-BE8D-496A-971E-3EC347F4E532}">
  <a:tblStyle styleId="{E2060D98-BE8D-496A-971E-3EC347F4E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-regular.fntdata"/><Relationship Id="rId20" Type="http://schemas.openxmlformats.org/officeDocument/2006/relationships/slide" Target="slides/slide15.xml"/><Relationship Id="rId42" Type="http://schemas.openxmlformats.org/officeDocument/2006/relationships/font" Target="fonts/Kanit-italic.fntdata"/><Relationship Id="rId41" Type="http://schemas.openxmlformats.org/officeDocument/2006/relationships/font" Target="fonts/Kanit-bold.fntdata"/><Relationship Id="rId22" Type="http://schemas.openxmlformats.org/officeDocument/2006/relationships/slide" Target="slides/slide17.xml"/><Relationship Id="rId44" Type="http://schemas.openxmlformats.org/officeDocument/2006/relationships/font" Target="fonts/PoppinsExtraBold-bold.fntdata"/><Relationship Id="rId21" Type="http://schemas.openxmlformats.org/officeDocument/2006/relationships/slide" Target="slides/slide16.xml"/><Relationship Id="rId43" Type="http://schemas.openxmlformats.org/officeDocument/2006/relationships/font" Target="fonts/Kani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oppi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odoni-regular.fntdata"/><Relationship Id="rId25" Type="http://schemas.openxmlformats.org/officeDocument/2006/relationships/slide" Target="slides/slide20.xml"/><Relationship Id="rId28" Type="http://schemas.openxmlformats.org/officeDocument/2006/relationships/font" Target="fonts/LibreBodoni-italic.fntdata"/><Relationship Id="rId27" Type="http://schemas.openxmlformats.org/officeDocument/2006/relationships/font" Target="fonts/LibreBodon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odoni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Poppins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Black-bold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47233e34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47233e34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914e8ac0a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914e8ac0a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914e8ac0a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914e8ac0a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914e8ac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914e8ac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914e8ac0a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914e8ac0a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914e8ac0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914e8ac0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914e8ac0a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914e8ac0a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914e8ac0a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914e8ac0a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914e8ac0a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914e8ac0a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914e8ac0a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914e8ac0a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914e8ac0a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914e8ac0a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914e8ac0a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914e8ac0a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914e8ac0a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914e8ac0a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914e8ac0a2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914e8ac0a2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914e8ac0a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914e8ac0a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47233e349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47233e349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90c3af1c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90c3af1c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90c3af1c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90c3af1c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914e8ac0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914e8ac0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914e8ac0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914e8ac0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b="1" sz="5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hasCustomPrompt="1" type="title"/>
          </p:nvPr>
        </p:nvSpPr>
        <p:spPr>
          <a:xfrm>
            <a:off x="729300" y="1665325"/>
            <a:ext cx="76854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Kanit"/>
              <a:buNone/>
              <a:defRPr b="1" sz="8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3" name="Google Shape;233;p11"/>
          <p:cNvSpPr txBox="1"/>
          <p:nvPr>
            <p:ph idx="1" type="subTitle"/>
          </p:nvPr>
        </p:nvSpPr>
        <p:spPr>
          <a:xfrm>
            <a:off x="729300" y="3001560"/>
            <a:ext cx="7685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1"/>
          <p:cNvGrpSpPr/>
          <p:nvPr/>
        </p:nvGrpSpPr>
        <p:grpSpPr>
          <a:xfrm>
            <a:off x="-244056" y="304261"/>
            <a:ext cx="921251" cy="2080597"/>
            <a:chOff x="372321" y="949725"/>
            <a:chExt cx="921251" cy="2080597"/>
          </a:xfrm>
        </p:grpSpPr>
        <p:sp>
          <p:nvSpPr>
            <p:cNvPr id="235" name="Google Shape;235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flipH="1">
            <a:off x="8461435" y="3062911"/>
            <a:ext cx="921251" cy="2080597"/>
            <a:chOff x="372321" y="949725"/>
            <a:chExt cx="921251" cy="2080597"/>
          </a:xfrm>
        </p:grpSpPr>
        <p:sp>
          <p:nvSpPr>
            <p:cNvPr id="242" name="Google Shape;242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hasCustomPrompt="1" type="title"/>
          </p:nvPr>
        </p:nvSpPr>
        <p:spPr>
          <a:xfrm>
            <a:off x="723375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" type="title"/>
          </p:nvPr>
        </p:nvSpPr>
        <p:spPr>
          <a:xfrm>
            <a:off x="723375" y="265577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3" type="title"/>
          </p:nvPr>
        </p:nvSpPr>
        <p:spPr>
          <a:xfrm>
            <a:off x="723375" y="39320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hasCustomPrompt="1" idx="4" type="title"/>
          </p:nvPr>
        </p:nvSpPr>
        <p:spPr>
          <a:xfrm>
            <a:off x="4725850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5" type="title"/>
          </p:nvPr>
        </p:nvSpPr>
        <p:spPr>
          <a:xfrm>
            <a:off x="4725850" y="2655088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6" type="title"/>
          </p:nvPr>
        </p:nvSpPr>
        <p:spPr>
          <a:xfrm>
            <a:off x="4725850" y="3932013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b="1" sz="25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idx="1" type="subTitle"/>
          </p:nvPr>
        </p:nvSpPr>
        <p:spPr>
          <a:xfrm>
            <a:off x="1638500" y="1504249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7" type="subTitle"/>
          </p:nvPr>
        </p:nvSpPr>
        <p:spPr>
          <a:xfrm>
            <a:off x="1638500" y="2771440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idx="8" type="subTitle"/>
          </p:nvPr>
        </p:nvSpPr>
        <p:spPr>
          <a:xfrm>
            <a:off x="163850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9" type="subTitle"/>
          </p:nvPr>
        </p:nvSpPr>
        <p:spPr>
          <a:xfrm>
            <a:off x="5682350" y="1504252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idx="13" type="subTitle"/>
          </p:nvPr>
        </p:nvSpPr>
        <p:spPr>
          <a:xfrm>
            <a:off x="5682350" y="2771442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idx="14" type="subTitle"/>
          </p:nvPr>
        </p:nvSpPr>
        <p:spPr>
          <a:xfrm>
            <a:off x="568235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2" name="Google Shape;262;p13"/>
          <p:cNvGrpSpPr/>
          <p:nvPr/>
        </p:nvGrpSpPr>
        <p:grpSpPr>
          <a:xfrm rot="912051">
            <a:off x="8346526" y="4292066"/>
            <a:ext cx="1189091" cy="1418772"/>
            <a:chOff x="100195" y="4059993"/>
            <a:chExt cx="1189107" cy="1418790"/>
          </a:xfrm>
        </p:grpSpPr>
        <p:sp>
          <p:nvSpPr>
            <p:cNvPr id="263" name="Google Shape;263;p13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flipH="1" rot="8973282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flipH="1" rot="8973282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70" name="Google Shape;270;p13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3"/>
          <p:cNvSpPr txBox="1"/>
          <p:nvPr>
            <p:ph idx="15"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6" type="subTitle"/>
          </p:nvPr>
        </p:nvSpPr>
        <p:spPr>
          <a:xfrm>
            <a:off x="163850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7" type="subTitle"/>
          </p:nvPr>
        </p:nvSpPr>
        <p:spPr>
          <a:xfrm>
            <a:off x="1638500" y="2533167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8" type="subTitle"/>
          </p:nvPr>
        </p:nvSpPr>
        <p:spPr>
          <a:xfrm>
            <a:off x="163850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9" type="subTitle"/>
          </p:nvPr>
        </p:nvSpPr>
        <p:spPr>
          <a:xfrm>
            <a:off x="568235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0" type="subTitle"/>
          </p:nvPr>
        </p:nvSpPr>
        <p:spPr>
          <a:xfrm>
            <a:off x="5682350" y="2533178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1" type="subTitle"/>
          </p:nvPr>
        </p:nvSpPr>
        <p:spPr>
          <a:xfrm>
            <a:off x="568235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736500" y="1005525"/>
            <a:ext cx="4710000" cy="60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6" name="Google Shape;286;p14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87" name="Google Shape;287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8655429" y="-468896"/>
            <a:ext cx="1178671" cy="1323924"/>
            <a:chOff x="8271351" y="-413321"/>
            <a:chExt cx="1178671" cy="1323924"/>
          </a:xfrm>
        </p:grpSpPr>
        <p:sp>
          <p:nvSpPr>
            <p:cNvPr id="294" name="Google Shape;294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_1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5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02" name="Google Shape;302;p15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5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07" name="Google Shape;307;p1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5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14" name="Google Shape;314;p15"/>
          <p:cNvSpPr txBox="1"/>
          <p:nvPr>
            <p:ph idx="1" type="subTitle"/>
          </p:nvPr>
        </p:nvSpPr>
        <p:spPr>
          <a:xfrm>
            <a:off x="5305200" y="2237588"/>
            <a:ext cx="2957100" cy="114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1888725" y="1720678"/>
            <a:ext cx="53667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1888650" y="2967575"/>
            <a:ext cx="5366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b="1" sz="3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318" name="Google Shape;318;p16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19" name="Google Shape;319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6"/>
          <p:cNvGrpSpPr/>
          <p:nvPr/>
        </p:nvGrpSpPr>
        <p:grpSpPr>
          <a:xfrm flipH="1" rot="774884">
            <a:off x="8245336" y="3274393"/>
            <a:ext cx="899810" cy="2080589"/>
            <a:chOff x="-177919" y="491147"/>
            <a:chExt cx="899813" cy="2080597"/>
          </a:xfrm>
        </p:grpSpPr>
        <p:sp>
          <p:nvSpPr>
            <p:cNvPr id="324" name="Google Shape;324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3813350" y="1497117"/>
            <a:ext cx="4619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30" name="Google Shape;330;p17"/>
          <p:cNvSpPr txBox="1"/>
          <p:nvPr>
            <p:ph idx="1" type="subTitle"/>
          </p:nvPr>
        </p:nvSpPr>
        <p:spPr>
          <a:xfrm>
            <a:off x="3813350" y="2299967"/>
            <a:ext cx="4616400" cy="134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1" name="Google Shape;331;p17"/>
          <p:cNvGrpSpPr/>
          <p:nvPr/>
        </p:nvGrpSpPr>
        <p:grpSpPr>
          <a:xfrm>
            <a:off x="687994" y="4707299"/>
            <a:ext cx="905740" cy="1026971"/>
            <a:chOff x="7371319" y="848424"/>
            <a:chExt cx="905740" cy="1026971"/>
          </a:xfrm>
        </p:grpSpPr>
        <p:sp>
          <p:nvSpPr>
            <p:cNvPr id="332" name="Google Shape;332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8533944" y="-371688"/>
            <a:ext cx="905740" cy="1026971"/>
            <a:chOff x="7371319" y="848424"/>
            <a:chExt cx="905740" cy="1026971"/>
          </a:xfrm>
        </p:grpSpPr>
        <p:sp>
          <p:nvSpPr>
            <p:cNvPr id="345" name="Google Shape;345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type="title"/>
          </p:nvPr>
        </p:nvSpPr>
        <p:spPr>
          <a:xfrm>
            <a:off x="855350" y="1484025"/>
            <a:ext cx="461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1" type="subTitle"/>
          </p:nvPr>
        </p:nvSpPr>
        <p:spPr>
          <a:xfrm>
            <a:off x="855350" y="2286875"/>
            <a:ext cx="4616400" cy="134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0" name="Google Shape;360;p18"/>
          <p:cNvGrpSpPr/>
          <p:nvPr/>
        </p:nvGrpSpPr>
        <p:grpSpPr>
          <a:xfrm>
            <a:off x="-279994" y="3026422"/>
            <a:ext cx="899813" cy="2080597"/>
            <a:chOff x="-177919" y="491147"/>
            <a:chExt cx="899813" cy="2080597"/>
          </a:xfrm>
        </p:grpSpPr>
        <p:sp>
          <p:nvSpPr>
            <p:cNvPr id="361" name="Google Shape;361;p18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66" name="Google Shape;366;p1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1" type="subTitle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2" type="subTitle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9"/>
          <p:cNvSpPr txBox="1"/>
          <p:nvPr>
            <p:ph idx="3" type="subTitle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9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377" name="Google Shape;377;p19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78" name="Google Shape;378;p19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 rot="2700000">
            <a:off x="8468061" y="-511147"/>
            <a:ext cx="1134909" cy="1323911"/>
            <a:chOff x="-207386" y="4296442"/>
            <a:chExt cx="1134920" cy="1323924"/>
          </a:xfrm>
        </p:grpSpPr>
        <p:sp>
          <p:nvSpPr>
            <p:cNvPr id="383" name="Google Shape;383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 rot="5400000">
            <a:off x="5048758" y="4443500"/>
            <a:ext cx="1134920" cy="1323924"/>
            <a:chOff x="-207386" y="4296442"/>
            <a:chExt cx="1134920" cy="1323924"/>
          </a:xfrm>
        </p:grpSpPr>
        <p:sp>
          <p:nvSpPr>
            <p:cNvPr id="390" name="Google Shape;390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9"/>
          <p:cNvSpPr txBox="1"/>
          <p:nvPr>
            <p:ph idx="4" type="subTitle"/>
          </p:nvPr>
        </p:nvSpPr>
        <p:spPr>
          <a:xfrm>
            <a:off x="123362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97" name="Google Shape;397;p19"/>
          <p:cNvSpPr txBox="1"/>
          <p:nvPr>
            <p:ph idx="5" type="subTitle"/>
          </p:nvPr>
        </p:nvSpPr>
        <p:spPr>
          <a:xfrm>
            <a:off x="3590850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6" type="subTitle"/>
          </p:nvPr>
        </p:nvSpPr>
        <p:spPr>
          <a:xfrm>
            <a:off x="594807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ONE_COLUMN_TEXT_2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0"/>
          <p:cNvGrpSpPr/>
          <p:nvPr/>
        </p:nvGrpSpPr>
        <p:grpSpPr>
          <a:xfrm flipH="1" rot="10800000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01" name="Google Shape;401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 flipH="1" rot="10800000">
            <a:off x="5219407" y="4801424"/>
            <a:ext cx="905740" cy="1026971"/>
            <a:chOff x="7371319" y="848424"/>
            <a:chExt cx="905740" cy="1026971"/>
          </a:xfrm>
        </p:grpSpPr>
        <p:sp>
          <p:nvSpPr>
            <p:cNvPr id="414" name="Google Shape;414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 flipH="1" rot="10800000">
            <a:off x="8703757" y="130312"/>
            <a:ext cx="905740" cy="1026971"/>
            <a:chOff x="7371319" y="848424"/>
            <a:chExt cx="905740" cy="1026971"/>
          </a:xfrm>
        </p:grpSpPr>
        <p:sp>
          <p:nvSpPr>
            <p:cNvPr id="427" name="Google Shape;427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0"/>
          <p:cNvSpPr txBox="1"/>
          <p:nvPr>
            <p:ph idx="1" type="subTitle"/>
          </p:nvPr>
        </p:nvSpPr>
        <p:spPr>
          <a:xfrm>
            <a:off x="726072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2" type="subTitle"/>
          </p:nvPr>
        </p:nvSpPr>
        <p:spPr>
          <a:xfrm>
            <a:off x="2756945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3" type="subTitle"/>
          </p:nvPr>
        </p:nvSpPr>
        <p:spPr>
          <a:xfrm>
            <a:off x="4787821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>
            <p:ph idx="4" type="subTitle"/>
          </p:nvPr>
        </p:nvSpPr>
        <p:spPr>
          <a:xfrm>
            <a:off x="6823127" y="3262450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0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444" name="Google Shape;444;p20"/>
          <p:cNvSpPr txBox="1"/>
          <p:nvPr>
            <p:ph idx="5" type="subTitle"/>
          </p:nvPr>
        </p:nvSpPr>
        <p:spPr>
          <a:xfrm>
            <a:off x="726069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6" type="subTitle"/>
          </p:nvPr>
        </p:nvSpPr>
        <p:spPr>
          <a:xfrm>
            <a:off x="2756955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446" name="Google Shape;446;p20"/>
          <p:cNvSpPr txBox="1"/>
          <p:nvPr>
            <p:ph idx="7" type="subTitle"/>
          </p:nvPr>
        </p:nvSpPr>
        <p:spPr>
          <a:xfrm>
            <a:off x="4787820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447" name="Google Shape;447;p20"/>
          <p:cNvSpPr txBox="1"/>
          <p:nvPr>
            <p:ph idx="8" type="subTitle"/>
          </p:nvPr>
        </p:nvSpPr>
        <p:spPr>
          <a:xfrm>
            <a:off x="6823123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hasCustomPrompt="1" type="title"/>
          </p:nvPr>
        </p:nvSpPr>
        <p:spPr>
          <a:xfrm>
            <a:off x="7232775" y="1383100"/>
            <a:ext cx="9813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Kanit"/>
              <a:buNone/>
              <a:defRPr b="1" sz="600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2" type="title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 rot="2830811">
            <a:off x="-367159" y="4268963"/>
            <a:ext cx="1134928" cy="1323933"/>
            <a:chOff x="-207386" y="4296442"/>
            <a:chExt cx="1134920" cy="1323924"/>
          </a:xfrm>
        </p:grpSpPr>
        <p:sp>
          <p:nvSpPr>
            <p:cNvPr id="30" name="Google Shape;30;p3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790061">
            <a:off x="7636035" y="3996169"/>
            <a:ext cx="1951818" cy="2080594"/>
            <a:chOff x="6625301" y="3609100"/>
            <a:chExt cx="1951833" cy="2080610"/>
          </a:xfrm>
        </p:grpSpPr>
        <p:sp>
          <p:nvSpPr>
            <p:cNvPr id="37" name="Google Shape;37;p3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450" name="Google Shape;450;p21"/>
          <p:cNvGrpSpPr/>
          <p:nvPr/>
        </p:nvGrpSpPr>
        <p:grpSpPr>
          <a:xfrm rot="5804518">
            <a:off x="8450902" y="4565883"/>
            <a:ext cx="1134937" cy="1323944"/>
            <a:chOff x="-207386" y="4296442"/>
            <a:chExt cx="1134920" cy="1323924"/>
          </a:xfrm>
        </p:grpSpPr>
        <p:sp>
          <p:nvSpPr>
            <p:cNvPr id="451" name="Google Shape;451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1"/>
          <p:cNvGrpSpPr/>
          <p:nvPr/>
        </p:nvGrpSpPr>
        <p:grpSpPr>
          <a:xfrm rot="6772370">
            <a:off x="-591882" y="1076155"/>
            <a:ext cx="1134957" cy="1323967"/>
            <a:chOff x="-207386" y="4296442"/>
            <a:chExt cx="1134920" cy="1323924"/>
          </a:xfrm>
        </p:grpSpPr>
        <p:sp>
          <p:nvSpPr>
            <p:cNvPr id="458" name="Google Shape;458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1"/>
          <p:cNvGrpSpPr/>
          <p:nvPr/>
        </p:nvGrpSpPr>
        <p:grpSpPr>
          <a:xfrm rot="5400000">
            <a:off x="8512949" y="412614"/>
            <a:ext cx="1134920" cy="1323924"/>
            <a:chOff x="-207386" y="4296442"/>
            <a:chExt cx="1134920" cy="1323924"/>
          </a:xfrm>
        </p:grpSpPr>
        <p:sp>
          <p:nvSpPr>
            <p:cNvPr id="465" name="Google Shape;465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473" name="Google Shape;473;p22"/>
          <p:cNvGrpSpPr/>
          <p:nvPr/>
        </p:nvGrpSpPr>
        <p:grpSpPr>
          <a:xfrm flipH="1" rot="4995482">
            <a:off x="8329852" y="-502312"/>
            <a:ext cx="1134937" cy="1323944"/>
            <a:chOff x="-207386" y="4296442"/>
            <a:chExt cx="1134920" cy="1323924"/>
          </a:xfrm>
        </p:grpSpPr>
        <p:sp>
          <p:nvSpPr>
            <p:cNvPr id="474" name="Google Shape;474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2"/>
          <p:cNvGrpSpPr/>
          <p:nvPr/>
        </p:nvGrpSpPr>
        <p:grpSpPr>
          <a:xfrm flipH="1" rot="4027630">
            <a:off x="-576182" y="4076743"/>
            <a:ext cx="1134957" cy="1323967"/>
            <a:chOff x="-207386" y="4296442"/>
            <a:chExt cx="1134920" cy="1323924"/>
          </a:xfrm>
        </p:grpSpPr>
        <p:sp>
          <p:nvSpPr>
            <p:cNvPr id="481" name="Google Shape;481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1_1"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idx="1" type="subTitle"/>
          </p:nvPr>
        </p:nvSpPr>
        <p:spPr>
          <a:xfrm>
            <a:off x="4265750" y="1903175"/>
            <a:ext cx="4098000" cy="184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9" name="Google Shape;489;p23"/>
          <p:cNvGrpSpPr/>
          <p:nvPr/>
        </p:nvGrpSpPr>
        <p:grpSpPr>
          <a:xfrm>
            <a:off x="7769439" y="3603800"/>
            <a:ext cx="1973271" cy="2080597"/>
            <a:chOff x="-624386" y="3556300"/>
            <a:chExt cx="1973271" cy="2080597"/>
          </a:xfrm>
        </p:grpSpPr>
        <p:sp>
          <p:nvSpPr>
            <p:cNvPr id="490" name="Google Shape;490;p23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3"/>
          <p:cNvGrpSpPr/>
          <p:nvPr/>
        </p:nvGrpSpPr>
        <p:grpSpPr>
          <a:xfrm flipH="1" rot="10800000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99" name="Google Shape;499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3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512" name="Google Shape;512;p23"/>
          <p:cNvGrpSpPr/>
          <p:nvPr/>
        </p:nvGrpSpPr>
        <p:grpSpPr>
          <a:xfrm flipH="1" rot="10800000">
            <a:off x="-370881" y="4487237"/>
            <a:ext cx="905740" cy="1026971"/>
            <a:chOff x="7371319" y="848424"/>
            <a:chExt cx="905740" cy="1026971"/>
          </a:xfrm>
        </p:grpSpPr>
        <p:sp>
          <p:nvSpPr>
            <p:cNvPr id="513" name="Google Shape;513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4"/>
          <p:cNvGrpSpPr/>
          <p:nvPr/>
        </p:nvGrpSpPr>
        <p:grpSpPr>
          <a:xfrm rot="1317788">
            <a:off x="-432654" y="4165105"/>
            <a:ext cx="1973219" cy="2080541"/>
            <a:chOff x="-624386" y="3556300"/>
            <a:chExt cx="1973271" cy="2080597"/>
          </a:xfrm>
        </p:grpSpPr>
        <p:sp>
          <p:nvSpPr>
            <p:cNvPr id="527" name="Google Shape;527;p24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36" name="Google Shape;536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4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549" name="Google Shape;549;p24"/>
          <p:cNvGrpSpPr/>
          <p:nvPr/>
        </p:nvGrpSpPr>
        <p:grpSpPr>
          <a:xfrm flipH="1" rot="10800000">
            <a:off x="7185094" y="4735649"/>
            <a:ext cx="905740" cy="1026971"/>
            <a:chOff x="7371319" y="848424"/>
            <a:chExt cx="905740" cy="1026971"/>
          </a:xfrm>
        </p:grpSpPr>
        <p:sp>
          <p:nvSpPr>
            <p:cNvPr id="550" name="Google Shape;550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4"/>
          <p:cNvGrpSpPr/>
          <p:nvPr/>
        </p:nvGrpSpPr>
        <p:grpSpPr>
          <a:xfrm flipH="1" rot="10800000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63" name="Google Shape;563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1_1_1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flipH="1" rot="10800000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flipH="1" rot="10800000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5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1" type="subTitle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5"/>
          <p:cNvSpPr txBox="1"/>
          <p:nvPr>
            <p:ph idx="2" type="subTitle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ONE_COLUMN_TEXT_2_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6"/>
          <p:cNvGrpSpPr/>
          <p:nvPr/>
        </p:nvGrpSpPr>
        <p:grpSpPr>
          <a:xfrm>
            <a:off x="8512164" y="3819650"/>
            <a:ext cx="1973271" cy="2080597"/>
            <a:chOff x="-624386" y="3556300"/>
            <a:chExt cx="1973271" cy="2080597"/>
          </a:xfrm>
        </p:grpSpPr>
        <p:sp>
          <p:nvSpPr>
            <p:cNvPr id="607" name="Google Shape;607;p26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6"/>
          <p:cNvGrpSpPr/>
          <p:nvPr/>
        </p:nvGrpSpPr>
        <p:grpSpPr>
          <a:xfrm flipH="1" rot="10800000">
            <a:off x="-338156" y="4447962"/>
            <a:ext cx="905740" cy="1026971"/>
            <a:chOff x="7371319" y="848424"/>
            <a:chExt cx="905740" cy="1026971"/>
          </a:xfrm>
        </p:grpSpPr>
        <p:sp>
          <p:nvSpPr>
            <p:cNvPr id="616" name="Google Shape;616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 flipH="1" rot="10800000">
            <a:off x="1452819" y="-641688"/>
            <a:ext cx="905740" cy="1026971"/>
            <a:chOff x="7371319" y="848424"/>
            <a:chExt cx="905740" cy="1026971"/>
          </a:xfrm>
        </p:grpSpPr>
        <p:sp>
          <p:nvSpPr>
            <p:cNvPr id="629" name="Google Shape;629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6"/>
          <p:cNvSpPr txBox="1"/>
          <p:nvPr>
            <p:ph idx="1" type="subTitle"/>
          </p:nvPr>
        </p:nvSpPr>
        <p:spPr>
          <a:xfrm>
            <a:off x="1569638" y="2008400"/>
            <a:ext cx="1614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6"/>
          <p:cNvSpPr txBox="1"/>
          <p:nvPr>
            <p:ph idx="2" type="subTitle"/>
          </p:nvPr>
        </p:nvSpPr>
        <p:spPr>
          <a:xfrm>
            <a:off x="6810989" y="3482367"/>
            <a:ext cx="161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6"/>
          <p:cNvSpPr txBox="1"/>
          <p:nvPr>
            <p:ph idx="3" type="subTitle"/>
          </p:nvPr>
        </p:nvSpPr>
        <p:spPr>
          <a:xfrm>
            <a:off x="6811035" y="2008388"/>
            <a:ext cx="1610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6"/>
          <p:cNvSpPr txBox="1"/>
          <p:nvPr>
            <p:ph idx="4" type="subTitle"/>
          </p:nvPr>
        </p:nvSpPr>
        <p:spPr>
          <a:xfrm>
            <a:off x="1566823" y="3482367"/>
            <a:ext cx="1614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6"/>
          <p:cNvSpPr txBox="1"/>
          <p:nvPr>
            <p:ph idx="5" type="subTitle"/>
          </p:nvPr>
        </p:nvSpPr>
        <p:spPr>
          <a:xfrm>
            <a:off x="4188581" y="2008398"/>
            <a:ext cx="1614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6"/>
          <p:cNvSpPr txBox="1"/>
          <p:nvPr>
            <p:ph idx="6" type="subTitle"/>
          </p:nvPr>
        </p:nvSpPr>
        <p:spPr>
          <a:xfrm>
            <a:off x="4189316" y="3482370"/>
            <a:ext cx="1612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48" name="Google Shape;648;p26"/>
          <p:cNvSpPr txBox="1"/>
          <p:nvPr>
            <p:ph idx="7" type="subTitle"/>
          </p:nvPr>
        </p:nvSpPr>
        <p:spPr>
          <a:xfrm>
            <a:off x="156552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49" name="Google Shape;649;p26"/>
          <p:cNvSpPr txBox="1"/>
          <p:nvPr>
            <p:ph idx="8" type="subTitle"/>
          </p:nvPr>
        </p:nvSpPr>
        <p:spPr>
          <a:xfrm>
            <a:off x="418797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50" name="Google Shape;650;p26"/>
          <p:cNvSpPr txBox="1"/>
          <p:nvPr>
            <p:ph idx="9" type="subTitle"/>
          </p:nvPr>
        </p:nvSpPr>
        <p:spPr>
          <a:xfrm>
            <a:off x="6806900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idx="13" type="subTitle"/>
          </p:nvPr>
        </p:nvSpPr>
        <p:spPr>
          <a:xfrm>
            <a:off x="1565600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idx="14" type="subTitle"/>
          </p:nvPr>
        </p:nvSpPr>
        <p:spPr>
          <a:xfrm>
            <a:off x="41886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53" name="Google Shape;653;p26"/>
          <p:cNvSpPr txBox="1"/>
          <p:nvPr>
            <p:ph idx="15" type="subTitle"/>
          </p:nvPr>
        </p:nvSpPr>
        <p:spPr>
          <a:xfrm>
            <a:off x="68104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"/>
          <p:cNvSpPr txBox="1"/>
          <p:nvPr>
            <p:ph idx="1" type="subTitle"/>
          </p:nvPr>
        </p:nvSpPr>
        <p:spPr>
          <a:xfrm>
            <a:off x="737398" y="1290650"/>
            <a:ext cx="38100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6" name="Google Shape;656;p27"/>
          <p:cNvSpPr txBox="1"/>
          <p:nvPr>
            <p:ph idx="2" type="subTitle"/>
          </p:nvPr>
        </p:nvSpPr>
        <p:spPr>
          <a:xfrm>
            <a:off x="4609498" y="1290650"/>
            <a:ext cx="38100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7" name="Google Shape;657;p27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658" name="Google Shape;658;p27"/>
          <p:cNvGrpSpPr/>
          <p:nvPr/>
        </p:nvGrpSpPr>
        <p:grpSpPr>
          <a:xfrm flipH="1" rot="9887949">
            <a:off x="8346526" y="-257598"/>
            <a:ext cx="1189091" cy="1418772"/>
            <a:chOff x="100195" y="4059993"/>
            <a:chExt cx="1189107" cy="1418790"/>
          </a:xfrm>
        </p:grpSpPr>
        <p:sp>
          <p:nvSpPr>
            <p:cNvPr id="659" name="Google Shape;659;p27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 flipH="1" rot="8973282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 flipH="1" rot="8973282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7"/>
          <p:cNvGrpSpPr/>
          <p:nvPr/>
        </p:nvGrpSpPr>
        <p:grpSpPr>
          <a:xfrm flipH="1" rot="10800000">
            <a:off x="-485946" y="4517986"/>
            <a:ext cx="1178671" cy="1323924"/>
            <a:chOff x="8271351" y="-413321"/>
            <a:chExt cx="1178671" cy="1323924"/>
          </a:xfrm>
        </p:grpSpPr>
        <p:sp>
          <p:nvSpPr>
            <p:cNvPr id="666" name="Google Shape;666;p27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2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/>
          <p:nvPr>
            <p:ph idx="1" type="subTitle"/>
          </p:nvPr>
        </p:nvSpPr>
        <p:spPr>
          <a:xfrm>
            <a:off x="1226875" y="661350"/>
            <a:ext cx="40209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Kanit"/>
              <a:buNone/>
              <a:defRPr b="1" sz="77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4" name="Google Shape;674;p28"/>
          <p:cNvGrpSpPr/>
          <p:nvPr/>
        </p:nvGrpSpPr>
        <p:grpSpPr>
          <a:xfrm flipH="1" rot="10800000">
            <a:off x="8206454" y="4296442"/>
            <a:ext cx="1178671" cy="1323924"/>
            <a:chOff x="8206454" y="-420621"/>
            <a:chExt cx="1178671" cy="1323924"/>
          </a:xfrm>
        </p:grpSpPr>
        <p:sp>
          <p:nvSpPr>
            <p:cNvPr id="675" name="Google Shape;675;p28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8"/>
          <p:cNvGrpSpPr/>
          <p:nvPr/>
        </p:nvGrpSpPr>
        <p:grpSpPr>
          <a:xfrm flipH="1" rot="10800000">
            <a:off x="-207386" y="-420621"/>
            <a:ext cx="1134920" cy="1323924"/>
            <a:chOff x="-207386" y="4296442"/>
            <a:chExt cx="1134920" cy="1323924"/>
          </a:xfrm>
        </p:grpSpPr>
        <p:sp>
          <p:nvSpPr>
            <p:cNvPr id="682" name="Google Shape;682;p2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28"/>
          <p:cNvSpPr txBox="1"/>
          <p:nvPr/>
        </p:nvSpPr>
        <p:spPr>
          <a:xfrm>
            <a:off x="1217841" y="3371500"/>
            <a:ext cx="3393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28"/>
          <p:cNvSpPr txBox="1"/>
          <p:nvPr>
            <p:ph idx="2" type="subTitle"/>
          </p:nvPr>
        </p:nvSpPr>
        <p:spPr>
          <a:xfrm>
            <a:off x="1217850" y="1505375"/>
            <a:ext cx="4020900" cy="96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flipH="1" rot="10800000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flipH="1" rot="10800000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flipH="1" rot="10800000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966775" y="1363575"/>
            <a:ext cx="4018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b="1" sz="4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subTitle"/>
          </p:nvPr>
        </p:nvSpPr>
        <p:spPr>
          <a:xfrm>
            <a:off x="3959875" y="2290150"/>
            <a:ext cx="40188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-494461" y="-348833"/>
            <a:ext cx="1134920" cy="1323924"/>
            <a:chOff x="-207386" y="4296442"/>
            <a:chExt cx="1134920" cy="1323924"/>
          </a:xfrm>
        </p:grpSpPr>
        <p:sp>
          <p:nvSpPr>
            <p:cNvPr id="49" name="Google Shape;49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90116">
            <a:off x="8315637" y="4423070"/>
            <a:ext cx="1134869" cy="1323864"/>
            <a:chOff x="-207386" y="4296442"/>
            <a:chExt cx="1134920" cy="1323924"/>
          </a:xfrm>
        </p:grpSpPr>
        <p:sp>
          <p:nvSpPr>
            <p:cNvPr id="56" name="Google Shape;56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1615150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5127349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" name="Google Shape;65;p5"/>
          <p:cNvGrpSpPr/>
          <p:nvPr/>
        </p:nvGrpSpPr>
        <p:grpSpPr>
          <a:xfrm rot="3699999">
            <a:off x="4004730" y="4646703"/>
            <a:ext cx="1134919" cy="1323922"/>
            <a:chOff x="-207386" y="4296442"/>
            <a:chExt cx="1134920" cy="1323924"/>
          </a:xfrm>
        </p:grpSpPr>
        <p:sp>
          <p:nvSpPr>
            <p:cNvPr id="66" name="Google Shape;66;p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8414711" y="2973972"/>
            <a:ext cx="1951833" cy="2080610"/>
            <a:chOff x="6625301" y="3609100"/>
            <a:chExt cx="1951833" cy="2080610"/>
          </a:xfrm>
        </p:grpSpPr>
        <p:sp>
          <p:nvSpPr>
            <p:cNvPr id="73" name="Google Shape;73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-1229939" y="491147"/>
            <a:ext cx="1951833" cy="2080610"/>
            <a:chOff x="6625301" y="3609100"/>
            <a:chExt cx="1951833" cy="2080610"/>
          </a:xfrm>
        </p:grpSpPr>
        <p:sp>
          <p:nvSpPr>
            <p:cNvPr id="82" name="Google Shape;82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5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3" type="subTitle"/>
          </p:nvPr>
        </p:nvSpPr>
        <p:spPr>
          <a:xfrm>
            <a:off x="16151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4" type="subTitle"/>
          </p:nvPr>
        </p:nvSpPr>
        <p:spPr>
          <a:xfrm>
            <a:off x="51273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b="1" sz="22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flipH="1" rot="-8563052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flipH="1" rot="9650092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6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>
            <a:off x="8475972" y="4211503"/>
            <a:ext cx="1181704" cy="1337744"/>
            <a:chOff x="8475972" y="4211503"/>
            <a:chExt cx="1181704" cy="1337744"/>
          </a:xfrm>
        </p:grpSpPr>
        <p:sp>
          <p:nvSpPr>
            <p:cNvPr id="119" name="Google Shape;119;p7"/>
            <p:cNvSpPr/>
            <p:nvPr/>
          </p:nvSpPr>
          <p:spPr>
            <a:xfrm rot="342976">
              <a:off x="8956363" y="4225754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342976">
              <a:off x="8526168" y="4447991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8629553">
              <a:off x="8859663" y="5188394"/>
              <a:ext cx="301402" cy="3008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8629553">
              <a:off x="9294885" y="5019325"/>
              <a:ext cx="301402" cy="30080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 rot="342976">
              <a:off x="9342227" y="4553868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342976">
              <a:off x="8490223" y="4902566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-380711" y="-365958"/>
            <a:ext cx="1134920" cy="1323924"/>
            <a:chOff x="-380711" y="-365958"/>
            <a:chExt cx="1134920" cy="1323924"/>
          </a:xfrm>
        </p:grpSpPr>
        <p:sp>
          <p:nvSpPr>
            <p:cNvPr id="126" name="Google Shape;126;p7"/>
            <p:cNvSpPr/>
            <p:nvPr/>
          </p:nvSpPr>
          <p:spPr>
            <a:xfrm>
              <a:off x="25118" y="-365958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380711" y="-10183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8973282">
              <a:off x="25189" y="6014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8973282">
              <a:off x="397583" y="3897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41844" y="-7805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371044" y="3540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7"/>
          <p:cNvSpPr txBox="1"/>
          <p:nvPr>
            <p:ph idx="1" type="subTitle"/>
          </p:nvPr>
        </p:nvSpPr>
        <p:spPr>
          <a:xfrm>
            <a:off x="776425" y="1605525"/>
            <a:ext cx="3795600" cy="225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7"/>
          <p:cNvSpPr/>
          <p:nvPr>
            <p:ph idx="2" type="pic"/>
          </p:nvPr>
        </p:nvSpPr>
        <p:spPr>
          <a:xfrm>
            <a:off x="5099950" y="1455525"/>
            <a:ext cx="2761800" cy="2761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533000" y="1398900"/>
            <a:ext cx="60780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b="1" sz="9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136" name="Google Shape;136;p8"/>
          <p:cNvGrpSpPr/>
          <p:nvPr/>
        </p:nvGrpSpPr>
        <p:grpSpPr>
          <a:xfrm>
            <a:off x="-624386" y="3556300"/>
            <a:ext cx="1973271" cy="2080597"/>
            <a:chOff x="-624386" y="3556300"/>
            <a:chExt cx="1973271" cy="2080597"/>
          </a:xfrm>
        </p:grpSpPr>
        <p:sp>
          <p:nvSpPr>
            <p:cNvPr id="137" name="Google Shape;137;p8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7789764" y="-744400"/>
            <a:ext cx="1973271" cy="2080597"/>
            <a:chOff x="7789764" y="-744400"/>
            <a:chExt cx="1973271" cy="2080597"/>
          </a:xfrm>
        </p:grpSpPr>
        <p:sp>
          <p:nvSpPr>
            <p:cNvPr id="146" name="Google Shape;146;p8"/>
            <p:cNvSpPr/>
            <p:nvPr/>
          </p:nvSpPr>
          <p:spPr>
            <a:xfrm>
              <a:off x="8246157" y="-732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799673" y="4236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240484" y="8798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789764" y="-24910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841793" y="-7444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9306735" y="4236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8841784" y="8798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9285297" y="-24910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rect b="b" l="l" r="r" t="t"/>
            <a:pathLst>
              <a:path extrusionOk="0" h="2237" w="2324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12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157" name="Google Shape;157;p9"/>
          <p:cNvGrpSpPr/>
          <p:nvPr/>
        </p:nvGrpSpPr>
        <p:grpSpPr>
          <a:xfrm flipH="1" rot="10800000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flipH="1" rot="10800000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flipH="1" rot="10800000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9"/>
          <p:cNvSpPr txBox="1"/>
          <p:nvPr>
            <p:ph idx="1" type="subTitle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1272900" y="4020700"/>
            <a:ext cx="6598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217" name="Google Shape;217;p10"/>
          <p:cNvGrpSpPr/>
          <p:nvPr/>
        </p:nvGrpSpPr>
        <p:grpSpPr>
          <a:xfrm>
            <a:off x="-377506" y="-307026"/>
            <a:ext cx="905015" cy="1026084"/>
            <a:chOff x="892569" y="498874"/>
            <a:chExt cx="905015" cy="1026084"/>
          </a:xfrm>
        </p:grpSpPr>
        <p:sp>
          <p:nvSpPr>
            <p:cNvPr id="218" name="Google Shape;218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0"/>
          <p:cNvGrpSpPr/>
          <p:nvPr/>
        </p:nvGrpSpPr>
        <p:grpSpPr>
          <a:xfrm>
            <a:off x="8688594" y="2991324"/>
            <a:ext cx="905015" cy="1026084"/>
            <a:chOff x="892569" y="498874"/>
            <a:chExt cx="905015" cy="1026084"/>
          </a:xfrm>
        </p:grpSpPr>
        <p:sp>
          <p:nvSpPr>
            <p:cNvPr id="225" name="Google Shape;225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b="1" sz="3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"/>
          <p:cNvSpPr txBox="1"/>
          <p:nvPr>
            <p:ph type="title"/>
          </p:nvPr>
        </p:nvSpPr>
        <p:spPr>
          <a:xfrm>
            <a:off x="1421850" y="1978450"/>
            <a:ext cx="7076700" cy="28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>
                <a:latin typeface="Poppins SemiBold"/>
                <a:ea typeface="Poppins SemiBold"/>
                <a:cs typeface="Poppins SemiBold"/>
                <a:sym typeface="Poppins SemiBold"/>
              </a:rPr>
              <a:t>Proyecto de Gestión de Almacén</a:t>
            </a:r>
            <a:r>
              <a:rPr b="0" lang="en" sz="50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sz="500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Propuesta de Proyecto</a:t>
            </a:r>
            <a:endParaRPr b="0" sz="5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37" name="Google Shape;737;p31"/>
          <p:cNvCxnSpPr/>
          <p:nvPr/>
        </p:nvCxnSpPr>
        <p:spPr>
          <a:xfrm>
            <a:off x="1421850" y="1748175"/>
            <a:ext cx="6635400" cy="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8" name="Google Shape;7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62" y="406350"/>
            <a:ext cx="5382876" cy="12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0"/>
          <p:cNvSpPr txBox="1"/>
          <p:nvPr>
            <p:ph idx="4" type="subTitle"/>
          </p:nvPr>
        </p:nvSpPr>
        <p:spPr>
          <a:xfrm>
            <a:off x="1233625" y="29645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(Web)</a:t>
            </a:r>
            <a:endParaRPr/>
          </a:p>
        </p:txBody>
      </p:sp>
      <p:sp>
        <p:nvSpPr>
          <p:cNvPr id="905" name="Google Shape;905;p40"/>
          <p:cNvSpPr txBox="1"/>
          <p:nvPr>
            <p:ph idx="5" type="subTitle"/>
          </p:nvPr>
        </p:nvSpPr>
        <p:spPr>
          <a:xfrm>
            <a:off x="3590850" y="29645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+ API</a:t>
            </a:r>
            <a:endParaRPr/>
          </a:p>
        </p:txBody>
      </p:sp>
      <p:sp>
        <p:nvSpPr>
          <p:cNvPr id="906" name="Google Shape;906;p40"/>
          <p:cNvSpPr txBox="1"/>
          <p:nvPr>
            <p:ph idx="6" type="subTitle"/>
          </p:nvPr>
        </p:nvSpPr>
        <p:spPr>
          <a:xfrm>
            <a:off x="5948075" y="2794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Almacén</a:t>
            </a:r>
            <a:endParaRPr/>
          </a:p>
        </p:txBody>
      </p:sp>
      <p:sp>
        <p:nvSpPr>
          <p:cNvPr id="907" name="Google Shape;907;p40"/>
          <p:cNvSpPr txBox="1"/>
          <p:nvPr>
            <p:ph idx="1" type="subTitle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Pedidos</a:t>
            </a:r>
            <a:br>
              <a:rPr lang="en"/>
            </a:br>
            <a:r>
              <a:rPr lang="en"/>
              <a:t>Cesta</a:t>
            </a:r>
            <a:endParaRPr/>
          </a:p>
        </p:txBody>
      </p:sp>
      <p:sp>
        <p:nvSpPr>
          <p:cNvPr id="908" name="Google Shape;908;p40"/>
          <p:cNvSpPr txBox="1"/>
          <p:nvPr>
            <p:ph idx="2" type="subTitle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stock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pedidos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BBDD</a:t>
            </a:r>
            <a:endParaRPr/>
          </a:p>
        </p:txBody>
      </p:sp>
      <p:sp>
        <p:nvSpPr>
          <p:cNvPr id="909" name="Google Shape;909;p40"/>
          <p:cNvSpPr txBox="1"/>
          <p:nvPr>
            <p:ph idx="3" type="subTitle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picking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mercancía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 impresión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 </a:t>
            </a:r>
            <a:r>
              <a:rPr lang="en"/>
              <a:t>Partes del </a:t>
            </a:r>
            <a:r>
              <a:rPr b="0" lang="en">
                <a:solidFill>
                  <a:schemeClr val="dk2"/>
                </a:solidFill>
              </a:rPr>
              <a:t>sistema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1768075" y="1678350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2" name="Google Shape;912;p40"/>
          <p:cNvSpPr/>
          <p:nvPr/>
        </p:nvSpPr>
        <p:spPr>
          <a:xfrm>
            <a:off x="4125300" y="1678350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3" name="Google Shape;913;p40"/>
          <p:cNvSpPr/>
          <p:nvPr/>
        </p:nvSpPr>
        <p:spPr>
          <a:xfrm>
            <a:off x="6482525" y="1678350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4" name="Google Shape;914;p40"/>
          <p:cNvGrpSpPr/>
          <p:nvPr/>
        </p:nvGrpSpPr>
        <p:grpSpPr>
          <a:xfrm>
            <a:off x="4358871" y="1901721"/>
            <a:ext cx="426266" cy="426365"/>
            <a:chOff x="3648425" y="1565850"/>
            <a:chExt cx="214150" cy="214200"/>
          </a:xfrm>
        </p:grpSpPr>
        <p:sp>
          <p:nvSpPr>
            <p:cNvPr id="915" name="Google Shape;915;p40"/>
            <p:cNvSpPr/>
            <p:nvPr/>
          </p:nvSpPr>
          <p:spPr>
            <a:xfrm>
              <a:off x="3700875" y="16859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168" y="0"/>
                  </a:moveTo>
                  <a:cubicBezTo>
                    <a:pt x="124" y="0"/>
                    <a:pt x="81" y="18"/>
                    <a:pt x="50" y="50"/>
                  </a:cubicBezTo>
                  <a:cubicBezTo>
                    <a:pt x="18" y="81"/>
                    <a:pt x="0" y="124"/>
                    <a:pt x="0" y="168"/>
                  </a:cubicBezTo>
                  <a:cubicBezTo>
                    <a:pt x="0" y="212"/>
                    <a:pt x="18" y="255"/>
                    <a:pt x="50" y="286"/>
                  </a:cubicBezTo>
                  <a:cubicBezTo>
                    <a:pt x="81" y="317"/>
                    <a:pt x="124" y="336"/>
                    <a:pt x="168" y="336"/>
                  </a:cubicBezTo>
                  <a:cubicBezTo>
                    <a:pt x="212" y="336"/>
                    <a:pt x="255" y="317"/>
                    <a:pt x="286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4"/>
                    <a:pt x="317" y="81"/>
                    <a:pt x="286" y="50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3648425" y="1565850"/>
              <a:ext cx="175700" cy="128500"/>
            </a:xfrm>
            <a:custGeom>
              <a:rect b="b" l="l" r="r" t="t"/>
              <a:pathLst>
                <a:path extrusionOk="0" h="5140" w="7028">
                  <a:moveTo>
                    <a:pt x="168" y="1"/>
                  </a:moveTo>
                  <a:cubicBezTo>
                    <a:pt x="76" y="1"/>
                    <a:pt x="0" y="76"/>
                    <a:pt x="0" y="169"/>
                  </a:cubicBezTo>
                  <a:lnTo>
                    <a:pt x="0" y="4972"/>
                  </a:lnTo>
                  <a:cubicBezTo>
                    <a:pt x="0" y="5064"/>
                    <a:pt x="76" y="5140"/>
                    <a:pt x="168" y="5140"/>
                  </a:cubicBezTo>
                  <a:lnTo>
                    <a:pt x="1596" y="5140"/>
                  </a:lnTo>
                  <a:cubicBezTo>
                    <a:pt x="1689" y="5140"/>
                    <a:pt x="1764" y="5064"/>
                    <a:pt x="1764" y="4972"/>
                  </a:cubicBezTo>
                  <a:cubicBezTo>
                    <a:pt x="1764" y="4880"/>
                    <a:pt x="1689" y="4804"/>
                    <a:pt x="1596" y="4804"/>
                  </a:cubicBezTo>
                  <a:lnTo>
                    <a:pt x="336" y="4804"/>
                  </a:lnTo>
                  <a:lnTo>
                    <a:pt x="336" y="336"/>
                  </a:lnTo>
                  <a:lnTo>
                    <a:pt x="6692" y="336"/>
                  </a:lnTo>
                  <a:lnTo>
                    <a:pt x="6692" y="1799"/>
                  </a:lnTo>
                  <a:cubicBezTo>
                    <a:pt x="6692" y="1891"/>
                    <a:pt x="6767" y="1966"/>
                    <a:pt x="6860" y="1966"/>
                  </a:cubicBezTo>
                  <a:cubicBezTo>
                    <a:pt x="6952" y="1966"/>
                    <a:pt x="7027" y="1891"/>
                    <a:pt x="7027" y="1799"/>
                  </a:cubicBezTo>
                  <a:lnTo>
                    <a:pt x="7027" y="169"/>
                  </a:lnTo>
                  <a:cubicBezTo>
                    <a:pt x="7027" y="76"/>
                    <a:pt x="6952" y="1"/>
                    <a:pt x="6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3815700" y="1623325"/>
              <a:ext cx="8425" cy="8425"/>
            </a:xfrm>
            <a:custGeom>
              <a:rect b="b" l="l" r="r" t="t"/>
              <a:pathLst>
                <a:path extrusionOk="0" h="337" w="337">
                  <a:moveTo>
                    <a:pt x="169" y="1"/>
                  </a:moveTo>
                  <a:cubicBezTo>
                    <a:pt x="125" y="1"/>
                    <a:pt x="82" y="20"/>
                    <a:pt x="50" y="50"/>
                  </a:cubicBezTo>
                  <a:cubicBezTo>
                    <a:pt x="19" y="82"/>
                    <a:pt x="1" y="125"/>
                    <a:pt x="1" y="169"/>
                  </a:cubicBezTo>
                  <a:cubicBezTo>
                    <a:pt x="1" y="213"/>
                    <a:pt x="20" y="256"/>
                    <a:pt x="50" y="287"/>
                  </a:cubicBezTo>
                  <a:cubicBezTo>
                    <a:pt x="82" y="318"/>
                    <a:pt x="125" y="336"/>
                    <a:pt x="169" y="336"/>
                  </a:cubicBezTo>
                  <a:cubicBezTo>
                    <a:pt x="213" y="336"/>
                    <a:pt x="256" y="317"/>
                    <a:pt x="287" y="287"/>
                  </a:cubicBezTo>
                  <a:cubicBezTo>
                    <a:pt x="318" y="256"/>
                    <a:pt x="336" y="213"/>
                    <a:pt x="336" y="169"/>
                  </a:cubicBezTo>
                  <a:cubicBezTo>
                    <a:pt x="336" y="125"/>
                    <a:pt x="318" y="82"/>
                    <a:pt x="287" y="50"/>
                  </a:cubicBezTo>
                  <a:cubicBezTo>
                    <a:pt x="256" y="19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3717600" y="1636800"/>
              <a:ext cx="144975" cy="143250"/>
            </a:xfrm>
            <a:custGeom>
              <a:rect b="b" l="l" r="r" t="t"/>
              <a:pathLst>
                <a:path extrusionOk="0" h="5730" w="5799">
                  <a:moveTo>
                    <a:pt x="4756" y="335"/>
                  </a:moveTo>
                  <a:cubicBezTo>
                    <a:pt x="4984" y="335"/>
                    <a:pt x="5170" y="520"/>
                    <a:pt x="5170" y="749"/>
                  </a:cubicBezTo>
                  <a:lnTo>
                    <a:pt x="5170" y="926"/>
                  </a:lnTo>
                  <a:cubicBezTo>
                    <a:pt x="5170" y="1151"/>
                    <a:pt x="4989" y="1334"/>
                    <a:pt x="4765" y="1339"/>
                  </a:cubicBezTo>
                  <a:lnTo>
                    <a:pt x="4653" y="1339"/>
                  </a:lnTo>
                  <a:cubicBezTo>
                    <a:pt x="4429" y="1334"/>
                    <a:pt x="4249" y="1151"/>
                    <a:pt x="4249" y="926"/>
                  </a:cubicBezTo>
                  <a:lnTo>
                    <a:pt x="4249" y="749"/>
                  </a:lnTo>
                  <a:cubicBezTo>
                    <a:pt x="4249" y="520"/>
                    <a:pt x="4434" y="335"/>
                    <a:pt x="4663" y="335"/>
                  </a:cubicBezTo>
                  <a:close/>
                  <a:moveTo>
                    <a:pt x="2597" y="830"/>
                  </a:moveTo>
                  <a:cubicBezTo>
                    <a:pt x="2600" y="830"/>
                    <a:pt x="2602" y="830"/>
                    <a:pt x="2605" y="830"/>
                  </a:cubicBezTo>
                  <a:cubicBezTo>
                    <a:pt x="2645" y="833"/>
                    <a:pt x="2680" y="850"/>
                    <a:pt x="2706" y="881"/>
                  </a:cubicBezTo>
                  <a:cubicBezTo>
                    <a:pt x="3011" y="1233"/>
                    <a:pt x="3412" y="1480"/>
                    <a:pt x="3864" y="1593"/>
                  </a:cubicBezTo>
                  <a:lnTo>
                    <a:pt x="4163" y="1669"/>
                  </a:lnTo>
                  <a:cubicBezTo>
                    <a:pt x="4176" y="1672"/>
                    <a:pt x="4190" y="1674"/>
                    <a:pt x="4204" y="1674"/>
                  </a:cubicBezTo>
                  <a:lnTo>
                    <a:pt x="5061" y="1674"/>
                  </a:lnTo>
                  <a:cubicBezTo>
                    <a:pt x="5283" y="1674"/>
                    <a:pt x="5464" y="1854"/>
                    <a:pt x="5464" y="2076"/>
                  </a:cubicBezTo>
                  <a:lnTo>
                    <a:pt x="5464" y="3676"/>
                  </a:lnTo>
                  <a:lnTo>
                    <a:pt x="4063" y="3676"/>
                  </a:lnTo>
                  <a:lnTo>
                    <a:pt x="4063" y="2360"/>
                  </a:lnTo>
                  <a:cubicBezTo>
                    <a:pt x="4063" y="2296"/>
                    <a:pt x="4027" y="2238"/>
                    <a:pt x="3968" y="2209"/>
                  </a:cubicBezTo>
                  <a:lnTo>
                    <a:pt x="3403" y="1942"/>
                  </a:lnTo>
                  <a:cubicBezTo>
                    <a:pt x="3101" y="1799"/>
                    <a:pt x="2840" y="1578"/>
                    <a:pt x="2650" y="1302"/>
                  </a:cubicBezTo>
                  <a:lnTo>
                    <a:pt x="2479" y="1057"/>
                  </a:lnTo>
                  <a:cubicBezTo>
                    <a:pt x="2438" y="998"/>
                    <a:pt x="2448" y="917"/>
                    <a:pt x="2499" y="869"/>
                  </a:cubicBezTo>
                  <a:cubicBezTo>
                    <a:pt x="2526" y="844"/>
                    <a:pt x="2561" y="830"/>
                    <a:pt x="2597" y="830"/>
                  </a:cubicBezTo>
                  <a:close/>
                  <a:moveTo>
                    <a:pt x="5464" y="4011"/>
                  </a:moveTo>
                  <a:lnTo>
                    <a:pt x="5464" y="5394"/>
                  </a:lnTo>
                  <a:lnTo>
                    <a:pt x="4931" y="5394"/>
                  </a:lnTo>
                  <a:lnTo>
                    <a:pt x="4931" y="4702"/>
                  </a:lnTo>
                  <a:cubicBezTo>
                    <a:pt x="4931" y="4610"/>
                    <a:pt x="4857" y="4535"/>
                    <a:pt x="4764" y="4535"/>
                  </a:cubicBezTo>
                  <a:cubicBezTo>
                    <a:pt x="4671" y="4535"/>
                    <a:pt x="4597" y="4610"/>
                    <a:pt x="4597" y="4702"/>
                  </a:cubicBezTo>
                  <a:lnTo>
                    <a:pt x="4597" y="5394"/>
                  </a:lnTo>
                  <a:lnTo>
                    <a:pt x="4063" y="5394"/>
                  </a:lnTo>
                  <a:lnTo>
                    <a:pt x="4063" y="4011"/>
                  </a:lnTo>
                  <a:close/>
                  <a:moveTo>
                    <a:pt x="4662" y="1"/>
                  </a:moveTo>
                  <a:cubicBezTo>
                    <a:pt x="4250" y="1"/>
                    <a:pt x="3915" y="336"/>
                    <a:pt x="3915" y="749"/>
                  </a:cubicBezTo>
                  <a:lnTo>
                    <a:pt x="3915" y="926"/>
                  </a:lnTo>
                  <a:cubicBezTo>
                    <a:pt x="3915" y="1056"/>
                    <a:pt x="3947" y="1177"/>
                    <a:pt x="4006" y="1284"/>
                  </a:cubicBezTo>
                  <a:lnTo>
                    <a:pt x="3945" y="1268"/>
                  </a:lnTo>
                  <a:cubicBezTo>
                    <a:pt x="3560" y="1172"/>
                    <a:pt x="3219" y="962"/>
                    <a:pt x="2960" y="662"/>
                  </a:cubicBezTo>
                  <a:cubicBezTo>
                    <a:pt x="2874" y="562"/>
                    <a:pt x="2753" y="504"/>
                    <a:pt x="2623" y="496"/>
                  </a:cubicBezTo>
                  <a:cubicBezTo>
                    <a:pt x="2614" y="496"/>
                    <a:pt x="2606" y="496"/>
                    <a:pt x="2598" y="496"/>
                  </a:cubicBezTo>
                  <a:cubicBezTo>
                    <a:pt x="2476" y="496"/>
                    <a:pt x="2360" y="540"/>
                    <a:pt x="2270" y="625"/>
                  </a:cubicBezTo>
                  <a:cubicBezTo>
                    <a:pt x="2098" y="786"/>
                    <a:pt x="2069" y="1054"/>
                    <a:pt x="2204" y="1247"/>
                  </a:cubicBezTo>
                  <a:lnTo>
                    <a:pt x="2374" y="1493"/>
                  </a:lnTo>
                  <a:cubicBezTo>
                    <a:pt x="2499" y="1672"/>
                    <a:pt x="2648" y="1831"/>
                    <a:pt x="2817" y="1966"/>
                  </a:cubicBezTo>
                  <a:lnTo>
                    <a:pt x="167" y="1966"/>
                  </a:lnTo>
                  <a:cubicBezTo>
                    <a:pt x="75" y="1966"/>
                    <a:pt x="1" y="2042"/>
                    <a:pt x="1" y="2134"/>
                  </a:cubicBezTo>
                  <a:cubicBezTo>
                    <a:pt x="1" y="2226"/>
                    <a:pt x="75" y="2302"/>
                    <a:pt x="167" y="2302"/>
                  </a:cubicBezTo>
                  <a:lnTo>
                    <a:pt x="3380" y="2302"/>
                  </a:lnTo>
                  <a:lnTo>
                    <a:pt x="3729" y="2467"/>
                  </a:lnTo>
                  <a:lnTo>
                    <a:pt x="3729" y="5561"/>
                  </a:lnTo>
                  <a:cubicBezTo>
                    <a:pt x="3729" y="5654"/>
                    <a:pt x="3803" y="5729"/>
                    <a:pt x="3896" y="5729"/>
                  </a:cubicBezTo>
                  <a:lnTo>
                    <a:pt x="5632" y="5729"/>
                  </a:lnTo>
                  <a:cubicBezTo>
                    <a:pt x="5724" y="5729"/>
                    <a:pt x="5799" y="5654"/>
                    <a:pt x="5799" y="5561"/>
                  </a:cubicBezTo>
                  <a:lnTo>
                    <a:pt x="5799" y="2077"/>
                  </a:lnTo>
                  <a:cubicBezTo>
                    <a:pt x="5799" y="1768"/>
                    <a:pt x="5609" y="1503"/>
                    <a:pt x="5339" y="1393"/>
                  </a:cubicBezTo>
                  <a:lnTo>
                    <a:pt x="5340" y="1393"/>
                  </a:lnTo>
                  <a:cubicBezTo>
                    <a:pt x="5442" y="1265"/>
                    <a:pt x="5504" y="1103"/>
                    <a:pt x="5504" y="926"/>
                  </a:cubicBezTo>
                  <a:lnTo>
                    <a:pt x="5504" y="749"/>
                  </a:lnTo>
                  <a:cubicBezTo>
                    <a:pt x="5504" y="336"/>
                    <a:pt x="5169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3648425" y="1702675"/>
              <a:ext cx="145575" cy="77350"/>
            </a:xfrm>
            <a:custGeom>
              <a:rect b="b" l="l" r="r" t="t"/>
              <a:pathLst>
                <a:path extrusionOk="0" h="3094" w="5823">
                  <a:moveTo>
                    <a:pt x="1540" y="335"/>
                  </a:moveTo>
                  <a:cubicBezTo>
                    <a:pt x="1784" y="335"/>
                    <a:pt x="1982" y="533"/>
                    <a:pt x="1982" y="777"/>
                  </a:cubicBezTo>
                  <a:lnTo>
                    <a:pt x="1982" y="930"/>
                  </a:lnTo>
                  <a:cubicBezTo>
                    <a:pt x="1982" y="1174"/>
                    <a:pt x="1784" y="1373"/>
                    <a:pt x="1540" y="1373"/>
                  </a:cubicBezTo>
                  <a:cubicBezTo>
                    <a:pt x="1296" y="1373"/>
                    <a:pt x="1098" y="1174"/>
                    <a:pt x="1098" y="930"/>
                  </a:cubicBezTo>
                  <a:lnTo>
                    <a:pt x="1098" y="777"/>
                  </a:lnTo>
                  <a:cubicBezTo>
                    <a:pt x="1098" y="534"/>
                    <a:pt x="1296" y="335"/>
                    <a:pt x="1540" y="335"/>
                  </a:cubicBezTo>
                  <a:close/>
                  <a:moveTo>
                    <a:pt x="4283" y="335"/>
                  </a:moveTo>
                  <a:cubicBezTo>
                    <a:pt x="4527" y="335"/>
                    <a:pt x="4726" y="533"/>
                    <a:pt x="4726" y="777"/>
                  </a:cubicBezTo>
                  <a:lnTo>
                    <a:pt x="4726" y="930"/>
                  </a:lnTo>
                  <a:cubicBezTo>
                    <a:pt x="4726" y="1174"/>
                    <a:pt x="4527" y="1373"/>
                    <a:pt x="4283" y="1373"/>
                  </a:cubicBezTo>
                  <a:cubicBezTo>
                    <a:pt x="4040" y="1373"/>
                    <a:pt x="3841" y="1174"/>
                    <a:pt x="3841" y="930"/>
                  </a:cubicBezTo>
                  <a:lnTo>
                    <a:pt x="3841" y="777"/>
                  </a:lnTo>
                  <a:cubicBezTo>
                    <a:pt x="3841" y="534"/>
                    <a:pt x="4040" y="335"/>
                    <a:pt x="4283" y="335"/>
                  </a:cubicBezTo>
                  <a:close/>
                  <a:moveTo>
                    <a:pt x="2150" y="1707"/>
                  </a:moveTo>
                  <a:cubicBezTo>
                    <a:pt x="2478" y="1707"/>
                    <a:pt x="2745" y="1974"/>
                    <a:pt x="2745" y="2302"/>
                  </a:cubicBezTo>
                  <a:lnTo>
                    <a:pt x="2745" y="2759"/>
                  </a:lnTo>
                  <a:lnTo>
                    <a:pt x="336" y="2759"/>
                  </a:lnTo>
                  <a:lnTo>
                    <a:pt x="336" y="2302"/>
                  </a:lnTo>
                  <a:cubicBezTo>
                    <a:pt x="336" y="1974"/>
                    <a:pt x="602" y="1707"/>
                    <a:pt x="930" y="1707"/>
                  </a:cubicBezTo>
                  <a:close/>
                  <a:moveTo>
                    <a:pt x="4893" y="1707"/>
                  </a:moveTo>
                  <a:cubicBezTo>
                    <a:pt x="5221" y="1707"/>
                    <a:pt x="5488" y="1974"/>
                    <a:pt x="5488" y="2302"/>
                  </a:cubicBezTo>
                  <a:lnTo>
                    <a:pt x="5488" y="2759"/>
                  </a:lnTo>
                  <a:lnTo>
                    <a:pt x="3079" y="2759"/>
                  </a:lnTo>
                  <a:lnTo>
                    <a:pt x="3079" y="2302"/>
                  </a:lnTo>
                  <a:cubicBezTo>
                    <a:pt x="3079" y="1974"/>
                    <a:pt x="3345" y="1707"/>
                    <a:pt x="3673" y="1707"/>
                  </a:cubicBezTo>
                  <a:close/>
                  <a:moveTo>
                    <a:pt x="1540" y="1"/>
                  </a:moveTo>
                  <a:cubicBezTo>
                    <a:pt x="1111" y="1"/>
                    <a:pt x="763" y="349"/>
                    <a:pt x="763" y="777"/>
                  </a:cubicBezTo>
                  <a:lnTo>
                    <a:pt x="763" y="930"/>
                  </a:lnTo>
                  <a:cubicBezTo>
                    <a:pt x="763" y="1095"/>
                    <a:pt x="815" y="1248"/>
                    <a:pt x="903" y="1374"/>
                  </a:cubicBezTo>
                  <a:cubicBezTo>
                    <a:pt x="403" y="1388"/>
                    <a:pt x="0" y="1799"/>
                    <a:pt x="0" y="2302"/>
                  </a:cubicBezTo>
                  <a:lnTo>
                    <a:pt x="0" y="2926"/>
                  </a:lnTo>
                  <a:cubicBezTo>
                    <a:pt x="0" y="3019"/>
                    <a:pt x="76" y="3093"/>
                    <a:pt x="168" y="3093"/>
                  </a:cubicBezTo>
                  <a:lnTo>
                    <a:pt x="5655" y="3093"/>
                  </a:lnTo>
                  <a:cubicBezTo>
                    <a:pt x="5748" y="3093"/>
                    <a:pt x="5822" y="3019"/>
                    <a:pt x="5822" y="2926"/>
                  </a:cubicBezTo>
                  <a:lnTo>
                    <a:pt x="5822" y="2302"/>
                  </a:lnTo>
                  <a:cubicBezTo>
                    <a:pt x="5822" y="1799"/>
                    <a:pt x="5421" y="1388"/>
                    <a:pt x="4921" y="1374"/>
                  </a:cubicBezTo>
                  <a:cubicBezTo>
                    <a:pt x="5009" y="1248"/>
                    <a:pt x="5060" y="1095"/>
                    <a:pt x="5060" y="930"/>
                  </a:cubicBezTo>
                  <a:lnTo>
                    <a:pt x="5060" y="777"/>
                  </a:lnTo>
                  <a:cubicBezTo>
                    <a:pt x="5060" y="349"/>
                    <a:pt x="4712" y="1"/>
                    <a:pt x="4283" y="1"/>
                  </a:cubicBezTo>
                  <a:cubicBezTo>
                    <a:pt x="3855" y="1"/>
                    <a:pt x="3507" y="349"/>
                    <a:pt x="3507" y="777"/>
                  </a:cubicBezTo>
                  <a:lnTo>
                    <a:pt x="3507" y="930"/>
                  </a:lnTo>
                  <a:cubicBezTo>
                    <a:pt x="3507" y="1095"/>
                    <a:pt x="3558" y="1248"/>
                    <a:pt x="3646" y="1374"/>
                  </a:cubicBezTo>
                  <a:cubicBezTo>
                    <a:pt x="3342" y="1382"/>
                    <a:pt x="3075" y="1537"/>
                    <a:pt x="2911" y="1771"/>
                  </a:cubicBezTo>
                  <a:cubicBezTo>
                    <a:pt x="2749" y="1537"/>
                    <a:pt x="2481" y="1382"/>
                    <a:pt x="2178" y="1374"/>
                  </a:cubicBezTo>
                  <a:cubicBezTo>
                    <a:pt x="2265" y="1248"/>
                    <a:pt x="2317" y="1095"/>
                    <a:pt x="2317" y="930"/>
                  </a:cubicBezTo>
                  <a:lnTo>
                    <a:pt x="2317" y="777"/>
                  </a:lnTo>
                  <a:cubicBezTo>
                    <a:pt x="2317" y="349"/>
                    <a:pt x="1968" y="1"/>
                    <a:pt x="1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3780050" y="1597400"/>
              <a:ext cx="20775" cy="8400"/>
            </a:xfrm>
            <a:custGeom>
              <a:rect b="b" l="l" r="r" t="t"/>
              <a:pathLst>
                <a:path extrusionOk="0" h="336" w="831">
                  <a:moveTo>
                    <a:pt x="167" y="1"/>
                  </a:moveTo>
                  <a:cubicBezTo>
                    <a:pt x="75" y="1"/>
                    <a:pt x="1" y="76"/>
                    <a:pt x="1" y="168"/>
                  </a:cubicBezTo>
                  <a:cubicBezTo>
                    <a:pt x="1" y="260"/>
                    <a:pt x="75" y="336"/>
                    <a:pt x="167" y="336"/>
                  </a:cubicBezTo>
                  <a:lnTo>
                    <a:pt x="663" y="336"/>
                  </a:lnTo>
                  <a:cubicBezTo>
                    <a:pt x="756" y="336"/>
                    <a:pt x="831" y="260"/>
                    <a:pt x="831" y="168"/>
                  </a:cubicBezTo>
                  <a:cubicBezTo>
                    <a:pt x="831" y="76"/>
                    <a:pt x="756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3761900" y="1614150"/>
              <a:ext cx="38925" cy="8375"/>
            </a:xfrm>
            <a:custGeom>
              <a:rect b="b" l="l" r="r" t="t"/>
              <a:pathLst>
                <a:path extrusionOk="0" h="335" w="1557">
                  <a:moveTo>
                    <a:pt x="168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4"/>
                    <a:pt x="168" y="334"/>
                  </a:cubicBezTo>
                  <a:lnTo>
                    <a:pt x="1389" y="334"/>
                  </a:lnTo>
                  <a:cubicBezTo>
                    <a:pt x="1482" y="334"/>
                    <a:pt x="1557" y="260"/>
                    <a:pt x="1557" y="167"/>
                  </a:cubicBezTo>
                  <a:cubicBezTo>
                    <a:pt x="1557" y="75"/>
                    <a:pt x="1482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3667500" y="1587900"/>
              <a:ext cx="83250" cy="83250"/>
            </a:xfrm>
            <a:custGeom>
              <a:rect b="b" l="l" r="r" t="t"/>
              <a:pathLst>
                <a:path extrusionOk="0" h="3330" w="3330">
                  <a:moveTo>
                    <a:pt x="1358" y="625"/>
                  </a:moveTo>
                  <a:lnTo>
                    <a:pt x="1358" y="1400"/>
                  </a:lnTo>
                  <a:lnTo>
                    <a:pt x="810" y="852"/>
                  </a:lnTo>
                  <a:cubicBezTo>
                    <a:pt x="967" y="734"/>
                    <a:pt x="1155" y="653"/>
                    <a:pt x="1358" y="625"/>
                  </a:cubicBezTo>
                  <a:close/>
                  <a:moveTo>
                    <a:pt x="1694" y="345"/>
                  </a:moveTo>
                  <a:cubicBezTo>
                    <a:pt x="2369" y="421"/>
                    <a:pt x="2908" y="960"/>
                    <a:pt x="2985" y="1636"/>
                  </a:cubicBezTo>
                  <a:lnTo>
                    <a:pt x="1694" y="1636"/>
                  </a:lnTo>
                  <a:lnTo>
                    <a:pt x="1694" y="345"/>
                  </a:lnTo>
                  <a:close/>
                  <a:moveTo>
                    <a:pt x="575" y="1088"/>
                  </a:moveTo>
                  <a:lnTo>
                    <a:pt x="1408" y="1922"/>
                  </a:lnTo>
                  <a:cubicBezTo>
                    <a:pt x="1438" y="1952"/>
                    <a:pt x="1480" y="1971"/>
                    <a:pt x="1526" y="1971"/>
                  </a:cubicBezTo>
                  <a:lnTo>
                    <a:pt x="2706" y="1971"/>
                  </a:lnTo>
                  <a:cubicBezTo>
                    <a:pt x="2624" y="2549"/>
                    <a:pt x="2126" y="2995"/>
                    <a:pt x="1526" y="2995"/>
                  </a:cubicBezTo>
                  <a:cubicBezTo>
                    <a:pt x="869" y="2995"/>
                    <a:pt x="335" y="2461"/>
                    <a:pt x="335" y="1804"/>
                  </a:cubicBezTo>
                  <a:cubicBezTo>
                    <a:pt x="335" y="1535"/>
                    <a:pt x="424" y="1288"/>
                    <a:pt x="575" y="1088"/>
                  </a:cubicBezTo>
                  <a:close/>
                  <a:moveTo>
                    <a:pt x="1526" y="0"/>
                  </a:moveTo>
                  <a:cubicBezTo>
                    <a:pt x="1434" y="0"/>
                    <a:pt x="1358" y="76"/>
                    <a:pt x="1358" y="168"/>
                  </a:cubicBezTo>
                  <a:lnTo>
                    <a:pt x="1358" y="287"/>
                  </a:lnTo>
                  <a:cubicBezTo>
                    <a:pt x="595" y="370"/>
                    <a:pt x="0" y="1019"/>
                    <a:pt x="0" y="1804"/>
                  </a:cubicBezTo>
                  <a:cubicBezTo>
                    <a:pt x="0" y="2645"/>
                    <a:pt x="685" y="3329"/>
                    <a:pt x="1526" y="3329"/>
                  </a:cubicBezTo>
                  <a:cubicBezTo>
                    <a:pt x="2311" y="3329"/>
                    <a:pt x="2959" y="2734"/>
                    <a:pt x="3043" y="1971"/>
                  </a:cubicBezTo>
                  <a:lnTo>
                    <a:pt x="3162" y="1971"/>
                  </a:lnTo>
                  <a:cubicBezTo>
                    <a:pt x="3254" y="1971"/>
                    <a:pt x="3329" y="1896"/>
                    <a:pt x="3329" y="1804"/>
                  </a:cubicBezTo>
                  <a:cubicBezTo>
                    <a:pt x="3329" y="809"/>
                    <a:pt x="2520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713966" y="1903212"/>
            <a:ext cx="423976" cy="423383"/>
            <a:chOff x="3013875" y="2851975"/>
            <a:chExt cx="214400" cy="214100"/>
          </a:xfrm>
        </p:grpSpPr>
        <p:sp>
          <p:nvSpPr>
            <p:cNvPr id="924" name="Google Shape;924;p40"/>
            <p:cNvSpPr/>
            <p:nvPr/>
          </p:nvSpPr>
          <p:spPr>
            <a:xfrm>
              <a:off x="3014125" y="2997450"/>
              <a:ext cx="51850" cy="68625"/>
            </a:xfrm>
            <a:custGeom>
              <a:rect b="b" l="l" r="r" t="t"/>
              <a:pathLst>
                <a:path extrusionOk="0" h="2745" w="2074">
                  <a:moveTo>
                    <a:pt x="1739" y="336"/>
                  </a:moveTo>
                  <a:lnTo>
                    <a:pt x="1739" y="2410"/>
                  </a:lnTo>
                  <a:lnTo>
                    <a:pt x="334" y="2410"/>
                  </a:lnTo>
                  <a:lnTo>
                    <a:pt x="334" y="336"/>
                  </a:lnTo>
                  <a:close/>
                  <a:moveTo>
                    <a:pt x="167" y="1"/>
                  </a:moveTo>
                  <a:cubicBezTo>
                    <a:pt x="74" y="1"/>
                    <a:pt x="0" y="76"/>
                    <a:pt x="0" y="168"/>
                  </a:cubicBezTo>
                  <a:lnTo>
                    <a:pt x="0" y="2577"/>
                  </a:lnTo>
                  <a:cubicBezTo>
                    <a:pt x="0" y="2669"/>
                    <a:pt x="74" y="2745"/>
                    <a:pt x="167" y="2745"/>
                  </a:cubicBezTo>
                  <a:lnTo>
                    <a:pt x="1907" y="2745"/>
                  </a:lnTo>
                  <a:cubicBezTo>
                    <a:pt x="1999" y="2745"/>
                    <a:pt x="2074" y="2669"/>
                    <a:pt x="2074" y="2577"/>
                  </a:cubicBezTo>
                  <a:lnTo>
                    <a:pt x="2074" y="168"/>
                  </a:lnTo>
                  <a:cubicBezTo>
                    <a:pt x="2074" y="76"/>
                    <a:pt x="1999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3095250" y="3020025"/>
              <a:ext cx="8375" cy="8425"/>
            </a:xfrm>
            <a:custGeom>
              <a:rect b="b" l="l" r="r" t="t"/>
              <a:pathLst>
                <a:path extrusionOk="0" h="337" w="335">
                  <a:moveTo>
                    <a:pt x="168" y="1"/>
                  </a:moveTo>
                  <a:cubicBezTo>
                    <a:pt x="124" y="1"/>
                    <a:pt x="81" y="19"/>
                    <a:pt x="49" y="50"/>
                  </a:cubicBezTo>
                  <a:cubicBezTo>
                    <a:pt x="18" y="82"/>
                    <a:pt x="0" y="125"/>
                    <a:pt x="0" y="169"/>
                  </a:cubicBezTo>
                  <a:cubicBezTo>
                    <a:pt x="0" y="213"/>
                    <a:pt x="18" y="256"/>
                    <a:pt x="49" y="287"/>
                  </a:cubicBezTo>
                  <a:cubicBezTo>
                    <a:pt x="81" y="317"/>
                    <a:pt x="124" y="336"/>
                    <a:pt x="168" y="336"/>
                  </a:cubicBezTo>
                  <a:cubicBezTo>
                    <a:pt x="212" y="336"/>
                    <a:pt x="255" y="318"/>
                    <a:pt x="286" y="287"/>
                  </a:cubicBezTo>
                  <a:cubicBezTo>
                    <a:pt x="317" y="256"/>
                    <a:pt x="334" y="213"/>
                    <a:pt x="334" y="169"/>
                  </a:cubicBezTo>
                  <a:cubicBezTo>
                    <a:pt x="334" y="125"/>
                    <a:pt x="317" y="82"/>
                    <a:pt x="286" y="50"/>
                  </a:cubicBezTo>
                  <a:cubicBezTo>
                    <a:pt x="255" y="20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3095250" y="2974025"/>
              <a:ext cx="51875" cy="92050"/>
            </a:xfrm>
            <a:custGeom>
              <a:rect b="b" l="l" r="r" t="t"/>
              <a:pathLst>
                <a:path extrusionOk="0" h="3682" w="2075">
                  <a:moveTo>
                    <a:pt x="168" y="1"/>
                  </a:moveTo>
                  <a:cubicBezTo>
                    <a:pt x="76" y="1"/>
                    <a:pt x="0" y="76"/>
                    <a:pt x="0" y="169"/>
                  </a:cubicBezTo>
                  <a:lnTo>
                    <a:pt x="0" y="1339"/>
                  </a:lnTo>
                  <a:cubicBezTo>
                    <a:pt x="0" y="1432"/>
                    <a:pt x="76" y="1507"/>
                    <a:pt x="168" y="1507"/>
                  </a:cubicBezTo>
                  <a:cubicBezTo>
                    <a:pt x="260" y="1507"/>
                    <a:pt x="334" y="1431"/>
                    <a:pt x="334" y="1339"/>
                  </a:cubicBezTo>
                  <a:lnTo>
                    <a:pt x="334" y="336"/>
                  </a:lnTo>
                  <a:lnTo>
                    <a:pt x="1740" y="336"/>
                  </a:lnTo>
                  <a:lnTo>
                    <a:pt x="1740" y="3347"/>
                  </a:lnTo>
                  <a:lnTo>
                    <a:pt x="334" y="3347"/>
                  </a:lnTo>
                  <a:lnTo>
                    <a:pt x="334" y="2678"/>
                  </a:lnTo>
                  <a:cubicBezTo>
                    <a:pt x="334" y="2585"/>
                    <a:pt x="260" y="2510"/>
                    <a:pt x="168" y="2510"/>
                  </a:cubicBezTo>
                  <a:cubicBezTo>
                    <a:pt x="76" y="2510"/>
                    <a:pt x="0" y="2586"/>
                    <a:pt x="0" y="2678"/>
                  </a:cubicBezTo>
                  <a:lnTo>
                    <a:pt x="0" y="3514"/>
                  </a:lnTo>
                  <a:cubicBezTo>
                    <a:pt x="0" y="3606"/>
                    <a:pt x="76" y="3682"/>
                    <a:pt x="168" y="3682"/>
                  </a:cubicBezTo>
                  <a:lnTo>
                    <a:pt x="1907" y="3682"/>
                  </a:lnTo>
                  <a:cubicBezTo>
                    <a:pt x="2000" y="3682"/>
                    <a:pt x="2075" y="3606"/>
                    <a:pt x="2075" y="3514"/>
                  </a:cubicBezTo>
                  <a:lnTo>
                    <a:pt x="2075" y="169"/>
                  </a:lnTo>
                  <a:cubicBezTo>
                    <a:pt x="2075" y="76"/>
                    <a:pt x="2000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3176375" y="299175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1" y="18"/>
                    <a:pt x="50" y="48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8" y="254"/>
                    <a:pt x="50" y="285"/>
                  </a:cubicBezTo>
                  <a:cubicBezTo>
                    <a:pt x="81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6" y="285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8" y="80"/>
                    <a:pt x="286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3176375" y="2939750"/>
              <a:ext cx="51900" cy="126325"/>
            </a:xfrm>
            <a:custGeom>
              <a:rect b="b" l="l" r="r" t="t"/>
              <a:pathLst>
                <a:path extrusionOk="0" h="5053" w="2076">
                  <a:moveTo>
                    <a:pt x="168" y="0"/>
                  </a:moveTo>
                  <a:cubicBezTo>
                    <a:pt x="76" y="0"/>
                    <a:pt x="0" y="76"/>
                    <a:pt x="0" y="168"/>
                  </a:cubicBezTo>
                  <a:lnTo>
                    <a:pt x="0" y="1512"/>
                  </a:lnTo>
                  <a:cubicBezTo>
                    <a:pt x="0" y="1604"/>
                    <a:pt x="76" y="1680"/>
                    <a:pt x="168" y="1680"/>
                  </a:cubicBezTo>
                  <a:cubicBezTo>
                    <a:pt x="260" y="1680"/>
                    <a:pt x="336" y="1604"/>
                    <a:pt x="336" y="1512"/>
                  </a:cubicBezTo>
                  <a:lnTo>
                    <a:pt x="336" y="334"/>
                  </a:lnTo>
                  <a:lnTo>
                    <a:pt x="1741" y="334"/>
                  </a:lnTo>
                  <a:lnTo>
                    <a:pt x="1741" y="4718"/>
                  </a:lnTo>
                  <a:lnTo>
                    <a:pt x="336" y="4718"/>
                  </a:lnTo>
                  <a:lnTo>
                    <a:pt x="336" y="2878"/>
                  </a:lnTo>
                  <a:cubicBezTo>
                    <a:pt x="336" y="2785"/>
                    <a:pt x="260" y="2711"/>
                    <a:pt x="168" y="2711"/>
                  </a:cubicBezTo>
                  <a:cubicBezTo>
                    <a:pt x="76" y="2711"/>
                    <a:pt x="0" y="2785"/>
                    <a:pt x="0" y="2878"/>
                  </a:cubicBezTo>
                  <a:lnTo>
                    <a:pt x="0" y="4885"/>
                  </a:lnTo>
                  <a:cubicBezTo>
                    <a:pt x="0" y="4977"/>
                    <a:pt x="76" y="5053"/>
                    <a:pt x="168" y="5053"/>
                  </a:cubicBezTo>
                  <a:lnTo>
                    <a:pt x="1907" y="5053"/>
                  </a:lnTo>
                  <a:cubicBezTo>
                    <a:pt x="2000" y="5053"/>
                    <a:pt x="2075" y="4977"/>
                    <a:pt x="2075" y="4885"/>
                  </a:cubicBezTo>
                  <a:lnTo>
                    <a:pt x="2075" y="168"/>
                  </a:lnTo>
                  <a:cubicBezTo>
                    <a:pt x="2075" y="76"/>
                    <a:pt x="2000" y="0"/>
                    <a:pt x="19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3013875" y="2855475"/>
              <a:ext cx="214400" cy="107725"/>
            </a:xfrm>
            <a:custGeom>
              <a:rect b="b" l="l" r="r" t="t"/>
              <a:pathLst>
                <a:path extrusionOk="0" h="4309" w="8576">
                  <a:moveTo>
                    <a:pt x="8241" y="335"/>
                  </a:moveTo>
                  <a:lnTo>
                    <a:pt x="8241" y="1857"/>
                  </a:lnTo>
                  <a:lnTo>
                    <a:pt x="7925" y="1542"/>
                  </a:lnTo>
                  <a:cubicBezTo>
                    <a:pt x="7893" y="1509"/>
                    <a:pt x="7850" y="1492"/>
                    <a:pt x="7807" y="1492"/>
                  </a:cubicBezTo>
                  <a:cubicBezTo>
                    <a:pt x="7771" y="1492"/>
                    <a:pt x="7735" y="1504"/>
                    <a:pt x="7704" y="1527"/>
                  </a:cubicBezTo>
                  <a:cubicBezTo>
                    <a:pt x="5932" y="2894"/>
                    <a:pt x="3782" y="3729"/>
                    <a:pt x="1560" y="3928"/>
                  </a:cubicBezTo>
                  <a:cubicBezTo>
                    <a:pt x="2396" y="3656"/>
                    <a:pt x="3210" y="3316"/>
                    <a:pt x="3991" y="2911"/>
                  </a:cubicBezTo>
                  <a:cubicBezTo>
                    <a:pt x="5069" y="2352"/>
                    <a:pt x="6084" y="1667"/>
                    <a:pt x="7008" y="879"/>
                  </a:cubicBezTo>
                  <a:cubicBezTo>
                    <a:pt x="7043" y="849"/>
                    <a:pt x="7064" y="805"/>
                    <a:pt x="7066" y="758"/>
                  </a:cubicBezTo>
                  <a:cubicBezTo>
                    <a:pt x="7068" y="712"/>
                    <a:pt x="7051" y="667"/>
                    <a:pt x="7017" y="633"/>
                  </a:cubicBezTo>
                  <a:lnTo>
                    <a:pt x="6718" y="335"/>
                  </a:lnTo>
                  <a:close/>
                  <a:moveTo>
                    <a:pt x="6315" y="0"/>
                  </a:moveTo>
                  <a:cubicBezTo>
                    <a:pt x="6247" y="0"/>
                    <a:pt x="6186" y="41"/>
                    <a:pt x="6160" y="103"/>
                  </a:cubicBezTo>
                  <a:cubicBezTo>
                    <a:pt x="6134" y="166"/>
                    <a:pt x="6148" y="238"/>
                    <a:pt x="6197" y="285"/>
                  </a:cubicBezTo>
                  <a:lnTo>
                    <a:pt x="6652" y="741"/>
                  </a:lnTo>
                  <a:cubicBezTo>
                    <a:pt x="4872" y="2225"/>
                    <a:pt x="2752" y="3310"/>
                    <a:pt x="509" y="3884"/>
                  </a:cubicBezTo>
                  <a:lnTo>
                    <a:pt x="136" y="3979"/>
                  </a:lnTo>
                  <a:cubicBezTo>
                    <a:pt x="54" y="4000"/>
                    <a:pt x="1" y="4079"/>
                    <a:pt x="11" y="4161"/>
                  </a:cubicBezTo>
                  <a:cubicBezTo>
                    <a:pt x="22" y="4245"/>
                    <a:pt x="93" y="4308"/>
                    <a:pt x="177" y="4308"/>
                  </a:cubicBezTo>
                  <a:lnTo>
                    <a:pt x="527" y="4308"/>
                  </a:lnTo>
                  <a:cubicBezTo>
                    <a:pt x="1856" y="4308"/>
                    <a:pt x="3168" y="4091"/>
                    <a:pt x="4427" y="3661"/>
                  </a:cubicBezTo>
                  <a:cubicBezTo>
                    <a:pt x="5638" y="3249"/>
                    <a:pt x="6770" y="2650"/>
                    <a:pt x="7792" y="1881"/>
                  </a:cubicBezTo>
                  <a:lnTo>
                    <a:pt x="8289" y="2379"/>
                  </a:lnTo>
                  <a:cubicBezTo>
                    <a:pt x="8321" y="2411"/>
                    <a:pt x="8364" y="2428"/>
                    <a:pt x="8408" y="2428"/>
                  </a:cubicBezTo>
                  <a:cubicBezTo>
                    <a:pt x="8429" y="2428"/>
                    <a:pt x="8451" y="2424"/>
                    <a:pt x="8471" y="2416"/>
                  </a:cubicBezTo>
                  <a:cubicBezTo>
                    <a:pt x="8534" y="2389"/>
                    <a:pt x="8575" y="2329"/>
                    <a:pt x="8575" y="2261"/>
                  </a:cubicBezTo>
                  <a:lnTo>
                    <a:pt x="8575" y="168"/>
                  </a:lnTo>
                  <a:cubicBezTo>
                    <a:pt x="8575" y="75"/>
                    <a:pt x="8500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3039950" y="2868075"/>
              <a:ext cx="24450" cy="43950"/>
            </a:xfrm>
            <a:custGeom>
              <a:rect b="b" l="l" r="r" t="t"/>
              <a:pathLst>
                <a:path extrusionOk="0" h="1758" w="978">
                  <a:moveTo>
                    <a:pt x="490" y="0"/>
                  </a:moveTo>
                  <a:cubicBezTo>
                    <a:pt x="399" y="0"/>
                    <a:pt x="326" y="72"/>
                    <a:pt x="322" y="161"/>
                  </a:cubicBezTo>
                  <a:cubicBezTo>
                    <a:pt x="134" y="225"/>
                    <a:pt x="0" y="394"/>
                    <a:pt x="0" y="592"/>
                  </a:cubicBezTo>
                  <a:cubicBezTo>
                    <a:pt x="0" y="846"/>
                    <a:pt x="219" y="1051"/>
                    <a:pt x="490" y="1051"/>
                  </a:cubicBezTo>
                  <a:cubicBezTo>
                    <a:pt x="572" y="1051"/>
                    <a:pt x="644" y="1109"/>
                    <a:pt x="644" y="1176"/>
                  </a:cubicBezTo>
                  <a:cubicBezTo>
                    <a:pt x="644" y="1244"/>
                    <a:pt x="572" y="1301"/>
                    <a:pt x="490" y="1301"/>
                  </a:cubicBezTo>
                  <a:cubicBezTo>
                    <a:pt x="406" y="1301"/>
                    <a:pt x="335" y="1244"/>
                    <a:pt x="335" y="1176"/>
                  </a:cubicBezTo>
                  <a:cubicBezTo>
                    <a:pt x="335" y="1084"/>
                    <a:pt x="260" y="1009"/>
                    <a:pt x="168" y="1009"/>
                  </a:cubicBezTo>
                  <a:cubicBezTo>
                    <a:pt x="75" y="1009"/>
                    <a:pt x="0" y="1084"/>
                    <a:pt x="0" y="1176"/>
                  </a:cubicBezTo>
                  <a:cubicBezTo>
                    <a:pt x="0" y="1375"/>
                    <a:pt x="135" y="1545"/>
                    <a:pt x="323" y="1609"/>
                  </a:cubicBezTo>
                  <a:cubicBezTo>
                    <a:pt x="332" y="1693"/>
                    <a:pt x="403" y="1758"/>
                    <a:pt x="490" y="1758"/>
                  </a:cubicBezTo>
                  <a:cubicBezTo>
                    <a:pt x="576" y="1758"/>
                    <a:pt x="646" y="1692"/>
                    <a:pt x="655" y="1609"/>
                  </a:cubicBezTo>
                  <a:cubicBezTo>
                    <a:pt x="844" y="1545"/>
                    <a:pt x="978" y="1375"/>
                    <a:pt x="978" y="1176"/>
                  </a:cubicBezTo>
                  <a:cubicBezTo>
                    <a:pt x="978" y="923"/>
                    <a:pt x="759" y="717"/>
                    <a:pt x="490" y="717"/>
                  </a:cubicBezTo>
                  <a:cubicBezTo>
                    <a:pt x="406" y="717"/>
                    <a:pt x="335" y="660"/>
                    <a:pt x="335" y="592"/>
                  </a:cubicBezTo>
                  <a:cubicBezTo>
                    <a:pt x="335" y="524"/>
                    <a:pt x="406" y="468"/>
                    <a:pt x="490" y="468"/>
                  </a:cubicBezTo>
                  <a:cubicBezTo>
                    <a:pt x="573" y="468"/>
                    <a:pt x="644" y="525"/>
                    <a:pt x="644" y="592"/>
                  </a:cubicBezTo>
                  <a:cubicBezTo>
                    <a:pt x="644" y="685"/>
                    <a:pt x="719" y="760"/>
                    <a:pt x="811" y="760"/>
                  </a:cubicBezTo>
                  <a:cubicBezTo>
                    <a:pt x="903" y="760"/>
                    <a:pt x="978" y="685"/>
                    <a:pt x="978" y="592"/>
                  </a:cubicBezTo>
                  <a:cubicBezTo>
                    <a:pt x="978" y="394"/>
                    <a:pt x="844" y="225"/>
                    <a:pt x="656" y="161"/>
                  </a:cubicBezTo>
                  <a:cubicBezTo>
                    <a:pt x="652" y="72"/>
                    <a:pt x="58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3014125" y="2851975"/>
              <a:ext cx="76125" cy="76125"/>
            </a:xfrm>
            <a:custGeom>
              <a:rect b="b" l="l" r="r" t="t"/>
              <a:pathLst>
                <a:path extrusionOk="0" h="3045" w="3045">
                  <a:moveTo>
                    <a:pt x="1523" y="335"/>
                  </a:moveTo>
                  <a:cubicBezTo>
                    <a:pt x="2177" y="335"/>
                    <a:pt x="2710" y="868"/>
                    <a:pt x="2710" y="1522"/>
                  </a:cubicBezTo>
                  <a:cubicBezTo>
                    <a:pt x="2710" y="2177"/>
                    <a:pt x="2177" y="2711"/>
                    <a:pt x="1523" y="2711"/>
                  </a:cubicBezTo>
                  <a:cubicBezTo>
                    <a:pt x="868" y="2711"/>
                    <a:pt x="334" y="2177"/>
                    <a:pt x="334" y="1522"/>
                  </a:cubicBezTo>
                  <a:cubicBezTo>
                    <a:pt x="334" y="868"/>
                    <a:pt x="868" y="335"/>
                    <a:pt x="1523" y="335"/>
                  </a:cubicBezTo>
                  <a:close/>
                  <a:moveTo>
                    <a:pt x="1523" y="1"/>
                  </a:moveTo>
                  <a:cubicBezTo>
                    <a:pt x="683" y="1"/>
                    <a:pt x="0" y="684"/>
                    <a:pt x="0" y="1522"/>
                  </a:cubicBezTo>
                  <a:cubicBezTo>
                    <a:pt x="0" y="2362"/>
                    <a:pt x="683" y="3045"/>
                    <a:pt x="1523" y="3045"/>
                  </a:cubicBezTo>
                  <a:cubicBezTo>
                    <a:pt x="2362" y="3045"/>
                    <a:pt x="3044" y="2362"/>
                    <a:pt x="3044" y="1522"/>
                  </a:cubicBezTo>
                  <a:cubicBezTo>
                    <a:pt x="3044" y="684"/>
                    <a:pt x="236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40"/>
          <p:cNvGrpSpPr/>
          <p:nvPr/>
        </p:nvGrpSpPr>
        <p:grpSpPr>
          <a:xfrm>
            <a:off x="1999534" y="1901100"/>
            <a:ext cx="430482" cy="427608"/>
            <a:chOff x="2319975" y="3573975"/>
            <a:chExt cx="215575" cy="214125"/>
          </a:xfrm>
        </p:grpSpPr>
        <p:sp>
          <p:nvSpPr>
            <p:cNvPr id="933" name="Google Shape;933;p40"/>
            <p:cNvSpPr/>
            <p:nvPr/>
          </p:nvSpPr>
          <p:spPr>
            <a:xfrm>
              <a:off x="2411575" y="37293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1" y="18"/>
                    <a:pt x="50" y="50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2"/>
                    <a:pt x="19" y="255"/>
                    <a:pt x="50" y="285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7" y="285"/>
                  </a:cubicBezTo>
                  <a:cubicBezTo>
                    <a:pt x="318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50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461825" y="37424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1" y="18"/>
                    <a:pt x="50" y="48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8" y="254"/>
                    <a:pt x="50" y="285"/>
                  </a:cubicBezTo>
                  <a:cubicBezTo>
                    <a:pt x="81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340100" y="36166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8" y="50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8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6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0"/>
                    <a:pt x="285" y="50"/>
                  </a:cubicBezTo>
                  <a:cubicBezTo>
                    <a:pt x="254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356800" y="3616625"/>
              <a:ext cx="12125" cy="8375"/>
            </a:xfrm>
            <a:custGeom>
              <a:rect b="b" l="l" r="r" t="t"/>
              <a:pathLst>
                <a:path extrusionOk="0" h="335" w="485">
                  <a:moveTo>
                    <a:pt x="168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8" y="335"/>
                  </a:cubicBezTo>
                  <a:lnTo>
                    <a:pt x="318" y="335"/>
                  </a:lnTo>
                  <a:cubicBezTo>
                    <a:pt x="410" y="335"/>
                    <a:pt x="485" y="260"/>
                    <a:pt x="485" y="167"/>
                  </a:cubicBezTo>
                  <a:cubicBezTo>
                    <a:pt x="485" y="75"/>
                    <a:pt x="410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356800" y="3634500"/>
              <a:ext cx="12125" cy="8375"/>
            </a:xfrm>
            <a:custGeom>
              <a:rect b="b" l="l" r="r" t="t"/>
              <a:pathLst>
                <a:path extrusionOk="0" h="335" w="485">
                  <a:moveTo>
                    <a:pt x="168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4"/>
                    <a:pt x="168" y="334"/>
                  </a:cubicBezTo>
                  <a:lnTo>
                    <a:pt x="318" y="334"/>
                  </a:lnTo>
                  <a:cubicBezTo>
                    <a:pt x="410" y="334"/>
                    <a:pt x="485" y="260"/>
                    <a:pt x="485" y="168"/>
                  </a:cubicBezTo>
                  <a:cubicBezTo>
                    <a:pt x="485" y="76"/>
                    <a:pt x="410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2356800" y="3652350"/>
              <a:ext cx="12125" cy="8425"/>
            </a:xfrm>
            <a:custGeom>
              <a:rect b="b" l="l" r="r" t="t"/>
              <a:pathLst>
                <a:path extrusionOk="0" h="337" w="485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lnTo>
                    <a:pt x="318" y="336"/>
                  </a:lnTo>
                  <a:cubicBezTo>
                    <a:pt x="410" y="336"/>
                    <a:pt x="485" y="261"/>
                    <a:pt x="485" y="168"/>
                  </a:cubicBezTo>
                  <a:cubicBezTo>
                    <a:pt x="485" y="76"/>
                    <a:pt x="410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319975" y="3573975"/>
              <a:ext cx="215575" cy="214125"/>
            </a:xfrm>
            <a:custGeom>
              <a:rect b="b" l="l" r="r" t="t"/>
              <a:pathLst>
                <a:path extrusionOk="0" h="8565" w="8623">
                  <a:moveTo>
                    <a:pt x="5654" y="336"/>
                  </a:moveTo>
                  <a:cubicBezTo>
                    <a:pt x="6399" y="336"/>
                    <a:pt x="7005" y="943"/>
                    <a:pt x="7005" y="1688"/>
                  </a:cubicBezTo>
                  <a:cubicBezTo>
                    <a:pt x="7005" y="2434"/>
                    <a:pt x="6399" y="3040"/>
                    <a:pt x="5654" y="3040"/>
                  </a:cubicBezTo>
                  <a:cubicBezTo>
                    <a:pt x="4907" y="3040"/>
                    <a:pt x="4301" y="2434"/>
                    <a:pt x="4301" y="1688"/>
                  </a:cubicBezTo>
                  <a:cubicBezTo>
                    <a:pt x="4301" y="943"/>
                    <a:pt x="4907" y="336"/>
                    <a:pt x="5654" y="336"/>
                  </a:cubicBezTo>
                  <a:close/>
                  <a:moveTo>
                    <a:pt x="7007" y="2693"/>
                  </a:moveTo>
                  <a:lnTo>
                    <a:pt x="8159" y="3844"/>
                  </a:lnTo>
                  <a:cubicBezTo>
                    <a:pt x="8255" y="3940"/>
                    <a:pt x="8255" y="4097"/>
                    <a:pt x="8159" y="4193"/>
                  </a:cubicBezTo>
                  <a:cubicBezTo>
                    <a:pt x="8113" y="4239"/>
                    <a:pt x="8051" y="4265"/>
                    <a:pt x="7985" y="4265"/>
                  </a:cubicBezTo>
                  <a:cubicBezTo>
                    <a:pt x="7919" y="4265"/>
                    <a:pt x="7857" y="4239"/>
                    <a:pt x="7811" y="4193"/>
                  </a:cubicBezTo>
                  <a:lnTo>
                    <a:pt x="6659" y="3041"/>
                  </a:lnTo>
                  <a:cubicBezTo>
                    <a:pt x="6791" y="2943"/>
                    <a:pt x="6909" y="2826"/>
                    <a:pt x="7007" y="2693"/>
                  </a:cubicBezTo>
                  <a:close/>
                  <a:moveTo>
                    <a:pt x="2577" y="4186"/>
                  </a:moveTo>
                  <a:lnTo>
                    <a:pt x="2577" y="4918"/>
                  </a:lnTo>
                  <a:lnTo>
                    <a:pt x="1959" y="4918"/>
                  </a:lnTo>
                  <a:lnTo>
                    <a:pt x="1959" y="4186"/>
                  </a:lnTo>
                  <a:close/>
                  <a:moveTo>
                    <a:pt x="4126" y="3655"/>
                  </a:moveTo>
                  <a:lnTo>
                    <a:pt x="4126" y="4918"/>
                  </a:lnTo>
                  <a:lnTo>
                    <a:pt x="3508" y="4918"/>
                  </a:lnTo>
                  <a:lnTo>
                    <a:pt x="3508" y="3655"/>
                  </a:lnTo>
                  <a:close/>
                  <a:moveTo>
                    <a:pt x="5056" y="3266"/>
                  </a:moveTo>
                  <a:cubicBezTo>
                    <a:pt x="5242" y="3336"/>
                    <a:pt x="5443" y="3375"/>
                    <a:pt x="5654" y="3375"/>
                  </a:cubicBezTo>
                  <a:lnTo>
                    <a:pt x="5674" y="3375"/>
                  </a:lnTo>
                  <a:lnTo>
                    <a:pt x="5674" y="4918"/>
                  </a:lnTo>
                  <a:lnTo>
                    <a:pt x="5056" y="4918"/>
                  </a:lnTo>
                  <a:lnTo>
                    <a:pt x="5056" y="3266"/>
                  </a:lnTo>
                  <a:close/>
                  <a:moveTo>
                    <a:pt x="4027" y="1237"/>
                  </a:moveTo>
                  <a:cubicBezTo>
                    <a:pt x="3987" y="1381"/>
                    <a:pt x="3966" y="1531"/>
                    <a:pt x="3966" y="1688"/>
                  </a:cubicBezTo>
                  <a:cubicBezTo>
                    <a:pt x="3966" y="1950"/>
                    <a:pt x="4026" y="2198"/>
                    <a:pt x="4133" y="2419"/>
                  </a:cubicBezTo>
                  <a:lnTo>
                    <a:pt x="3827" y="2725"/>
                  </a:lnTo>
                  <a:lnTo>
                    <a:pt x="3318" y="2216"/>
                  </a:lnTo>
                  <a:cubicBezTo>
                    <a:pt x="3285" y="2183"/>
                    <a:pt x="3243" y="2167"/>
                    <a:pt x="3200" y="2167"/>
                  </a:cubicBezTo>
                  <a:cubicBezTo>
                    <a:pt x="3157" y="2167"/>
                    <a:pt x="3114" y="2183"/>
                    <a:pt x="3081" y="2216"/>
                  </a:cubicBezTo>
                  <a:lnTo>
                    <a:pt x="2443" y="2855"/>
                  </a:lnTo>
                  <a:cubicBezTo>
                    <a:pt x="2377" y="2921"/>
                    <a:pt x="2377" y="3027"/>
                    <a:pt x="2443" y="3092"/>
                  </a:cubicBezTo>
                  <a:cubicBezTo>
                    <a:pt x="2475" y="3124"/>
                    <a:pt x="2518" y="3141"/>
                    <a:pt x="2561" y="3141"/>
                  </a:cubicBezTo>
                  <a:cubicBezTo>
                    <a:pt x="2603" y="3141"/>
                    <a:pt x="2646" y="3124"/>
                    <a:pt x="2679" y="3092"/>
                  </a:cubicBezTo>
                  <a:lnTo>
                    <a:pt x="3199" y="2571"/>
                  </a:lnTo>
                  <a:lnTo>
                    <a:pt x="3709" y="3080"/>
                  </a:lnTo>
                  <a:cubicBezTo>
                    <a:pt x="3742" y="3113"/>
                    <a:pt x="3785" y="3129"/>
                    <a:pt x="3828" y="3129"/>
                  </a:cubicBezTo>
                  <a:cubicBezTo>
                    <a:pt x="3870" y="3129"/>
                    <a:pt x="3913" y="3113"/>
                    <a:pt x="3946" y="3080"/>
                  </a:cubicBezTo>
                  <a:lnTo>
                    <a:pt x="4313" y="2712"/>
                  </a:lnTo>
                  <a:cubicBezTo>
                    <a:pt x="4428" y="2860"/>
                    <a:pt x="4566" y="2990"/>
                    <a:pt x="4722" y="3094"/>
                  </a:cubicBezTo>
                  <a:lnTo>
                    <a:pt x="4722" y="4918"/>
                  </a:lnTo>
                  <a:lnTo>
                    <a:pt x="4460" y="4918"/>
                  </a:lnTo>
                  <a:lnTo>
                    <a:pt x="4460" y="3489"/>
                  </a:lnTo>
                  <a:cubicBezTo>
                    <a:pt x="4460" y="3396"/>
                    <a:pt x="4386" y="3321"/>
                    <a:pt x="4293" y="3321"/>
                  </a:cubicBezTo>
                  <a:lnTo>
                    <a:pt x="3340" y="3321"/>
                  </a:lnTo>
                  <a:cubicBezTo>
                    <a:pt x="3248" y="3321"/>
                    <a:pt x="3173" y="3396"/>
                    <a:pt x="3173" y="3489"/>
                  </a:cubicBezTo>
                  <a:lnTo>
                    <a:pt x="3173" y="4918"/>
                  </a:lnTo>
                  <a:lnTo>
                    <a:pt x="2911" y="4918"/>
                  </a:lnTo>
                  <a:lnTo>
                    <a:pt x="2911" y="4018"/>
                  </a:lnTo>
                  <a:cubicBezTo>
                    <a:pt x="2911" y="3926"/>
                    <a:pt x="2837" y="3851"/>
                    <a:pt x="2745" y="3851"/>
                  </a:cubicBezTo>
                  <a:lnTo>
                    <a:pt x="1791" y="3851"/>
                  </a:lnTo>
                  <a:cubicBezTo>
                    <a:pt x="1699" y="3851"/>
                    <a:pt x="1624" y="3926"/>
                    <a:pt x="1624" y="4018"/>
                  </a:cubicBezTo>
                  <a:lnTo>
                    <a:pt x="1624" y="4918"/>
                  </a:lnTo>
                  <a:lnTo>
                    <a:pt x="1139" y="4918"/>
                  </a:lnTo>
                  <a:lnTo>
                    <a:pt x="1139" y="2543"/>
                  </a:lnTo>
                  <a:cubicBezTo>
                    <a:pt x="1139" y="2450"/>
                    <a:pt x="1065" y="2376"/>
                    <a:pt x="972" y="2376"/>
                  </a:cubicBezTo>
                  <a:cubicBezTo>
                    <a:pt x="880" y="2376"/>
                    <a:pt x="805" y="2450"/>
                    <a:pt x="805" y="2543"/>
                  </a:cubicBezTo>
                  <a:lnTo>
                    <a:pt x="805" y="5086"/>
                  </a:lnTo>
                  <a:cubicBezTo>
                    <a:pt x="805" y="5178"/>
                    <a:pt x="880" y="5253"/>
                    <a:pt x="972" y="5253"/>
                  </a:cubicBezTo>
                  <a:lnTo>
                    <a:pt x="6691" y="5253"/>
                  </a:lnTo>
                  <a:cubicBezTo>
                    <a:pt x="6783" y="5253"/>
                    <a:pt x="6859" y="5178"/>
                    <a:pt x="6859" y="5086"/>
                  </a:cubicBezTo>
                  <a:cubicBezTo>
                    <a:pt x="6859" y="4994"/>
                    <a:pt x="6783" y="4918"/>
                    <a:pt x="6691" y="4918"/>
                  </a:cubicBezTo>
                  <a:lnTo>
                    <a:pt x="6010" y="4918"/>
                  </a:lnTo>
                  <a:lnTo>
                    <a:pt x="6010" y="3337"/>
                  </a:lnTo>
                  <a:cubicBezTo>
                    <a:pt x="6132" y="3311"/>
                    <a:pt x="6251" y="3270"/>
                    <a:pt x="6363" y="3219"/>
                  </a:cubicBezTo>
                  <a:lnTo>
                    <a:pt x="7328" y="4184"/>
                  </a:lnTo>
                  <a:lnTo>
                    <a:pt x="7328" y="5741"/>
                  </a:lnTo>
                  <a:lnTo>
                    <a:pt x="336" y="5741"/>
                  </a:lnTo>
                  <a:lnTo>
                    <a:pt x="335" y="5740"/>
                  </a:lnTo>
                  <a:lnTo>
                    <a:pt x="335" y="1546"/>
                  </a:lnTo>
                  <a:cubicBezTo>
                    <a:pt x="335" y="1375"/>
                    <a:pt x="474" y="1237"/>
                    <a:pt x="644" y="1237"/>
                  </a:cubicBezTo>
                  <a:close/>
                  <a:moveTo>
                    <a:pt x="4200" y="7072"/>
                  </a:moveTo>
                  <a:lnTo>
                    <a:pt x="4200" y="7595"/>
                  </a:lnTo>
                  <a:lnTo>
                    <a:pt x="3465" y="7595"/>
                  </a:lnTo>
                  <a:lnTo>
                    <a:pt x="3465" y="7072"/>
                  </a:lnTo>
                  <a:close/>
                  <a:moveTo>
                    <a:pt x="4856" y="7930"/>
                  </a:moveTo>
                  <a:cubicBezTo>
                    <a:pt x="5005" y="7930"/>
                    <a:pt x="5124" y="8050"/>
                    <a:pt x="5124" y="8198"/>
                  </a:cubicBezTo>
                  <a:lnTo>
                    <a:pt x="5124" y="8229"/>
                  </a:lnTo>
                  <a:lnTo>
                    <a:pt x="2539" y="8229"/>
                  </a:lnTo>
                  <a:lnTo>
                    <a:pt x="2539" y="8198"/>
                  </a:lnTo>
                  <a:cubicBezTo>
                    <a:pt x="2539" y="8050"/>
                    <a:pt x="2660" y="7930"/>
                    <a:pt x="2808" y="7930"/>
                  </a:cubicBezTo>
                  <a:close/>
                  <a:moveTo>
                    <a:pt x="5652" y="1"/>
                  </a:moveTo>
                  <a:cubicBezTo>
                    <a:pt x="5006" y="1"/>
                    <a:pt x="4443" y="366"/>
                    <a:pt x="4160" y="902"/>
                  </a:cubicBezTo>
                  <a:lnTo>
                    <a:pt x="644" y="902"/>
                  </a:lnTo>
                  <a:cubicBezTo>
                    <a:pt x="289" y="902"/>
                    <a:pt x="0" y="1191"/>
                    <a:pt x="0" y="1546"/>
                  </a:cubicBezTo>
                  <a:lnTo>
                    <a:pt x="0" y="6429"/>
                  </a:lnTo>
                  <a:cubicBezTo>
                    <a:pt x="0" y="6784"/>
                    <a:pt x="290" y="7072"/>
                    <a:pt x="644" y="7072"/>
                  </a:cubicBezTo>
                  <a:lnTo>
                    <a:pt x="3129" y="7072"/>
                  </a:lnTo>
                  <a:lnTo>
                    <a:pt x="3129" y="7595"/>
                  </a:lnTo>
                  <a:lnTo>
                    <a:pt x="2808" y="7595"/>
                  </a:lnTo>
                  <a:cubicBezTo>
                    <a:pt x="2475" y="7595"/>
                    <a:pt x="2205" y="7866"/>
                    <a:pt x="2205" y="8198"/>
                  </a:cubicBezTo>
                  <a:lnTo>
                    <a:pt x="2205" y="8397"/>
                  </a:lnTo>
                  <a:cubicBezTo>
                    <a:pt x="2205" y="8489"/>
                    <a:pt x="2279" y="8565"/>
                    <a:pt x="2372" y="8565"/>
                  </a:cubicBezTo>
                  <a:lnTo>
                    <a:pt x="5292" y="8565"/>
                  </a:lnTo>
                  <a:cubicBezTo>
                    <a:pt x="5384" y="8565"/>
                    <a:pt x="5459" y="8489"/>
                    <a:pt x="5459" y="8397"/>
                  </a:cubicBezTo>
                  <a:lnTo>
                    <a:pt x="5459" y="8198"/>
                  </a:lnTo>
                  <a:cubicBezTo>
                    <a:pt x="5459" y="7866"/>
                    <a:pt x="5188" y="7595"/>
                    <a:pt x="4856" y="7595"/>
                  </a:cubicBezTo>
                  <a:lnTo>
                    <a:pt x="4534" y="7595"/>
                  </a:lnTo>
                  <a:lnTo>
                    <a:pt x="4534" y="7072"/>
                  </a:lnTo>
                  <a:lnTo>
                    <a:pt x="5173" y="7072"/>
                  </a:lnTo>
                  <a:cubicBezTo>
                    <a:pt x="5265" y="7072"/>
                    <a:pt x="5340" y="6998"/>
                    <a:pt x="5340" y="6905"/>
                  </a:cubicBezTo>
                  <a:cubicBezTo>
                    <a:pt x="5340" y="6813"/>
                    <a:pt x="5265" y="6738"/>
                    <a:pt x="5173" y="6738"/>
                  </a:cubicBezTo>
                  <a:lnTo>
                    <a:pt x="644" y="6738"/>
                  </a:lnTo>
                  <a:cubicBezTo>
                    <a:pt x="474" y="6738"/>
                    <a:pt x="335" y="6599"/>
                    <a:pt x="335" y="6429"/>
                  </a:cubicBezTo>
                  <a:lnTo>
                    <a:pt x="335" y="6075"/>
                  </a:lnTo>
                  <a:lnTo>
                    <a:pt x="7328" y="6075"/>
                  </a:lnTo>
                  <a:lnTo>
                    <a:pt x="7328" y="6429"/>
                  </a:lnTo>
                  <a:cubicBezTo>
                    <a:pt x="7328" y="6599"/>
                    <a:pt x="7189" y="6738"/>
                    <a:pt x="7019" y="6738"/>
                  </a:cubicBezTo>
                  <a:lnTo>
                    <a:pt x="6511" y="6738"/>
                  </a:lnTo>
                  <a:cubicBezTo>
                    <a:pt x="6418" y="6738"/>
                    <a:pt x="6344" y="6813"/>
                    <a:pt x="6344" y="6905"/>
                  </a:cubicBezTo>
                  <a:cubicBezTo>
                    <a:pt x="6344" y="6998"/>
                    <a:pt x="6418" y="7072"/>
                    <a:pt x="6511" y="7072"/>
                  </a:cubicBezTo>
                  <a:lnTo>
                    <a:pt x="7019" y="7072"/>
                  </a:lnTo>
                  <a:cubicBezTo>
                    <a:pt x="7374" y="7072"/>
                    <a:pt x="7662" y="6784"/>
                    <a:pt x="7662" y="6429"/>
                  </a:cubicBezTo>
                  <a:lnTo>
                    <a:pt x="7662" y="4502"/>
                  </a:lnTo>
                  <a:cubicBezTo>
                    <a:pt x="7758" y="4566"/>
                    <a:pt x="7869" y="4600"/>
                    <a:pt x="7985" y="4600"/>
                  </a:cubicBezTo>
                  <a:cubicBezTo>
                    <a:pt x="8140" y="4600"/>
                    <a:pt x="8286" y="4540"/>
                    <a:pt x="8396" y="4430"/>
                  </a:cubicBezTo>
                  <a:cubicBezTo>
                    <a:pt x="8622" y="4204"/>
                    <a:pt x="8622" y="3835"/>
                    <a:pt x="8396" y="3608"/>
                  </a:cubicBezTo>
                  <a:lnTo>
                    <a:pt x="7183" y="2396"/>
                  </a:lnTo>
                  <a:cubicBezTo>
                    <a:pt x="7284" y="2180"/>
                    <a:pt x="7339" y="1941"/>
                    <a:pt x="7339" y="1688"/>
                  </a:cubicBezTo>
                  <a:cubicBezTo>
                    <a:pt x="7339" y="758"/>
                    <a:pt x="6583" y="1"/>
                    <a:pt x="5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448100" y="3592025"/>
              <a:ext cx="26425" cy="48275"/>
            </a:xfrm>
            <a:custGeom>
              <a:rect b="b" l="l" r="r" t="t"/>
              <a:pathLst>
                <a:path extrusionOk="0" h="1931" w="1057">
                  <a:moveTo>
                    <a:pt x="529" y="1"/>
                  </a:moveTo>
                  <a:cubicBezTo>
                    <a:pt x="435" y="1"/>
                    <a:pt x="361" y="76"/>
                    <a:pt x="361" y="168"/>
                  </a:cubicBezTo>
                  <a:lnTo>
                    <a:pt x="361" y="176"/>
                  </a:lnTo>
                  <a:cubicBezTo>
                    <a:pt x="151" y="242"/>
                    <a:pt x="0" y="427"/>
                    <a:pt x="0" y="645"/>
                  </a:cubicBezTo>
                  <a:cubicBezTo>
                    <a:pt x="0" y="917"/>
                    <a:pt x="237" y="1140"/>
                    <a:pt x="529" y="1140"/>
                  </a:cubicBezTo>
                  <a:cubicBezTo>
                    <a:pt x="634" y="1140"/>
                    <a:pt x="721" y="1212"/>
                    <a:pt x="721" y="1300"/>
                  </a:cubicBezTo>
                  <a:cubicBezTo>
                    <a:pt x="721" y="1388"/>
                    <a:pt x="634" y="1460"/>
                    <a:pt x="529" y="1460"/>
                  </a:cubicBezTo>
                  <a:cubicBezTo>
                    <a:pt x="422" y="1460"/>
                    <a:pt x="335" y="1388"/>
                    <a:pt x="335" y="1300"/>
                  </a:cubicBezTo>
                  <a:cubicBezTo>
                    <a:pt x="335" y="1212"/>
                    <a:pt x="259" y="1132"/>
                    <a:pt x="167" y="1132"/>
                  </a:cubicBezTo>
                  <a:cubicBezTo>
                    <a:pt x="75" y="1132"/>
                    <a:pt x="0" y="1208"/>
                    <a:pt x="0" y="1300"/>
                  </a:cubicBezTo>
                  <a:cubicBezTo>
                    <a:pt x="0" y="1518"/>
                    <a:pt x="151" y="1703"/>
                    <a:pt x="361" y="1769"/>
                  </a:cubicBezTo>
                  <a:cubicBezTo>
                    <a:pt x="364" y="1858"/>
                    <a:pt x="437" y="1931"/>
                    <a:pt x="529" y="1931"/>
                  </a:cubicBezTo>
                  <a:cubicBezTo>
                    <a:pt x="619" y="1931"/>
                    <a:pt x="692" y="1858"/>
                    <a:pt x="695" y="1769"/>
                  </a:cubicBezTo>
                  <a:cubicBezTo>
                    <a:pt x="905" y="1703"/>
                    <a:pt x="1057" y="1518"/>
                    <a:pt x="1057" y="1300"/>
                  </a:cubicBezTo>
                  <a:cubicBezTo>
                    <a:pt x="1057" y="1026"/>
                    <a:pt x="819" y="804"/>
                    <a:pt x="529" y="804"/>
                  </a:cubicBezTo>
                  <a:cubicBezTo>
                    <a:pt x="422" y="804"/>
                    <a:pt x="335" y="733"/>
                    <a:pt x="335" y="645"/>
                  </a:cubicBezTo>
                  <a:cubicBezTo>
                    <a:pt x="335" y="556"/>
                    <a:pt x="422" y="485"/>
                    <a:pt x="529" y="485"/>
                  </a:cubicBezTo>
                  <a:cubicBezTo>
                    <a:pt x="634" y="485"/>
                    <a:pt x="721" y="556"/>
                    <a:pt x="721" y="645"/>
                  </a:cubicBezTo>
                  <a:cubicBezTo>
                    <a:pt x="721" y="733"/>
                    <a:pt x="797" y="812"/>
                    <a:pt x="889" y="812"/>
                  </a:cubicBezTo>
                  <a:cubicBezTo>
                    <a:pt x="981" y="812"/>
                    <a:pt x="1057" y="737"/>
                    <a:pt x="1057" y="645"/>
                  </a:cubicBezTo>
                  <a:cubicBezTo>
                    <a:pt x="1057" y="427"/>
                    <a:pt x="905" y="242"/>
                    <a:pt x="695" y="176"/>
                  </a:cubicBezTo>
                  <a:lnTo>
                    <a:pt x="695" y="168"/>
                  </a:lnTo>
                  <a:cubicBezTo>
                    <a:pt x="695" y="76"/>
                    <a:pt x="621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1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r>
              <a:rPr lang="en"/>
              <a:t> Ventajas </a:t>
            </a:r>
            <a:r>
              <a:rPr b="0" lang="en">
                <a:solidFill>
                  <a:schemeClr val="dk2"/>
                </a:solidFill>
              </a:rPr>
              <a:t>sistema</a:t>
            </a:r>
            <a:endParaRPr/>
          </a:p>
        </p:txBody>
      </p:sp>
      <p:sp>
        <p:nvSpPr>
          <p:cNvPr id="946" name="Google Shape;946;p41"/>
          <p:cNvSpPr txBox="1"/>
          <p:nvPr>
            <p:ph type="title"/>
          </p:nvPr>
        </p:nvSpPr>
        <p:spPr>
          <a:xfrm>
            <a:off x="653766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Control stock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7" name="Google Shape;947;p41"/>
          <p:cNvSpPr/>
          <p:nvPr/>
        </p:nvSpPr>
        <p:spPr>
          <a:xfrm>
            <a:off x="1004466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8" name="Google Shape;948;p41"/>
          <p:cNvSpPr txBox="1"/>
          <p:nvPr>
            <p:ph idx="2" type="title"/>
          </p:nvPr>
        </p:nvSpPr>
        <p:spPr>
          <a:xfrm>
            <a:off x="2193430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Orden físico e informático</a:t>
            </a:r>
            <a:endParaRPr b="1" sz="19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9" name="Google Shape;949;p41"/>
          <p:cNvSpPr txBox="1"/>
          <p:nvPr>
            <p:ph idx="3" type="title"/>
          </p:nvPr>
        </p:nvSpPr>
        <p:spPr>
          <a:xfrm>
            <a:off x="3607487" y="1989800"/>
            <a:ext cx="197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Simplificación proceso picking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50" name="Google Shape;950;p41"/>
          <p:cNvSpPr txBox="1"/>
          <p:nvPr>
            <p:ph idx="4" type="title"/>
          </p:nvPr>
        </p:nvSpPr>
        <p:spPr>
          <a:xfrm>
            <a:off x="5346720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Servicio impresión automatizado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51" name="Google Shape;951;p41"/>
          <p:cNvSpPr/>
          <p:nvPr/>
        </p:nvSpPr>
        <p:spPr>
          <a:xfrm>
            <a:off x="254413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p41"/>
          <p:cNvSpPr/>
          <p:nvPr/>
        </p:nvSpPr>
        <p:spPr>
          <a:xfrm>
            <a:off x="414868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3" name="Google Shape;953;p41"/>
          <p:cNvSpPr/>
          <p:nvPr/>
        </p:nvSpPr>
        <p:spPr>
          <a:xfrm>
            <a:off x="569742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54" name="Google Shape;954;p41"/>
          <p:cNvCxnSpPr>
            <a:stCxn id="947" idx="6"/>
            <a:endCxn id="951" idx="2"/>
          </p:cNvCxnSpPr>
          <p:nvPr/>
        </p:nvCxnSpPr>
        <p:spPr>
          <a:xfrm>
            <a:off x="1897866" y="3047503"/>
            <a:ext cx="646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1"/>
          <p:cNvCxnSpPr>
            <a:stCxn id="951" idx="6"/>
            <a:endCxn id="952" idx="2"/>
          </p:cNvCxnSpPr>
          <p:nvPr/>
        </p:nvCxnSpPr>
        <p:spPr>
          <a:xfrm>
            <a:off x="3437530" y="3047503"/>
            <a:ext cx="71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1"/>
          <p:cNvCxnSpPr>
            <a:stCxn id="952" idx="6"/>
            <a:endCxn id="953" idx="2"/>
          </p:cNvCxnSpPr>
          <p:nvPr/>
        </p:nvCxnSpPr>
        <p:spPr>
          <a:xfrm>
            <a:off x="5042080" y="3047503"/>
            <a:ext cx="65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41"/>
          <p:cNvSpPr txBox="1"/>
          <p:nvPr>
            <p:ph idx="5" type="title"/>
          </p:nvPr>
        </p:nvSpPr>
        <p:spPr>
          <a:xfrm>
            <a:off x="6895445" y="1989800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Reducción impacto errores humanos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58" name="Google Shape;958;p41"/>
          <p:cNvSpPr/>
          <p:nvPr/>
        </p:nvSpPr>
        <p:spPr>
          <a:xfrm>
            <a:off x="7246145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59" name="Google Shape;959;p41"/>
          <p:cNvCxnSpPr>
            <a:endCxn id="958" idx="2"/>
          </p:cNvCxnSpPr>
          <p:nvPr/>
        </p:nvCxnSpPr>
        <p:spPr>
          <a:xfrm>
            <a:off x="6590945" y="3047503"/>
            <a:ext cx="65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0" name="Google Shape;960;p41"/>
          <p:cNvGrpSpPr/>
          <p:nvPr/>
        </p:nvGrpSpPr>
        <p:grpSpPr>
          <a:xfrm>
            <a:off x="2767240" y="2801502"/>
            <a:ext cx="447133" cy="447050"/>
            <a:chOff x="2959500" y="2225600"/>
            <a:chExt cx="214175" cy="214125"/>
          </a:xfrm>
        </p:grpSpPr>
        <p:sp>
          <p:nvSpPr>
            <p:cNvPr id="961" name="Google Shape;961;p41"/>
            <p:cNvSpPr/>
            <p:nvPr/>
          </p:nvSpPr>
          <p:spPr>
            <a:xfrm>
              <a:off x="2959500" y="2248200"/>
              <a:ext cx="35175" cy="35150"/>
            </a:xfrm>
            <a:custGeom>
              <a:rect b="b" l="l" r="r" t="t"/>
              <a:pathLst>
                <a:path extrusionOk="0" h="1406" w="1407">
                  <a:moveTo>
                    <a:pt x="703" y="334"/>
                  </a:moveTo>
                  <a:cubicBezTo>
                    <a:pt x="907" y="334"/>
                    <a:pt x="1071" y="500"/>
                    <a:pt x="1071" y="702"/>
                  </a:cubicBezTo>
                  <a:cubicBezTo>
                    <a:pt x="1071" y="906"/>
                    <a:pt x="907" y="1071"/>
                    <a:pt x="703" y="1071"/>
                  </a:cubicBezTo>
                  <a:cubicBezTo>
                    <a:pt x="500" y="1071"/>
                    <a:pt x="336" y="906"/>
                    <a:pt x="336" y="702"/>
                  </a:cubicBezTo>
                  <a:cubicBezTo>
                    <a:pt x="336" y="500"/>
                    <a:pt x="500" y="334"/>
                    <a:pt x="703" y="334"/>
                  </a:cubicBezTo>
                  <a:close/>
                  <a:moveTo>
                    <a:pt x="703" y="0"/>
                  </a:moveTo>
                  <a:cubicBezTo>
                    <a:pt x="316" y="0"/>
                    <a:pt x="0" y="316"/>
                    <a:pt x="0" y="702"/>
                  </a:cubicBezTo>
                  <a:cubicBezTo>
                    <a:pt x="0" y="1090"/>
                    <a:pt x="316" y="1405"/>
                    <a:pt x="703" y="1405"/>
                  </a:cubicBezTo>
                  <a:cubicBezTo>
                    <a:pt x="1091" y="1405"/>
                    <a:pt x="1407" y="1090"/>
                    <a:pt x="1407" y="702"/>
                  </a:cubicBezTo>
                  <a:cubicBezTo>
                    <a:pt x="1407" y="316"/>
                    <a:pt x="109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2972875" y="2291675"/>
              <a:ext cx="8425" cy="8375"/>
            </a:xfrm>
            <a:custGeom>
              <a:rect b="b" l="l" r="r" t="t"/>
              <a:pathLst>
                <a:path extrusionOk="0" h="335" w="337">
                  <a:moveTo>
                    <a:pt x="168" y="1"/>
                  </a:moveTo>
                  <a:cubicBezTo>
                    <a:pt x="124" y="1"/>
                    <a:pt x="81" y="18"/>
                    <a:pt x="50" y="50"/>
                  </a:cubicBezTo>
                  <a:cubicBezTo>
                    <a:pt x="19" y="81"/>
                    <a:pt x="1" y="124"/>
                    <a:pt x="1" y="168"/>
                  </a:cubicBezTo>
                  <a:cubicBezTo>
                    <a:pt x="1" y="212"/>
                    <a:pt x="20" y="255"/>
                    <a:pt x="50" y="287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7" y="287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7" y="81"/>
                    <a:pt x="287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138500" y="2248200"/>
              <a:ext cx="35175" cy="35150"/>
            </a:xfrm>
            <a:custGeom>
              <a:rect b="b" l="l" r="r" t="t"/>
              <a:pathLst>
                <a:path extrusionOk="0" h="1406" w="1407">
                  <a:moveTo>
                    <a:pt x="703" y="334"/>
                  </a:moveTo>
                  <a:cubicBezTo>
                    <a:pt x="907" y="334"/>
                    <a:pt x="1071" y="499"/>
                    <a:pt x="1071" y="702"/>
                  </a:cubicBezTo>
                  <a:cubicBezTo>
                    <a:pt x="1071" y="906"/>
                    <a:pt x="907" y="1071"/>
                    <a:pt x="703" y="1071"/>
                  </a:cubicBezTo>
                  <a:cubicBezTo>
                    <a:pt x="500" y="1071"/>
                    <a:pt x="336" y="906"/>
                    <a:pt x="336" y="702"/>
                  </a:cubicBezTo>
                  <a:cubicBezTo>
                    <a:pt x="336" y="499"/>
                    <a:pt x="500" y="334"/>
                    <a:pt x="703" y="334"/>
                  </a:cubicBezTo>
                  <a:close/>
                  <a:moveTo>
                    <a:pt x="703" y="0"/>
                  </a:moveTo>
                  <a:cubicBezTo>
                    <a:pt x="316" y="0"/>
                    <a:pt x="0" y="316"/>
                    <a:pt x="0" y="702"/>
                  </a:cubicBezTo>
                  <a:cubicBezTo>
                    <a:pt x="0" y="1090"/>
                    <a:pt x="316" y="1405"/>
                    <a:pt x="703" y="1405"/>
                  </a:cubicBezTo>
                  <a:cubicBezTo>
                    <a:pt x="1091" y="1405"/>
                    <a:pt x="1406" y="1090"/>
                    <a:pt x="1406" y="702"/>
                  </a:cubicBezTo>
                  <a:cubicBezTo>
                    <a:pt x="1406" y="316"/>
                    <a:pt x="109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151875" y="2292525"/>
              <a:ext cx="8400" cy="8375"/>
            </a:xfrm>
            <a:custGeom>
              <a:rect b="b" l="l" r="r" t="t"/>
              <a:pathLst>
                <a:path extrusionOk="0" h="335" w="336">
                  <a:moveTo>
                    <a:pt x="168" y="0"/>
                  </a:moveTo>
                  <a:cubicBezTo>
                    <a:pt x="124" y="0"/>
                    <a:pt x="81" y="18"/>
                    <a:pt x="50" y="49"/>
                  </a:cubicBezTo>
                  <a:cubicBezTo>
                    <a:pt x="18" y="81"/>
                    <a:pt x="1" y="124"/>
                    <a:pt x="1" y="168"/>
                  </a:cubicBezTo>
                  <a:cubicBezTo>
                    <a:pt x="1" y="212"/>
                    <a:pt x="20" y="255"/>
                    <a:pt x="50" y="285"/>
                  </a:cubicBezTo>
                  <a:cubicBezTo>
                    <a:pt x="81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7" y="81"/>
                    <a:pt x="287" y="49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2972900" y="2225600"/>
              <a:ext cx="187375" cy="214125"/>
            </a:xfrm>
            <a:custGeom>
              <a:rect b="b" l="l" r="r" t="t"/>
              <a:pathLst>
                <a:path extrusionOk="0" h="8565" w="7495">
                  <a:moveTo>
                    <a:pt x="3747" y="335"/>
                  </a:moveTo>
                  <a:cubicBezTo>
                    <a:pt x="3950" y="335"/>
                    <a:pt x="4115" y="500"/>
                    <a:pt x="4115" y="703"/>
                  </a:cubicBezTo>
                  <a:cubicBezTo>
                    <a:pt x="4115" y="906"/>
                    <a:pt x="3950" y="1071"/>
                    <a:pt x="3747" y="1071"/>
                  </a:cubicBezTo>
                  <a:cubicBezTo>
                    <a:pt x="3544" y="1071"/>
                    <a:pt x="3379" y="906"/>
                    <a:pt x="3379" y="703"/>
                  </a:cubicBezTo>
                  <a:cubicBezTo>
                    <a:pt x="3379" y="501"/>
                    <a:pt x="3544" y="335"/>
                    <a:pt x="3747" y="335"/>
                  </a:cubicBezTo>
                  <a:close/>
                  <a:moveTo>
                    <a:pt x="4132" y="2409"/>
                  </a:moveTo>
                  <a:lnTo>
                    <a:pt x="4132" y="2835"/>
                  </a:lnTo>
                  <a:cubicBezTo>
                    <a:pt x="4132" y="2914"/>
                    <a:pt x="4188" y="2982"/>
                    <a:pt x="4264" y="2999"/>
                  </a:cubicBezTo>
                  <a:cubicBezTo>
                    <a:pt x="4536" y="3059"/>
                    <a:pt x="4793" y="3164"/>
                    <a:pt x="5026" y="3314"/>
                  </a:cubicBezTo>
                  <a:cubicBezTo>
                    <a:pt x="5054" y="3332"/>
                    <a:pt x="5086" y="3341"/>
                    <a:pt x="5117" y="3341"/>
                  </a:cubicBezTo>
                  <a:cubicBezTo>
                    <a:pt x="5158" y="3341"/>
                    <a:pt x="5198" y="3326"/>
                    <a:pt x="5230" y="3297"/>
                  </a:cubicBezTo>
                  <a:cubicBezTo>
                    <a:pt x="5232" y="3295"/>
                    <a:pt x="5234" y="3294"/>
                    <a:pt x="5236" y="3292"/>
                  </a:cubicBezTo>
                  <a:lnTo>
                    <a:pt x="5537" y="2990"/>
                  </a:lnTo>
                  <a:lnTo>
                    <a:pt x="6078" y="3533"/>
                  </a:lnTo>
                  <a:lnTo>
                    <a:pt x="5779" y="3833"/>
                  </a:lnTo>
                  <a:cubicBezTo>
                    <a:pt x="5722" y="3888"/>
                    <a:pt x="5713" y="3976"/>
                    <a:pt x="5756" y="4044"/>
                  </a:cubicBezTo>
                  <a:cubicBezTo>
                    <a:pt x="5905" y="4277"/>
                    <a:pt x="6011" y="4534"/>
                    <a:pt x="6071" y="4805"/>
                  </a:cubicBezTo>
                  <a:cubicBezTo>
                    <a:pt x="6072" y="4808"/>
                    <a:pt x="6072" y="4812"/>
                    <a:pt x="6073" y="4815"/>
                  </a:cubicBezTo>
                  <a:cubicBezTo>
                    <a:pt x="6094" y="4887"/>
                    <a:pt x="6160" y="4936"/>
                    <a:pt x="6234" y="4936"/>
                  </a:cubicBezTo>
                  <a:lnTo>
                    <a:pt x="6660" y="4936"/>
                  </a:lnTo>
                  <a:lnTo>
                    <a:pt x="6660" y="5703"/>
                  </a:lnTo>
                  <a:lnTo>
                    <a:pt x="6233" y="5703"/>
                  </a:lnTo>
                  <a:cubicBezTo>
                    <a:pt x="6159" y="5703"/>
                    <a:pt x="6093" y="5754"/>
                    <a:pt x="6073" y="5825"/>
                  </a:cubicBezTo>
                  <a:cubicBezTo>
                    <a:pt x="6072" y="5828"/>
                    <a:pt x="6071" y="5831"/>
                    <a:pt x="6070" y="5835"/>
                  </a:cubicBezTo>
                  <a:cubicBezTo>
                    <a:pt x="6010" y="6106"/>
                    <a:pt x="5903" y="6362"/>
                    <a:pt x="5753" y="6597"/>
                  </a:cubicBezTo>
                  <a:cubicBezTo>
                    <a:pt x="5711" y="6664"/>
                    <a:pt x="5722" y="6751"/>
                    <a:pt x="5778" y="6807"/>
                  </a:cubicBezTo>
                  <a:lnTo>
                    <a:pt x="6078" y="7107"/>
                  </a:lnTo>
                  <a:lnTo>
                    <a:pt x="5537" y="7649"/>
                  </a:lnTo>
                  <a:lnTo>
                    <a:pt x="5235" y="7347"/>
                  </a:lnTo>
                  <a:cubicBezTo>
                    <a:pt x="5203" y="7315"/>
                    <a:pt x="5159" y="7298"/>
                    <a:pt x="5115" y="7298"/>
                  </a:cubicBezTo>
                  <a:cubicBezTo>
                    <a:pt x="5084" y="7298"/>
                    <a:pt x="5053" y="7306"/>
                    <a:pt x="5025" y="7323"/>
                  </a:cubicBezTo>
                  <a:cubicBezTo>
                    <a:pt x="4792" y="7473"/>
                    <a:pt x="4536" y="7579"/>
                    <a:pt x="4266" y="7638"/>
                  </a:cubicBezTo>
                  <a:cubicBezTo>
                    <a:pt x="4188" y="7654"/>
                    <a:pt x="4132" y="7723"/>
                    <a:pt x="4132" y="7802"/>
                  </a:cubicBezTo>
                  <a:lnTo>
                    <a:pt x="4132" y="8231"/>
                  </a:lnTo>
                  <a:lnTo>
                    <a:pt x="3366" y="8231"/>
                  </a:lnTo>
                  <a:lnTo>
                    <a:pt x="3366" y="7801"/>
                  </a:lnTo>
                  <a:cubicBezTo>
                    <a:pt x="3366" y="7721"/>
                    <a:pt x="3310" y="7653"/>
                    <a:pt x="3233" y="7638"/>
                  </a:cubicBezTo>
                  <a:cubicBezTo>
                    <a:pt x="2964" y="7577"/>
                    <a:pt x="2708" y="7471"/>
                    <a:pt x="2475" y="7322"/>
                  </a:cubicBezTo>
                  <a:cubicBezTo>
                    <a:pt x="2471" y="7319"/>
                    <a:pt x="2465" y="7316"/>
                    <a:pt x="2460" y="7314"/>
                  </a:cubicBezTo>
                  <a:cubicBezTo>
                    <a:pt x="2436" y="7302"/>
                    <a:pt x="2410" y="7296"/>
                    <a:pt x="2385" y="7296"/>
                  </a:cubicBezTo>
                  <a:cubicBezTo>
                    <a:pt x="2341" y="7296"/>
                    <a:pt x="2297" y="7314"/>
                    <a:pt x="2265" y="7346"/>
                  </a:cubicBezTo>
                  <a:lnTo>
                    <a:pt x="1962" y="7649"/>
                  </a:lnTo>
                  <a:lnTo>
                    <a:pt x="1421" y="7107"/>
                  </a:lnTo>
                  <a:lnTo>
                    <a:pt x="1723" y="6804"/>
                  </a:lnTo>
                  <a:cubicBezTo>
                    <a:pt x="1775" y="6753"/>
                    <a:pt x="1788" y="6675"/>
                    <a:pt x="1756" y="6610"/>
                  </a:cubicBezTo>
                  <a:cubicBezTo>
                    <a:pt x="1753" y="6604"/>
                    <a:pt x="1751" y="6599"/>
                    <a:pt x="1748" y="6595"/>
                  </a:cubicBezTo>
                  <a:cubicBezTo>
                    <a:pt x="1598" y="6361"/>
                    <a:pt x="1492" y="6106"/>
                    <a:pt x="1432" y="5835"/>
                  </a:cubicBezTo>
                  <a:cubicBezTo>
                    <a:pt x="1415" y="5759"/>
                    <a:pt x="1347" y="5703"/>
                    <a:pt x="1269" y="5703"/>
                  </a:cubicBezTo>
                  <a:lnTo>
                    <a:pt x="838" y="5703"/>
                  </a:lnTo>
                  <a:lnTo>
                    <a:pt x="838" y="4937"/>
                  </a:lnTo>
                  <a:lnTo>
                    <a:pt x="1268" y="4937"/>
                  </a:lnTo>
                  <a:cubicBezTo>
                    <a:pt x="1347" y="4937"/>
                    <a:pt x="1414" y="4881"/>
                    <a:pt x="1431" y="4804"/>
                  </a:cubicBezTo>
                  <a:cubicBezTo>
                    <a:pt x="1491" y="4534"/>
                    <a:pt x="1597" y="4278"/>
                    <a:pt x="1745" y="4045"/>
                  </a:cubicBezTo>
                  <a:cubicBezTo>
                    <a:pt x="1788" y="3979"/>
                    <a:pt x="1779" y="3891"/>
                    <a:pt x="1722" y="3835"/>
                  </a:cubicBezTo>
                  <a:lnTo>
                    <a:pt x="1421" y="3533"/>
                  </a:lnTo>
                  <a:lnTo>
                    <a:pt x="1962" y="2990"/>
                  </a:lnTo>
                  <a:lnTo>
                    <a:pt x="2263" y="3292"/>
                  </a:lnTo>
                  <a:cubicBezTo>
                    <a:pt x="2296" y="3325"/>
                    <a:pt x="2339" y="3342"/>
                    <a:pt x="2383" y="3342"/>
                  </a:cubicBezTo>
                  <a:cubicBezTo>
                    <a:pt x="2412" y="3342"/>
                    <a:pt x="2441" y="3335"/>
                    <a:pt x="2467" y="3319"/>
                  </a:cubicBezTo>
                  <a:lnTo>
                    <a:pt x="2473" y="3315"/>
                  </a:lnTo>
                  <a:cubicBezTo>
                    <a:pt x="2707" y="3165"/>
                    <a:pt x="2963" y="3060"/>
                    <a:pt x="3233" y="3000"/>
                  </a:cubicBezTo>
                  <a:cubicBezTo>
                    <a:pt x="3311" y="2983"/>
                    <a:pt x="3366" y="2915"/>
                    <a:pt x="3366" y="2835"/>
                  </a:cubicBezTo>
                  <a:lnTo>
                    <a:pt x="3366" y="2409"/>
                  </a:lnTo>
                  <a:close/>
                  <a:moveTo>
                    <a:pt x="3747" y="1"/>
                  </a:moveTo>
                  <a:cubicBezTo>
                    <a:pt x="3359" y="1"/>
                    <a:pt x="3045" y="316"/>
                    <a:pt x="3045" y="703"/>
                  </a:cubicBezTo>
                  <a:cubicBezTo>
                    <a:pt x="3045" y="1033"/>
                    <a:pt x="3273" y="1311"/>
                    <a:pt x="3580" y="1386"/>
                  </a:cubicBezTo>
                  <a:lnTo>
                    <a:pt x="3580" y="2075"/>
                  </a:lnTo>
                  <a:lnTo>
                    <a:pt x="3199" y="2075"/>
                  </a:lnTo>
                  <a:cubicBezTo>
                    <a:pt x="3107" y="2075"/>
                    <a:pt x="3032" y="2150"/>
                    <a:pt x="3032" y="2242"/>
                  </a:cubicBezTo>
                  <a:lnTo>
                    <a:pt x="3032" y="2705"/>
                  </a:lnTo>
                  <a:cubicBezTo>
                    <a:pt x="2814" y="2765"/>
                    <a:pt x="2605" y="2852"/>
                    <a:pt x="2409" y="2964"/>
                  </a:cubicBezTo>
                  <a:lnTo>
                    <a:pt x="2081" y="2636"/>
                  </a:lnTo>
                  <a:cubicBezTo>
                    <a:pt x="2048" y="2604"/>
                    <a:pt x="2006" y="2588"/>
                    <a:pt x="1963" y="2588"/>
                  </a:cubicBezTo>
                  <a:cubicBezTo>
                    <a:pt x="1920" y="2588"/>
                    <a:pt x="1877" y="2604"/>
                    <a:pt x="1844" y="2636"/>
                  </a:cubicBezTo>
                  <a:lnTo>
                    <a:pt x="1065" y="3415"/>
                  </a:lnTo>
                  <a:cubicBezTo>
                    <a:pt x="1000" y="3480"/>
                    <a:pt x="1000" y="3586"/>
                    <a:pt x="1065" y="3652"/>
                  </a:cubicBezTo>
                  <a:lnTo>
                    <a:pt x="1394" y="3981"/>
                  </a:lnTo>
                  <a:cubicBezTo>
                    <a:pt x="1282" y="4177"/>
                    <a:pt x="1196" y="4385"/>
                    <a:pt x="1137" y="4602"/>
                  </a:cubicBezTo>
                  <a:lnTo>
                    <a:pt x="671" y="4602"/>
                  </a:lnTo>
                  <a:cubicBezTo>
                    <a:pt x="579" y="4602"/>
                    <a:pt x="505" y="4677"/>
                    <a:pt x="505" y="4770"/>
                  </a:cubicBezTo>
                  <a:lnTo>
                    <a:pt x="505" y="5153"/>
                  </a:lnTo>
                  <a:lnTo>
                    <a:pt x="335" y="5153"/>
                  </a:lnTo>
                  <a:lnTo>
                    <a:pt x="335" y="3480"/>
                  </a:lnTo>
                  <a:cubicBezTo>
                    <a:pt x="335" y="3388"/>
                    <a:pt x="260" y="3313"/>
                    <a:pt x="167" y="3313"/>
                  </a:cubicBezTo>
                  <a:cubicBezTo>
                    <a:pt x="75" y="3313"/>
                    <a:pt x="1" y="3388"/>
                    <a:pt x="1" y="3480"/>
                  </a:cubicBezTo>
                  <a:lnTo>
                    <a:pt x="1" y="5320"/>
                  </a:lnTo>
                  <a:cubicBezTo>
                    <a:pt x="1" y="5413"/>
                    <a:pt x="75" y="5487"/>
                    <a:pt x="167" y="5487"/>
                  </a:cubicBezTo>
                  <a:lnTo>
                    <a:pt x="505" y="5487"/>
                  </a:lnTo>
                  <a:lnTo>
                    <a:pt x="505" y="5871"/>
                  </a:lnTo>
                  <a:cubicBezTo>
                    <a:pt x="505" y="5963"/>
                    <a:pt x="579" y="6038"/>
                    <a:pt x="671" y="6038"/>
                  </a:cubicBezTo>
                  <a:lnTo>
                    <a:pt x="1138" y="6038"/>
                  </a:lnTo>
                  <a:cubicBezTo>
                    <a:pt x="1197" y="6256"/>
                    <a:pt x="1284" y="6463"/>
                    <a:pt x="1395" y="6659"/>
                  </a:cubicBezTo>
                  <a:lnTo>
                    <a:pt x="1065" y="6989"/>
                  </a:lnTo>
                  <a:cubicBezTo>
                    <a:pt x="1000" y="7054"/>
                    <a:pt x="1000" y="7160"/>
                    <a:pt x="1065" y="7226"/>
                  </a:cubicBezTo>
                  <a:lnTo>
                    <a:pt x="1844" y="8004"/>
                  </a:lnTo>
                  <a:cubicBezTo>
                    <a:pt x="1877" y="8037"/>
                    <a:pt x="1920" y="8053"/>
                    <a:pt x="1963" y="8053"/>
                  </a:cubicBezTo>
                  <a:cubicBezTo>
                    <a:pt x="2006" y="8053"/>
                    <a:pt x="2048" y="8037"/>
                    <a:pt x="2081" y="8004"/>
                  </a:cubicBezTo>
                  <a:lnTo>
                    <a:pt x="2411" y="7674"/>
                  </a:lnTo>
                  <a:cubicBezTo>
                    <a:pt x="2607" y="7786"/>
                    <a:pt x="2814" y="7872"/>
                    <a:pt x="3032" y="7932"/>
                  </a:cubicBezTo>
                  <a:lnTo>
                    <a:pt x="3032" y="8398"/>
                  </a:lnTo>
                  <a:cubicBezTo>
                    <a:pt x="3032" y="8491"/>
                    <a:pt x="3107" y="8565"/>
                    <a:pt x="3199" y="8565"/>
                  </a:cubicBezTo>
                  <a:lnTo>
                    <a:pt x="4300" y="8565"/>
                  </a:lnTo>
                  <a:cubicBezTo>
                    <a:pt x="4392" y="8565"/>
                    <a:pt x="4468" y="8491"/>
                    <a:pt x="4468" y="8398"/>
                  </a:cubicBezTo>
                  <a:lnTo>
                    <a:pt x="4468" y="7933"/>
                  </a:lnTo>
                  <a:cubicBezTo>
                    <a:pt x="4686" y="7873"/>
                    <a:pt x="4893" y="7787"/>
                    <a:pt x="5090" y="7675"/>
                  </a:cubicBezTo>
                  <a:lnTo>
                    <a:pt x="5418" y="8004"/>
                  </a:lnTo>
                  <a:cubicBezTo>
                    <a:pt x="5451" y="8037"/>
                    <a:pt x="5494" y="8053"/>
                    <a:pt x="5537" y="8053"/>
                  </a:cubicBezTo>
                  <a:cubicBezTo>
                    <a:pt x="5580" y="8053"/>
                    <a:pt x="5622" y="8037"/>
                    <a:pt x="5655" y="8004"/>
                  </a:cubicBezTo>
                  <a:lnTo>
                    <a:pt x="6434" y="7226"/>
                  </a:lnTo>
                  <a:cubicBezTo>
                    <a:pt x="6500" y="7160"/>
                    <a:pt x="6500" y="7054"/>
                    <a:pt x="6434" y="6989"/>
                  </a:cubicBezTo>
                  <a:lnTo>
                    <a:pt x="6106" y="6661"/>
                  </a:lnTo>
                  <a:cubicBezTo>
                    <a:pt x="6218" y="6465"/>
                    <a:pt x="6305" y="6256"/>
                    <a:pt x="6364" y="6038"/>
                  </a:cubicBezTo>
                  <a:lnTo>
                    <a:pt x="6827" y="6038"/>
                  </a:lnTo>
                  <a:cubicBezTo>
                    <a:pt x="6920" y="6038"/>
                    <a:pt x="6995" y="5963"/>
                    <a:pt x="6995" y="5871"/>
                  </a:cubicBezTo>
                  <a:lnTo>
                    <a:pt x="6995" y="5487"/>
                  </a:lnTo>
                  <a:lnTo>
                    <a:pt x="7327" y="5487"/>
                  </a:lnTo>
                  <a:cubicBezTo>
                    <a:pt x="7420" y="5487"/>
                    <a:pt x="7495" y="5412"/>
                    <a:pt x="7495" y="5320"/>
                  </a:cubicBezTo>
                  <a:lnTo>
                    <a:pt x="7495" y="3513"/>
                  </a:lnTo>
                  <a:cubicBezTo>
                    <a:pt x="7495" y="3421"/>
                    <a:pt x="7420" y="3346"/>
                    <a:pt x="7327" y="3346"/>
                  </a:cubicBezTo>
                  <a:lnTo>
                    <a:pt x="7327" y="3347"/>
                  </a:lnTo>
                  <a:cubicBezTo>
                    <a:pt x="7235" y="3347"/>
                    <a:pt x="7160" y="3421"/>
                    <a:pt x="7160" y="3513"/>
                  </a:cubicBezTo>
                  <a:lnTo>
                    <a:pt x="7160" y="5153"/>
                  </a:lnTo>
                  <a:lnTo>
                    <a:pt x="6995" y="5153"/>
                  </a:lnTo>
                  <a:lnTo>
                    <a:pt x="6995" y="4770"/>
                  </a:lnTo>
                  <a:cubicBezTo>
                    <a:pt x="6995" y="4677"/>
                    <a:pt x="6920" y="4603"/>
                    <a:pt x="6827" y="4603"/>
                  </a:cubicBezTo>
                  <a:lnTo>
                    <a:pt x="6365" y="4603"/>
                  </a:lnTo>
                  <a:cubicBezTo>
                    <a:pt x="6306" y="4384"/>
                    <a:pt x="6219" y="4176"/>
                    <a:pt x="6107" y="3979"/>
                  </a:cubicBezTo>
                  <a:lnTo>
                    <a:pt x="6434" y="3652"/>
                  </a:lnTo>
                  <a:cubicBezTo>
                    <a:pt x="6498" y="3586"/>
                    <a:pt x="6498" y="3480"/>
                    <a:pt x="6434" y="3415"/>
                  </a:cubicBezTo>
                  <a:lnTo>
                    <a:pt x="5655" y="2636"/>
                  </a:lnTo>
                  <a:cubicBezTo>
                    <a:pt x="5624" y="2605"/>
                    <a:pt x="5582" y="2587"/>
                    <a:pt x="5537" y="2587"/>
                  </a:cubicBezTo>
                  <a:cubicBezTo>
                    <a:pt x="5493" y="2587"/>
                    <a:pt x="5450" y="2605"/>
                    <a:pt x="5418" y="2636"/>
                  </a:cubicBezTo>
                  <a:lnTo>
                    <a:pt x="5092" y="2963"/>
                  </a:lnTo>
                  <a:cubicBezTo>
                    <a:pt x="4895" y="2851"/>
                    <a:pt x="4686" y="2764"/>
                    <a:pt x="4468" y="2704"/>
                  </a:cubicBezTo>
                  <a:lnTo>
                    <a:pt x="4468" y="2242"/>
                  </a:lnTo>
                  <a:cubicBezTo>
                    <a:pt x="4468" y="2150"/>
                    <a:pt x="4392" y="2075"/>
                    <a:pt x="4300" y="2075"/>
                  </a:cubicBezTo>
                  <a:lnTo>
                    <a:pt x="3915" y="2075"/>
                  </a:lnTo>
                  <a:lnTo>
                    <a:pt x="3915" y="1385"/>
                  </a:lnTo>
                  <a:cubicBezTo>
                    <a:pt x="4222" y="1310"/>
                    <a:pt x="4450" y="1033"/>
                    <a:pt x="4450" y="703"/>
                  </a:cubicBezTo>
                  <a:cubicBezTo>
                    <a:pt x="4450" y="316"/>
                    <a:pt x="4135" y="1"/>
                    <a:pt x="3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023900" y="2315925"/>
              <a:ext cx="85350" cy="85350"/>
            </a:xfrm>
            <a:custGeom>
              <a:rect b="b" l="l" r="r" t="t"/>
              <a:pathLst>
                <a:path extrusionOk="0" h="3414" w="3414">
                  <a:moveTo>
                    <a:pt x="1714" y="1311"/>
                  </a:moveTo>
                  <a:cubicBezTo>
                    <a:pt x="1903" y="1311"/>
                    <a:pt x="2055" y="1464"/>
                    <a:pt x="2055" y="1651"/>
                  </a:cubicBezTo>
                  <a:lnTo>
                    <a:pt x="2055" y="1778"/>
                  </a:lnTo>
                  <a:cubicBezTo>
                    <a:pt x="2055" y="1966"/>
                    <a:pt x="1903" y="2119"/>
                    <a:pt x="1714" y="2119"/>
                  </a:cubicBezTo>
                  <a:cubicBezTo>
                    <a:pt x="1527" y="2119"/>
                    <a:pt x="1374" y="1966"/>
                    <a:pt x="1374" y="1778"/>
                  </a:cubicBezTo>
                  <a:lnTo>
                    <a:pt x="1374" y="1651"/>
                  </a:lnTo>
                  <a:cubicBezTo>
                    <a:pt x="1374" y="1464"/>
                    <a:pt x="1527" y="1311"/>
                    <a:pt x="1714" y="1311"/>
                  </a:cubicBezTo>
                  <a:close/>
                  <a:moveTo>
                    <a:pt x="1707" y="335"/>
                  </a:moveTo>
                  <a:cubicBezTo>
                    <a:pt x="2463" y="335"/>
                    <a:pt x="3080" y="951"/>
                    <a:pt x="3080" y="1707"/>
                  </a:cubicBezTo>
                  <a:cubicBezTo>
                    <a:pt x="3080" y="2010"/>
                    <a:pt x="2981" y="2288"/>
                    <a:pt x="2814" y="2516"/>
                  </a:cubicBezTo>
                  <a:cubicBezTo>
                    <a:pt x="2679" y="2340"/>
                    <a:pt x="2490" y="2212"/>
                    <a:pt x="2275" y="2154"/>
                  </a:cubicBezTo>
                  <a:cubicBezTo>
                    <a:pt x="2347" y="2046"/>
                    <a:pt x="2390" y="1917"/>
                    <a:pt x="2390" y="1778"/>
                  </a:cubicBezTo>
                  <a:lnTo>
                    <a:pt x="2390" y="1651"/>
                  </a:lnTo>
                  <a:cubicBezTo>
                    <a:pt x="2390" y="1278"/>
                    <a:pt x="2087" y="975"/>
                    <a:pt x="1714" y="975"/>
                  </a:cubicBezTo>
                  <a:cubicBezTo>
                    <a:pt x="1342" y="975"/>
                    <a:pt x="1039" y="1278"/>
                    <a:pt x="1039" y="1651"/>
                  </a:cubicBezTo>
                  <a:lnTo>
                    <a:pt x="1039" y="1778"/>
                  </a:lnTo>
                  <a:cubicBezTo>
                    <a:pt x="1039" y="1917"/>
                    <a:pt x="1081" y="2046"/>
                    <a:pt x="1154" y="2154"/>
                  </a:cubicBezTo>
                  <a:cubicBezTo>
                    <a:pt x="936" y="2213"/>
                    <a:pt x="743" y="2344"/>
                    <a:pt x="607" y="2525"/>
                  </a:cubicBezTo>
                  <a:cubicBezTo>
                    <a:pt x="437" y="2297"/>
                    <a:pt x="335" y="2014"/>
                    <a:pt x="335" y="1707"/>
                  </a:cubicBezTo>
                  <a:cubicBezTo>
                    <a:pt x="335" y="951"/>
                    <a:pt x="951" y="335"/>
                    <a:pt x="1707" y="335"/>
                  </a:cubicBezTo>
                  <a:close/>
                  <a:moveTo>
                    <a:pt x="2009" y="2453"/>
                  </a:moveTo>
                  <a:cubicBezTo>
                    <a:pt x="2242" y="2453"/>
                    <a:pt x="2457" y="2572"/>
                    <a:pt x="2581" y="2764"/>
                  </a:cubicBezTo>
                  <a:cubicBezTo>
                    <a:pt x="2344" y="2961"/>
                    <a:pt x="2039" y="3079"/>
                    <a:pt x="1708" y="3079"/>
                  </a:cubicBezTo>
                  <a:cubicBezTo>
                    <a:pt x="1376" y="3079"/>
                    <a:pt x="1080" y="2964"/>
                    <a:pt x="844" y="2772"/>
                  </a:cubicBezTo>
                  <a:lnTo>
                    <a:pt x="844" y="2772"/>
                  </a:lnTo>
                  <a:cubicBezTo>
                    <a:pt x="968" y="2575"/>
                    <a:pt x="1183" y="2453"/>
                    <a:pt x="1421" y="2453"/>
                  </a:cubicBezTo>
                  <a:close/>
                  <a:moveTo>
                    <a:pt x="1708" y="1"/>
                  </a:moveTo>
                  <a:cubicBezTo>
                    <a:pt x="767" y="1"/>
                    <a:pt x="1" y="767"/>
                    <a:pt x="1" y="1708"/>
                  </a:cubicBezTo>
                  <a:cubicBezTo>
                    <a:pt x="1" y="2183"/>
                    <a:pt x="197" y="2613"/>
                    <a:pt x="511" y="2922"/>
                  </a:cubicBezTo>
                  <a:cubicBezTo>
                    <a:pt x="517" y="2929"/>
                    <a:pt x="523" y="2935"/>
                    <a:pt x="529" y="2940"/>
                  </a:cubicBezTo>
                  <a:cubicBezTo>
                    <a:pt x="835" y="3234"/>
                    <a:pt x="1251" y="3414"/>
                    <a:pt x="1708" y="3414"/>
                  </a:cubicBezTo>
                  <a:cubicBezTo>
                    <a:pt x="2164" y="3414"/>
                    <a:pt x="2588" y="3229"/>
                    <a:pt x="2895" y="2931"/>
                  </a:cubicBezTo>
                  <a:cubicBezTo>
                    <a:pt x="2903" y="2924"/>
                    <a:pt x="2910" y="2918"/>
                    <a:pt x="2916" y="2911"/>
                  </a:cubicBezTo>
                  <a:cubicBezTo>
                    <a:pt x="3224" y="2602"/>
                    <a:pt x="3414" y="2176"/>
                    <a:pt x="3414" y="1708"/>
                  </a:cubicBezTo>
                  <a:cubicBezTo>
                    <a:pt x="3414" y="767"/>
                    <a:pt x="2649" y="1"/>
                    <a:pt x="1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1"/>
          <p:cNvGrpSpPr/>
          <p:nvPr/>
        </p:nvGrpSpPr>
        <p:grpSpPr>
          <a:xfrm>
            <a:off x="1240248" y="2816587"/>
            <a:ext cx="416886" cy="416886"/>
            <a:chOff x="5875950" y="399150"/>
            <a:chExt cx="214150" cy="214150"/>
          </a:xfrm>
        </p:grpSpPr>
        <p:sp>
          <p:nvSpPr>
            <p:cNvPr id="968" name="Google Shape;968;p41"/>
            <p:cNvSpPr/>
            <p:nvPr/>
          </p:nvSpPr>
          <p:spPr>
            <a:xfrm>
              <a:off x="5875950" y="399150"/>
              <a:ext cx="214150" cy="214150"/>
            </a:xfrm>
            <a:custGeom>
              <a:rect b="b" l="l" r="r" t="t"/>
              <a:pathLst>
                <a:path extrusionOk="0" h="8566" w="8566">
                  <a:moveTo>
                    <a:pt x="1572" y="334"/>
                  </a:moveTo>
                  <a:cubicBezTo>
                    <a:pt x="1664" y="334"/>
                    <a:pt x="1740" y="410"/>
                    <a:pt x="1740" y="502"/>
                  </a:cubicBezTo>
                  <a:lnTo>
                    <a:pt x="1740" y="1573"/>
                  </a:lnTo>
                  <a:cubicBezTo>
                    <a:pt x="1740" y="1665"/>
                    <a:pt x="1664" y="1740"/>
                    <a:pt x="1572" y="1740"/>
                  </a:cubicBezTo>
                  <a:lnTo>
                    <a:pt x="501" y="1740"/>
                  </a:lnTo>
                  <a:cubicBezTo>
                    <a:pt x="409" y="1740"/>
                    <a:pt x="335" y="1665"/>
                    <a:pt x="335" y="1573"/>
                  </a:cubicBezTo>
                  <a:lnTo>
                    <a:pt x="335" y="502"/>
                  </a:lnTo>
                  <a:cubicBezTo>
                    <a:pt x="335" y="410"/>
                    <a:pt x="409" y="334"/>
                    <a:pt x="501" y="334"/>
                  </a:cubicBezTo>
                  <a:close/>
                  <a:moveTo>
                    <a:pt x="4817" y="334"/>
                  </a:moveTo>
                  <a:cubicBezTo>
                    <a:pt x="4910" y="334"/>
                    <a:pt x="4985" y="410"/>
                    <a:pt x="4985" y="502"/>
                  </a:cubicBezTo>
                  <a:lnTo>
                    <a:pt x="4985" y="1573"/>
                  </a:lnTo>
                  <a:cubicBezTo>
                    <a:pt x="4985" y="1665"/>
                    <a:pt x="4910" y="1740"/>
                    <a:pt x="4817" y="1740"/>
                  </a:cubicBezTo>
                  <a:lnTo>
                    <a:pt x="3748" y="1740"/>
                  </a:lnTo>
                  <a:cubicBezTo>
                    <a:pt x="3655" y="1740"/>
                    <a:pt x="3580" y="1665"/>
                    <a:pt x="3580" y="1573"/>
                  </a:cubicBezTo>
                  <a:lnTo>
                    <a:pt x="3580" y="502"/>
                  </a:lnTo>
                  <a:cubicBezTo>
                    <a:pt x="3580" y="410"/>
                    <a:pt x="3655" y="334"/>
                    <a:pt x="3748" y="334"/>
                  </a:cubicBezTo>
                  <a:close/>
                  <a:moveTo>
                    <a:pt x="8064" y="334"/>
                  </a:moveTo>
                  <a:cubicBezTo>
                    <a:pt x="8156" y="334"/>
                    <a:pt x="8230" y="410"/>
                    <a:pt x="8230" y="502"/>
                  </a:cubicBezTo>
                  <a:lnTo>
                    <a:pt x="8230" y="1573"/>
                  </a:lnTo>
                  <a:cubicBezTo>
                    <a:pt x="8230" y="1665"/>
                    <a:pt x="8156" y="1740"/>
                    <a:pt x="8064" y="1740"/>
                  </a:cubicBezTo>
                  <a:lnTo>
                    <a:pt x="6993" y="1740"/>
                  </a:lnTo>
                  <a:cubicBezTo>
                    <a:pt x="6900" y="1740"/>
                    <a:pt x="6825" y="1665"/>
                    <a:pt x="6825" y="1573"/>
                  </a:cubicBezTo>
                  <a:lnTo>
                    <a:pt x="6825" y="502"/>
                  </a:lnTo>
                  <a:cubicBezTo>
                    <a:pt x="6825" y="410"/>
                    <a:pt x="6900" y="334"/>
                    <a:pt x="6993" y="334"/>
                  </a:cubicBezTo>
                  <a:close/>
                  <a:moveTo>
                    <a:pt x="6120" y="3245"/>
                  </a:moveTo>
                  <a:cubicBezTo>
                    <a:pt x="6195" y="3245"/>
                    <a:pt x="6256" y="3307"/>
                    <a:pt x="6256" y="3383"/>
                  </a:cubicBezTo>
                  <a:lnTo>
                    <a:pt x="6256" y="3581"/>
                  </a:lnTo>
                  <a:lnTo>
                    <a:pt x="5359" y="3581"/>
                  </a:lnTo>
                  <a:cubicBezTo>
                    <a:pt x="5267" y="3581"/>
                    <a:pt x="5191" y="3655"/>
                    <a:pt x="5191" y="3747"/>
                  </a:cubicBezTo>
                  <a:cubicBezTo>
                    <a:pt x="5191" y="3839"/>
                    <a:pt x="5266" y="3915"/>
                    <a:pt x="5359" y="3915"/>
                  </a:cubicBezTo>
                  <a:lnTo>
                    <a:pt x="6256" y="3915"/>
                  </a:lnTo>
                  <a:lnTo>
                    <a:pt x="6256" y="5183"/>
                  </a:lnTo>
                  <a:cubicBezTo>
                    <a:pt x="6256" y="5258"/>
                    <a:pt x="6195" y="5320"/>
                    <a:pt x="6120" y="5320"/>
                  </a:cubicBezTo>
                  <a:lnTo>
                    <a:pt x="2445" y="5320"/>
                  </a:lnTo>
                  <a:cubicBezTo>
                    <a:pt x="2370" y="5320"/>
                    <a:pt x="2309" y="5258"/>
                    <a:pt x="2309" y="5183"/>
                  </a:cubicBezTo>
                  <a:lnTo>
                    <a:pt x="2309" y="3383"/>
                  </a:lnTo>
                  <a:cubicBezTo>
                    <a:pt x="2309" y="3307"/>
                    <a:pt x="2370" y="3245"/>
                    <a:pt x="2445" y="3245"/>
                  </a:cubicBezTo>
                  <a:close/>
                  <a:moveTo>
                    <a:pt x="1572" y="6826"/>
                  </a:moveTo>
                  <a:cubicBezTo>
                    <a:pt x="1664" y="6826"/>
                    <a:pt x="1740" y="6900"/>
                    <a:pt x="1740" y="6992"/>
                  </a:cubicBezTo>
                  <a:lnTo>
                    <a:pt x="1740" y="8063"/>
                  </a:lnTo>
                  <a:cubicBezTo>
                    <a:pt x="1740" y="8155"/>
                    <a:pt x="1664" y="8231"/>
                    <a:pt x="1572" y="8231"/>
                  </a:cubicBezTo>
                  <a:lnTo>
                    <a:pt x="501" y="8231"/>
                  </a:lnTo>
                  <a:cubicBezTo>
                    <a:pt x="409" y="8231"/>
                    <a:pt x="335" y="8155"/>
                    <a:pt x="335" y="8063"/>
                  </a:cubicBezTo>
                  <a:lnTo>
                    <a:pt x="335" y="6992"/>
                  </a:lnTo>
                  <a:cubicBezTo>
                    <a:pt x="335" y="6900"/>
                    <a:pt x="409" y="6826"/>
                    <a:pt x="501" y="6826"/>
                  </a:cubicBezTo>
                  <a:close/>
                  <a:moveTo>
                    <a:pt x="4817" y="6826"/>
                  </a:moveTo>
                  <a:cubicBezTo>
                    <a:pt x="4910" y="6826"/>
                    <a:pt x="4985" y="6900"/>
                    <a:pt x="4985" y="6992"/>
                  </a:cubicBezTo>
                  <a:lnTo>
                    <a:pt x="4985" y="8063"/>
                  </a:lnTo>
                  <a:cubicBezTo>
                    <a:pt x="4985" y="8155"/>
                    <a:pt x="4910" y="8231"/>
                    <a:pt x="4817" y="8231"/>
                  </a:cubicBezTo>
                  <a:lnTo>
                    <a:pt x="3748" y="8231"/>
                  </a:lnTo>
                  <a:cubicBezTo>
                    <a:pt x="3655" y="8231"/>
                    <a:pt x="3580" y="8155"/>
                    <a:pt x="3580" y="8063"/>
                  </a:cubicBezTo>
                  <a:lnTo>
                    <a:pt x="3580" y="6992"/>
                  </a:lnTo>
                  <a:cubicBezTo>
                    <a:pt x="3580" y="6900"/>
                    <a:pt x="3655" y="6826"/>
                    <a:pt x="3748" y="6826"/>
                  </a:cubicBezTo>
                  <a:close/>
                  <a:moveTo>
                    <a:pt x="8064" y="6826"/>
                  </a:moveTo>
                  <a:cubicBezTo>
                    <a:pt x="8156" y="6826"/>
                    <a:pt x="8230" y="6900"/>
                    <a:pt x="8230" y="6992"/>
                  </a:cubicBezTo>
                  <a:lnTo>
                    <a:pt x="8230" y="8063"/>
                  </a:lnTo>
                  <a:cubicBezTo>
                    <a:pt x="8230" y="8155"/>
                    <a:pt x="8156" y="8231"/>
                    <a:pt x="8064" y="8231"/>
                  </a:cubicBezTo>
                  <a:lnTo>
                    <a:pt x="6993" y="8231"/>
                  </a:lnTo>
                  <a:cubicBezTo>
                    <a:pt x="6900" y="8231"/>
                    <a:pt x="6825" y="8155"/>
                    <a:pt x="6825" y="8063"/>
                  </a:cubicBezTo>
                  <a:lnTo>
                    <a:pt x="6825" y="6992"/>
                  </a:lnTo>
                  <a:cubicBezTo>
                    <a:pt x="6825" y="6900"/>
                    <a:pt x="6900" y="6826"/>
                    <a:pt x="6993" y="6826"/>
                  </a:cubicBezTo>
                  <a:close/>
                  <a:moveTo>
                    <a:pt x="502" y="0"/>
                  </a:moveTo>
                  <a:cubicBezTo>
                    <a:pt x="226" y="0"/>
                    <a:pt x="0" y="225"/>
                    <a:pt x="0" y="502"/>
                  </a:cubicBezTo>
                  <a:lnTo>
                    <a:pt x="0" y="1573"/>
                  </a:lnTo>
                  <a:cubicBezTo>
                    <a:pt x="0" y="1850"/>
                    <a:pt x="226" y="2075"/>
                    <a:pt x="502" y="2075"/>
                  </a:cubicBezTo>
                  <a:lnTo>
                    <a:pt x="870" y="2075"/>
                  </a:lnTo>
                  <a:lnTo>
                    <a:pt x="870" y="3001"/>
                  </a:lnTo>
                  <a:cubicBezTo>
                    <a:pt x="870" y="3321"/>
                    <a:pt x="1130" y="3581"/>
                    <a:pt x="1450" y="3581"/>
                  </a:cubicBezTo>
                  <a:lnTo>
                    <a:pt x="1975" y="3581"/>
                  </a:lnTo>
                  <a:lnTo>
                    <a:pt x="1975" y="4986"/>
                  </a:lnTo>
                  <a:lnTo>
                    <a:pt x="1450" y="4986"/>
                  </a:lnTo>
                  <a:cubicBezTo>
                    <a:pt x="1130" y="4986"/>
                    <a:pt x="870" y="5246"/>
                    <a:pt x="870" y="5564"/>
                  </a:cubicBezTo>
                  <a:lnTo>
                    <a:pt x="870" y="6490"/>
                  </a:lnTo>
                  <a:lnTo>
                    <a:pt x="502" y="6490"/>
                  </a:lnTo>
                  <a:cubicBezTo>
                    <a:pt x="226" y="6490"/>
                    <a:pt x="0" y="6716"/>
                    <a:pt x="0" y="6992"/>
                  </a:cubicBezTo>
                  <a:lnTo>
                    <a:pt x="0" y="8063"/>
                  </a:lnTo>
                  <a:cubicBezTo>
                    <a:pt x="0" y="8340"/>
                    <a:pt x="226" y="8565"/>
                    <a:pt x="502" y="8565"/>
                  </a:cubicBezTo>
                  <a:lnTo>
                    <a:pt x="1572" y="8565"/>
                  </a:lnTo>
                  <a:cubicBezTo>
                    <a:pt x="1849" y="8565"/>
                    <a:pt x="2074" y="8340"/>
                    <a:pt x="2074" y="8063"/>
                  </a:cubicBezTo>
                  <a:lnTo>
                    <a:pt x="2074" y="6992"/>
                  </a:lnTo>
                  <a:cubicBezTo>
                    <a:pt x="2074" y="6716"/>
                    <a:pt x="1849" y="6490"/>
                    <a:pt x="1572" y="6490"/>
                  </a:cubicBezTo>
                  <a:lnTo>
                    <a:pt x="1204" y="6490"/>
                  </a:lnTo>
                  <a:lnTo>
                    <a:pt x="1204" y="5564"/>
                  </a:lnTo>
                  <a:cubicBezTo>
                    <a:pt x="1204" y="5430"/>
                    <a:pt x="1314" y="5320"/>
                    <a:pt x="1450" y="5320"/>
                  </a:cubicBezTo>
                  <a:lnTo>
                    <a:pt x="1995" y="5320"/>
                  </a:lnTo>
                  <a:cubicBezTo>
                    <a:pt x="2053" y="5514"/>
                    <a:pt x="2233" y="5654"/>
                    <a:pt x="2445" y="5654"/>
                  </a:cubicBezTo>
                  <a:lnTo>
                    <a:pt x="4117" y="5654"/>
                  </a:lnTo>
                  <a:lnTo>
                    <a:pt x="4117" y="6490"/>
                  </a:lnTo>
                  <a:lnTo>
                    <a:pt x="3748" y="6490"/>
                  </a:lnTo>
                  <a:cubicBezTo>
                    <a:pt x="3471" y="6490"/>
                    <a:pt x="3246" y="6716"/>
                    <a:pt x="3246" y="6992"/>
                  </a:cubicBezTo>
                  <a:lnTo>
                    <a:pt x="3246" y="8063"/>
                  </a:lnTo>
                  <a:cubicBezTo>
                    <a:pt x="3246" y="8340"/>
                    <a:pt x="3471" y="8565"/>
                    <a:pt x="3748" y="8565"/>
                  </a:cubicBezTo>
                  <a:lnTo>
                    <a:pt x="4817" y="8565"/>
                  </a:lnTo>
                  <a:cubicBezTo>
                    <a:pt x="5095" y="8565"/>
                    <a:pt x="5319" y="8340"/>
                    <a:pt x="5319" y="8063"/>
                  </a:cubicBezTo>
                  <a:lnTo>
                    <a:pt x="5319" y="6992"/>
                  </a:lnTo>
                  <a:cubicBezTo>
                    <a:pt x="5319" y="6716"/>
                    <a:pt x="5095" y="6490"/>
                    <a:pt x="4817" y="6490"/>
                  </a:cubicBezTo>
                  <a:lnTo>
                    <a:pt x="4452" y="6490"/>
                  </a:lnTo>
                  <a:lnTo>
                    <a:pt x="4452" y="5654"/>
                  </a:lnTo>
                  <a:lnTo>
                    <a:pt x="6120" y="5654"/>
                  </a:lnTo>
                  <a:cubicBezTo>
                    <a:pt x="6332" y="5654"/>
                    <a:pt x="6512" y="5513"/>
                    <a:pt x="6570" y="5320"/>
                  </a:cubicBezTo>
                  <a:lnTo>
                    <a:pt x="7121" y="5320"/>
                  </a:lnTo>
                  <a:cubicBezTo>
                    <a:pt x="7255" y="5320"/>
                    <a:pt x="7365" y="5430"/>
                    <a:pt x="7365" y="5564"/>
                  </a:cubicBezTo>
                  <a:lnTo>
                    <a:pt x="7365" y="6490"/>
                  </a:lnTo>
                  <a:lnTo>
                    <a:pt x="6993" y="6490"/>
                  </a:lnTo>
                  <a:cubicBezTo>
                    <a:pt x="6716" y="6490"/>
                    <a:pt x="6491" y="6716"/>
                    <a:pt x="6491" y="6992"/>
                  </a:cubicBezTo>
                  <a:lnTo>
                    <a:pt x="6491" y="8063"/>
                  </a:lnTo>
                  <a:cubicBezTo>
                    <a:pt x="6491" y="8340"/>
                    <a:pt x="6716" y="8565"/>
                    <a:pt x="6993" y="8565"/>
                  </a:cubicBezTo>
                  <a:lnTo>
                    <a:pt x="8064" y="8565"/>
                  </a:lnTo>
                  <a:cubicBezTo>
                    <a:pt x="8340" y="8565"/>
                    <a:pt x="8566" y="8340"/>
                    <a:pt x="8566" y="8063"/>
                  </a:cubicBezTo>
                  <a:lnTo>
                    <a:pt x="8566" y="6992"/>
                  </a:lnTo>
                  <a:cubicBezTo>
                    <a:pt x="8566" y="6716"/>
                    <a:pt x="8340" y="6490"/>
                    <a:pt x="8064" y="6490"/>
                  </a:cubicBezTo>
                  <a:lnTo>
                    <a:pt x="7699" y="6490"/>
                  </a:lnTo>
                  <a:lnTo>
                    <a:pt x="7699" y="5564"/>
                  </a:lnTo>
                  <a:cubicBezTo>
                    <a:pt x="7699" y="5246"/>
                    <a:pt x="7439" y="4986"/>
                    <a:pt x="7121" y="4986"/>
                  </a:cubicBezTo>
                  <a:lnTo>
                    <a:pt x="6591" y="4986"/>
                  </a:lnTo>
                  <a:lnTo>
                    <a:pt x="6591" y="3581"/>
                  </a:lnTo>
                  <a:lnTo>
                    <a:pt x="7121" y="3581"/>
                  </a:lnTo>
                  <a:cubicBezTo>
                    <a:pt x="7439" y="3581"/>
                    <a:pt x="7699" y="3321"/>
                    <a:pt x="7699" y="3001"/>
                  </a:cubicBezTo>
                  <a:lnTo>
                    <a:pt x="7699" y="2075"/>
                  </a:lnTo>
                  <a:lnTo>
                    <a:pt x="8064" y="2075"/>
                  </a:lnTo>
                  <a:cubicBezTo>
                    <a:pt x="8340" y="2075"/>
                    <a:pt x="8566" y="1850"/>
                    <a:pt x="8566" y="1573"/>
                  </a:cubicBezTo>
                  <a:lnTo>
                    <a:pt x="8566" y="502"/>
                  </a:lnTo>
                  <a:cubicBezTo>
                    <a:pt x="8566" y="225"/>
                    <a:pt x="8340" y="0"/>
                    <a:pt x="8064" y="0"/>
                  </a:cubicBezTo>
                  <a:lnTo>
                    <a:pt x="6993" y="0"/>
                  </a:lnTo>
                  <a:cubicBezTo>
                    <a:pt x="6716" y="0"/>
                    <a:pt x="6491" y="225"/>
                    <a:pt x="6491" y="502"/>
                  </a:cubicBezTo>
                  <a:lnTo>
                    <a:pt x="6491" y="1573"/>
                  </a:lnTo>
                  <a:cubicBezTo>
                    <a:pt x="6491" y="1850"/>
                    <a:pt x="6716" y="2075"/>
                    <a:pt x="6993" y="2075"/>
                  </a:cubicBezTo>
                  <a:lnTo>
                    <a:pt x="7365" y="2075"/>
                  </a:lnTo>
                  <a:lnTo>
                    <a:pt x="7365" y="3001"/>
                  </a:lnTo>
                  <a:cubicBezTo>
                    <a:pt x="7365" y="3135"/>
                    <a:pt x="7255" y="3245"/>
                    <a:pt x="7121" y="3245"/>
                  </a:cubicBezTo>
                  <a:lnTo>
                    <a:pt x="6570" y="3245"/>
                  </a:lnTo>
                  <a:cubicBezTo>
                    <a:pt x="6512" y="3052"/>
                    <a:pt x="6332" y="2911"/>
                    <a:pt x="6120" y="2911"/>
                  </a:cubicBezTo>
                  <a:lnTo>
                    <a:pt x="4452" y="2911"/>
                  </a:lnTo>
                  <a:lnTo>
                    <a:pt x="4452" y="2075"/>
                  </a:lnTo>
                  <a:lnTo>
                    <a:pt x="4817" y="2075"/>
                  </a:lnTo>
                  <a:cubicBezTo>
                    <a:pt x="5095" y="2075"/>
                    <a:pt x="5319" y="1850"/>
                    <a:pt x="5319" y="1573"/>
                  </a:cubicBezTo>
                  <a:lnTo>
                    <a:pt x="5319" y="502"/>
                  </a:lnTo>
                  <a:cubicBezTo>
                    <a:pt x="5319" y="225"/>
                    <a:pt x="5095" y="0"/>
                    <a:pt x="4817" y="0"/>
                  </a:cubicBezTo>
                  <a:lnTo>
                    <a:pt x="3748" y="0"/>
                  </a:lnTo>
                  <a:cubicBezTo>
                    <a:pt x="3471" y="0"/>
                    <a:pt x="3246" y="225"/>
                    <a:pt x="3246" y="502"/>
                  </a:cubicBezTo>
                  <a:lnTo>
                    <a:pt x="3246" y="1573"/>
                  </a:lnTo>
                  <a:cubicBezTo>
                    <a:pt x="3246" y="1850"/>
                    <a:pt x="3471" y="2075"/>
                    <a:pt x="3748" y="2075"/>
                  </a:cubicBezTo>
                  <a:lnTo>
                    <a:pt x="4117" y="2075"/>
                  </a:lnTo>
                  <a:lnTo>
                    <a:pt x="4117" y="2911"/>
                  </a:lnTo>
                  <a:lnTo>
                    <a:pt x="2445" y="2911"/>
                  </a:lnTo>
                  <a:cubicBezTo>
                    <a:pt x="2233" y="2911"/>
                    <a:pt x="2053" y="3052"/>
                    <a:pt x="1995" y="3245"/>
                  </a:cubicBezTo>
                  <a:lnTo>
                    <a:pt x="1450" y="3245"/>
                  </a:lnTo>
                  <a:cubicBezTo>
                    <a:pt x="1314" y="3245"/>
                    <a:pt x="1204" y="3135"/>
                    <a:pt x="1204" y="3001"/>
                  </a:cubicBezTo>
                  <a:lnTo>
                    <a:pt x="1204" y="2075"/>
                  </a:lnTo>
                  <a:lnTo>
                    <a:pt x="1572" y="2075"/>
                  </a:lnTo>
                  <a:cubicBezTo>
                    <a:pt x="1849" y="2075"/>
                    <a:pt x="2074" y="1850"/>
                    <a:pt x="2074" y="1573"/>
                  </a:cubicBezTo>
                  <a:lnTo>
                    <a:pt x="2074" y="502"/>
                  </a:lnTo>
                  <a:cubicBezTo>
                    <a:pt x="2074" y="225"/>
                    <a:pt x="1849" y="0"/>
                    <a:pt x="1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5988975" y="488650"/>
              <a:ext cx="8425" cy="8375"/>
            </a:xfrm>
            <a:custGeom>
              <a:rect b="b" l="l" r="r" t="t"/>
              <a:pathLst>
                <a:path extrusionOk="0" h="335" w="337">
                  <a:moveTo>
                    <a:pt x="169" y="1"/>
                  </a:moveTo>
                  <a:cubicBezTo>
                    <a:pt x="125" y="1"/>
                    <a:pt x="82" y="18"/>
                    <a:pt x="50" y="49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20" y="254"/>
                    <a:pt x="50" y="286"/>
                  </a:cubicBezTo>
                  <a:cubicBezTo>
                    <a:pt x="82" y="317"/>
                    <a:pt x="125" y="335"/>
                    <a:pt x="169" y="335"/>
                  </a:cubicBezTo>
                  <a:cubicBezTo>
                    <a:pt x="213" y="335"/>
                    <a:pt x="256" y="317"/>
                    <a:pt x="287" y="286"/>
                  </a:cubicBezTo>
                  <a:cubicBezTo>
                    <a:pt x="318" y="254"/>
                    <a:pt x="336" y="211"/>
                    <a:pt x="336" y="167"/>
                  </a:cubicBezTo>
                  <a:cubicBezTo>
                    <a:pt x="336" y="123"/>
                    <a:pt x="318" y="80"/>
                    <a:pt x="287" y="49"/>
                  </a:cubicBezTo>
                  <a:cubicBezTo>
                    <a:pt x="256" y="18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4383281" y="2828356"/>
            <a:ext cx="424322" cy="423482"/>
            <a:chOff x="5173675" y="2851950"/>
            <a:chExt cx="214575" cy="214150"/>
          </a:xfrm>
        </p:grpSpPr>
        <p:sp>
          <p:nvSpPr>
            <p:cNvPr id="971" name="Google Shape;971;p41"/>
            <p:cNvSpPr/>
            <p:nvPr/>
          </p:nvSpPr>
          <p:spPr>
            <a:xfrm>
              <a:off x="5276975" y="3057700"/>
              <a:ext cx="8400" cy="8400"/>
            </a:xfrm>
            <a:custGeom>
              <a:rect b="b" l="l" r="r" t="t"/>
              <a:pathLst>
                <a:path extrusionOk="0" h="336" w="336">
                  <a:moveTo>
                    <a:pt x="168" y="1"/>
                  </a:moveTo>
                  <a:cubicBezTo>
                    <a:pt x="124" y="1"/>
                    <a:pt x="81" y="20"/>
                    <a:pt x="50" y="50"/>
                  </a:cubicBezTo>
                  <a:cubicBezTo>
                    <a:pt x="18" y="81"/>
                    <a:pt x="1" y="124"/>
                    <a:pt x="1" y="168"/>
                  </a:cubicBezTo>
                  <a:cubicBezTo>
                    <a:pt x="1" y="212"/>
                    <a:pt x="19" y="255"/>
                    <a:pt x="50" y="287"/>
                  </a:cubicBezTo>
                  <a:cubicBezTo>
                    <a:pt x="81" y="318"/>
                    <a:pt x="124" y="336"/>
                    <a:pt x="168" y="336"/>
                  </a:cubicBezTo>
                  <a:cubicBezTo>
                    <a:pt x="212" y="336"/>
                    <a:pt x="255" y="318"/>
                    <a:pt x="287" y="287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8" y="81"/>
                    <a:pt x="287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5225550" y="2945300"/>
              <a:ext cx="111250" cy="120800"/>
            </a:xfrm>
            <a:custGeom>
              <a:rect b="b" l="l" r="r" t="t"/>
              <a:pathLst>
                <a:path extrusionOk="0" h="4832" w="4450">
                  <a:moveTo>
                    <a:pt x="2225" y="336"/>
                  </a:moveTo>
                  <a:cubicBezTo>
                    <a:pt x="2632" y="336"/>
                    <a:pt x="2963" y="667"/>
                    <a:pt x="2963" y="1073"/>
                  </a:cubicBezTo>
                  <a:lnTo>
                    <a:pt x="2963" y="1676"/>
                  </a:lnTo>
                  <a:cubicBezTo>
                    <a:pt x="2963" y="2082"/>
                    <a:pt x="2632" y="2414"/>
                    <a:pt x="2225" y="2414"/>
                  </a:cubicBezTo>
                  <a:cubicBezTo>
                    <a:pt x="1819" y="2414"/>
                    <a:pt x="1488" y="2082"/>
                    <a:pt x="1488" y="1676"/>
                  </a:cubicBezTo>
                  <a:lnTo>
                    <a:pt x="1488" y="1073"/>
                  </a:lnTo>
                  <a:cubicBezTo>
                    <a:pt x="1488" y="667"/>
                    <a:pt x="1819" y="336"/>
                    <a:pt x="2225" y="336"/>
                  </a:cubicBezTo>
                  <a:close/>
                  <a:moveTo>
                    <a:pt x="2225" y="0"/>
                  </a:moveTo>
                  <a:cubicBezTo>
                    <a:pt x="1634" y="0"/>
                    <a:pt x="1152" y="482"/>
                    <a:pt x="1152" y="1073"/>
                  </a:cubicBezTo>
                  <a:lnTo>
                    <a:pt x="1152" y="1676"/>
                  </a:lnTo>
                  <a:cubicBezTo>
                    <a:pt x="1152" y="1962"/>
                    <a:pt x="1265" y="2223"/>
                    <a:pt x="1449" y="2415"/>
                  </a:cubicBezTo>
                  <a:cubicBezTo>
                    <a:pt x="645" y="2445"/>
                    <a:pt x="1" y="3108"/>
                    <a:pt x="1" y="3919"/>
                  </a:cubicBezTo>
                  <a:lnTo>
                    <a:pt x="1" y="4664"/>
                  </a:lnTo>
                  <a:cubicBezTo>
                    <a:pt x="1" y="4757"/>
                    <a:pt x="75" y="4832"/>
                    <a:pt x="167" y="4832"/>
                  </a:cubicBezTo>
                  <a:lnTo>
                    <a:pt x="1557" y="4832"/>
                  </a:lnTo>
                  <a:cubicBezTo>
                    <a:pt x="1649" y="4832"/>
                    <a:pt x="1723" y="4757"/>
                    <a:pt x="1723" y="4664"/>
                  </a:cubicBezTo>
                  <a:cubicBezTo>
                    <a:pt x="1723" y="4572"/>
                    <a:pt x="1649" y="4497"/>
                    <a:pt x="1557" y="4497"/>
                  </a:cubicBezTo>
                  <a:lnTo>
                    <a:pt x="335" y="4497"/>
                  </a:lnTo>
                  <a:lnTo>
                    <a:pt x="335" y="3919"/>
                  </a:lnTo>
                  <a:cubicBezTo>
                    <a:pt x="335" y="3274"/>
                    <a:pt x="860" y="2749"/>
                    <a:pt x="1506" y="2749"/>
                  </a:cubicBezTo>
                  <a:lnTo>
                    <a:pt x="2945" y="2749"/>
                  </a:lnTo>
                  <a:cubicBezTo>
                    <a:pt x="3591" y="2749"/>
                    <a:pt x="4116" y="3274"/>
                    <a:pt x="4116" y="3919"/>
                  </a:cubicBezTo>
                  <a:lnTo>
                    <a:pt x="4116" y="4497"/>
                  </a:lnTo>
                  <a:lnTo>
                    <a:pt x="2895" y="4497"/>
                  </a:lnTo>
                  <a:cubicBezTo>
                    <a:pt x="2802" y="4497"/>
                    <a:pt x="2727" y="4572"/>
                    <a:pt x="2727" y="4664"/>
                  </a:cubicBezTo>
                  <a:cubicBezTo>
                    <a:pt x="2727" y="4757"/>
                    <a:pt x="2802" y="4832"/>
                    <a:pt x="2895" y="4832"/>
                  </a:cubicBezTo>
                  <a:lnTo>
                    <a:pt x="4283" y="4832"/>
                  </a:lnTo>
                  <a:cubicBezTo>
                    <a:pt x="4375" y="4832"/>
                    <a:pt x="4450" y="4757"/>
                    <a:pt x="4450" y="4664"/>
                  </a:cubicBezTo>
                  <a:lnTo>
                    <a:pt x="4450" y="3919"/>
                  </a:lnTo>
                  <a:cubicBezTo>
                    <a:pt x="4450" y="3108"/>
                    <a:pt x="3805" y="2445"/>
                    <a:pt x="3002" y="2415"/>
                  </a:cubicBezTo>
                  <a:cubicBezTo>
                    <a:pt x="3185" y="2223"/>
                    <a:pt x="3298" y="1962"/>
                    <a:pt x="3298" y="1676"/>
                  </a:cubicBezTo>
                  <a:lnTo>
                    <a:pt x="3298" y="1073"/>
                  </a:lnTo>
                  <a:cubicBezTo>
                    <a:pt x="3298" y="481"/>
                    <a:pt x="2816" y="0"/>
                    <a:pt x="2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5317100" y="2891725"/>
              <a:ext cx="71150" cy="68300"/>
            </a:xfrm>
            <a:custGeom>
              <a:rect b="b" l="l" r="r" t="t"/>
              <a:pathLst>
                <a:path extrusionOk="0" h="2732" w="2846">
                  <a:moveTo>
                    <a:pt x="1933" y="572"/>
                  </a:moveTo>
                  <a:lnTo>
                    <a:pt x="2442" y="1081"/>
                  </a:lnTo>
                  <a:lnTo>
                    <a:pt x="1933" y="1590"/>
                  </a:lnTo>
                  <a:lnTo>
                    <a:pt x="1933" y="1484"/>
                  </a:lnTo>
                  <a:cubicBezTo>
                    <a:pt x="1933" y="1392"/>
                    <a:pt x="1858" y="1317"/>
                    <a:pt x="1765" y="1317"/>
                  </a:cubicBezTo>
                  <a:lnTo>
                    <a:pt x="967" y="1317"/>
                  </a:lnTo>
                  <a:cubicBezTo>
                    <a:pt x="875" y="1317"/>
                    <a:pt x="799" y="1392"/>
                    <a:pt x="799" y="1484"/>
                  </a:cubicBezTo>
                  <a:lnTo>
                    <a:pt x="799" y="2397"/>
                  </a:lnTo>
                  <a:lnTo>
                    <a:pt x="335" y="2397"/>
                  </a:lnTo>
                  <a:lnTo>
                    <a:pt x="335" y="852"/>
                  </a:lnTo>
                  <a:lnTo>
                    <a:pt x="1765" y="852"/>
                  </a:lnTo>
                  <a:cubicBezTo>
                    <a:pt x="1858" y="852"/>
                    <a:pt x="1933" y="778"/>
                    <a:pt x="1933" y="686"/>
                  </a:cubicBezTo>
                  <a:lnTo>
                    <a:pt x="1933" y="572"/>
                  </a:lnTo>
                  <a:close/>
                  <a:moveTo>
                    <a:pt x="1765" y="1"/>
                  </a:moveTo>
                  <a:cubicBezTo>
                    <a:pt x="1744" y="1"/>
                    <a:pt x="1722" y="5"/>
                    <a:pt x="1702" y="13"/>
                  </a:cubicBezTo>
                  <a:cubicBezTo>
                    <a:pt x="1639" y="39"/>
                    <a:pt x="1599" y="100"/>
                    <a:pt x="1599" y="168"/>
                  </a:cubicBezTo>
                  <a:lnTo>
                    <a:pt x="1599" y="518"/>
                  </a:lnTo>
                  <a:lnTo>
                    <a:pt x="168" y="518"/>
                  </a:lnTo>
                  <a:cubicBezTo>
                    <a:pt x="75" y="518"/>
                    <a:pt x="1" y="594"/>
                    <a:pt x="1" y="686"/>
                  </a:cubicBezTo>
                  <a:lnTo>
                    <a:pt x="1" y="2564"/>
                  </a:lnTo>
                  <a:cubicBezTo>
                    <a:pt x="1" y="2656"/>
                    <a:pt x="75" y="2731"/>
                    <a:pt x="168" y="2731"/>
                  </a:cubicBezTo>
                  <a:lnTo>
                    <a:pt x="967" y="2731"/>
                  </a:lnTo>
                  <a:cubicBezTo>
                    <a:pt x="1059" y="2731"/>
                    <a:pt x="1134" y="2656"/>
                    <a:pt x="1134" y="2564"/>
                  </a:cubicBezTo>
                  <a:lnTo>
                    <a:pt x="1134" y="1652"/>
                  </a:lnTo>
                  <a:lnTo>
                    <a:pt x="1598" y="1652"/>
                  </a:lnTo>
                  <a:lnTo>
                    <a:pt x="1598" y="1994"/>
                  </a:lnTo>
                  <a:cubicBezTo>
                    <a:pt x="1598" y="2062"/>
                    <a:pt x="1639" y="2122"/>
                    <a:pt x="1702" y="2149"/>
                  </a:cubicBezTo>
                  <a:cubicBezTo>
                    <a:pt x="1722" y="2157"/>
                    <a:pt x="1744" y="2161"/>
                    <a:pt x="1765" y="2161"/>
                  </a:cubicBezTo>
                  <a:cubicBezTo>
                    <a:pt x="1808" y="2161"/>
                    <a:pt x="1852" y="2144"/>
                    <a:pt x="1884" y="2112"/>
                  </a:cubicBezTo>
                  <a:lnTo>
                    <a:pt x="2797" y="1199"/>
                  </a:lnTo>
                  <a:cubicBezTo>
                    <a:pt x="2828" y="1168"/>
                    <a:pt x="2846" y="1125"/>
                    <a:pt x="2846" y="1081"/>
                  </a:cubicBezTo>
                  <a:cubicBezTo>
                    <a:pt x="2846" y="1037"/>
                    <a:pt x="2828" y="994"/>
                    <a:pt x="2797" y="962"/>
                  </a:cubicBezTo>
                  <a:lnTo>
                    <a:pt x="1884" y="50"/>
                  </a:lnTo>
                  <a:cubicBezTo>
                    <a:pt x="1852" y="18"/>
                    <a:pt x="1809" y="1"/>
                    <a:pt x="1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5173675" y="2891750"/>
              <a:ext cx="71575" cy="68275"/>
            </a:xfrm>
            <a:custGeom>
              <a:rect b="b" l="l" r="r" t="t"/>
              <a:pathLst>
                <a:path extrusionOk="0" h="2731" w="2863">
                  <a:moveTo>
                    <a:pt x="930" y="572"/>
                  </a:moveTo>
                  <a:lnTo>
                    <a:pt x="930" y="685"/>
                  </a:lnTo>
                  <a:cubicBezTo>
                    <a:pt x="930" y="777"/>
                    <a:pt x="1006" y="852"/>
                    <a:pt x="1098" y="852"/>
                  </a:cubicBezTo>
                  <a:lnTo>
                    <a:pt x="2528" y="852"/>
                  </a:lnTo>
                  <a:lnTo>
                    <a:pt x="2528" y="2396"/>
                  </a:lnTo>
                  <a:lnTo>
                    <a:pt x="2064" y="2396"/>
                  </a:lnTo>
                  <a:lnTo>
                    <a:pt x="2064" y="1483"/>
                  </a:lnTo>
                  <a:cubicBezTo>
                    <a:pt x="2064" y="1391"/>
                    <a:pt x="1989" y="1317"/>
                    <a:pt x="1897" y="1317"/>
                  </a:cubicBezTo>
                  <a:lnTo>
                    <a:pt x="1098" y="1317"/>
                  </a:lnTo>
                  <a:cubicBezTo>
                    <a:pt x="1006" y="1317"/>
                    <a:pt x="930" y="1391"/>
                    <a:pt x="930" y="1483"/>
                  </a:cubicBezTo>
                  <a:lnTo>
                    <a:pt x="930" y="1589"/>
                  </a:lnTo>
                  <a:lnTo>
                    <a:pt x="422" y="1080"/>
                  </a:lnTo>
                  <a:lnTo>
                    <a:pt x="930" y="572"/>
                  </a:lnTo>
                  <a:close/>
                  <a:moveTo>
                    <a:pt x="1098" y="0"/>
                  </a:moveTo>
                  <a:cubicBezTo>
                    <a:pt x="1054" y="0"/>
                    <a:pt x="1012" y="17"/>
                    <a:pt x="980" y="49"/>
                  </a:cubicBezTo>
                  <a:lnTo>
                    <a:pt x="67" y="961"/>
                  </a:lnTo>
                  <a:cubicBezTo>
                    <a:pt x="1" y="1027"/>
                    <a:pt x="1" y="1133"/>
                    <a:pt x="67" y="1198"/>
                  </a:cubicBezTo>
                  <a:lnTo>
                    <a:pt x="980" y="2111"/>
                  </a:lnTo>
                  <a:cubicBezTo>
                    <a:pt x="1012" y="2143"/>
                    <a:pt x="1055" y="2160"/>
                    <a:pt x="1098" y="2160"/>
                  </a:cubicBezTo>
                  <a:cubicBezTo>
                    <a:pt x="1120" y="2160"/>
                    <a:pt x="1141" y="2156"/>
                    <a:pt x="1162" y="2148"/>
                  </a:cubicBezTo>
                  <a:cubicBezTo>
                    <a:pt x="1225" y="2121"/>
                    <a:pt x="1265" y="2061"/>
                    <a:pt x="1265" y="1994"/>
                  </a:cubicBezTo>
                  <a:lnTo>
                    <a:pt x="1265" y="1651"/>
                  </a:lnTo>
                  <a:lnTo>
                    <a:pt x="1730" y="1651"/>
                  </a:lnTo>
                  <a:lnTo>
                    <a:pt x="1730" y="2563"/>
                  </a:lnTo>
                  <a:cubicBezTo>
                    <a:pt x="1730" y="2655"/>
                    <a:pt x="1804" y="2730"/>
                    <a:pt x="1897" y="2730"/>
                  </a:cubicBezTo>
                  <a:lnTo>
                    <a:pt x="2695" y="2730"/>
                  </a:lnTo>
                  <a:cubicBezTo>
                    <a:pt x="2787" y="2730"/>
                    <a:pt x="2863" y="2655"/>
                    <a:pt x="2863" y="2563"/>
                  </a:cubicBezTo>
                  <a:lnTo>
                    <a:pt x="2863" y="685"/>
                  </a:lnTo>
                  <a:cubicBezTo>
                    <a:pt x="2863" y="593"/>
                    <a:pt x="2788" y="517"/>
                    <a:pt x="2696" y="517"/>
                  </a:cubicBezTo>
                  <a:lnTo>
                    <a:pt x="1265" y="517"/>
                  </a:lnTo>
                  <a:lnTo>
                    <a:pt x="1265" y="167"/>
                  </a:lnTo>
                  <a:cubicBezTo>
                    <a:pt x="1265" y="99"/>
                    <a:pt x="1225" y="38"/>
                    <a:pt x="1162" y="13"/>
                  </a:cubicBezTo>
                  <a:cubicBezTo>
                    <a:pt x="1141" y="4"/>
                    <a:pt x="1119" y="0"/>
                    <a:pt x="10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286975" y="2901275"/>
              <a:ext cx="8400" cy="8425"/>
            </a:xfrm>
            <a:custGeom>
              <a:rect b="b" l="l" r="r" t="t"/>
              <a:pathLst>
                <a:path extrusionOk="0" h="337" w="336">
                  <a:moveTo>
                    <a:pt x="167" y="1"/>
                  </a:moveTo>
                  <a:cubicBezTo>
                    <a:pt x="123" y="1"/>
                    <a:pt x="81" y="20"/>
                    <a:pt x="49" y="50"/>
                  </a:cubicBezTo>
                  <a:cubicBezTo>
                    <a:pt x="18" y="82"/>
                    <a:pt x="1" y="125"/>
                    <a:pt x="1" y="169"/>
                  </a:cubicBezTo>
                  <a:cubicBezTo>
                    <a:pt x="1" y="213"/>
                    <a:pt x="19" y="256"/>
                    <a:pt x="49" y="287"/>
                  </a:cubicBezTo>
                  <a:cubicBezTo>
                    <a:pt x="81" y="318"/>
                    <a:pt x="123" y="336"/>
                    <a:pt x="167" y="336"/>
                  </a:cubicBezTo>
                  <a:cubicBezTo>
                    <a:pt x="211" y="336"/>
                    <a:pt x="254" y="317"/>
                    <a:pt x="286" y="287"/>
                  </a:cubicBezTo>
                  <a:cubicBezTo>
                    <a:pt x="317" y="256"/>
                    <a:pt x="335" y="213"/>
                    <a:pt x="335" y="169"/>
                  </a:cubicBezTo>
                  <a:cubicBezTo>
                    <a:pt x="335" y="125"/>
                    <a:pt x="317" y="82"/>
                    <a:pt x="286" y="50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5253775" y="2851950"/>
              <a:ext cx="54800" cy="80750"/>
            </a:xfrm>
            <a:custGeom>
              <a:rect b="b" l="l" r="r" t="t"/>
              <a:pathLst>
                <a:path extrusionOk="0" h="3230" w="2192">
                  <a:moveTo>
                    <a:pt x="1096" y="0"/>
                  </a:moveTo>
                  <a:cubicBezTo>
                    <a:pt x="1053" y="0"/>
                    <a:pt x="1010" y="17"/>
                    <a:pt x="978" y="49"/>
                  </a:cubicBezTo>
                  <a:lnTo>
                    <a:pt x="63" y="965"/>
                  </a:lnTo>
                  <a:cubicBezTo>
                    <a:pt x="15" y="1012"/>
                    <a:pt x="0" y="1084"/>
                    <a:pt x="26" y="1147"/>
                  </a:cubicBezTo>
                  <a:cubicBezTo>
                    <a:pt x="53" y="1209"/>
                    <a:pt x="113" y="1250"/>
                    <a:pt x="181" y="1250"/>
                  </a:cubicBezTo>
                  <a:lnTo>
                    <a:pt x="529" y="1250"/>
                  </a:lnTo>
                  <a:lnTo>
                    <a:pt x="529" y="3062"/>
                  </a:lnTo>
                  <a:cubicBezTo>
                    <a:pt x="529" y="3154"/>
                    <a:pt x="605" y="3229"/>
                    <a:pt x="697" y="3229"/>
                  </a:cubicBezTo>
                  <a:lnTo>
                    <a:pt x="1495" y="3229"/>
                  </a:lnTo>
                  <a:cubicBezTo>
                    <a:pt x="1588" y="3229"/>
                    <a:pt x="1663" y="3154"/>
                    <a:pt x="1663" y="3062"/>
                  </a:cubicBezTo>
                  <a:lnTo>
                    <a:pt x="1663" y="2811"/>
                  </a:lnTo>
                  <a:cubicBezTo>
                    <a:pt x="1663" y="2719"/>
                    <a:pt x="1588" y="2644"/>
                    <a:pt x="1495" y="2644"/>
                  </a:cubicBezTo>
                  <a:cubicBezTo>
                    <a:pt x="1403" y="2644"/>
                    <a:pt x="1328" y="2719"/>
                    <a:pt x="1328" y="2811"/>
                  </a:cubicBezTo>
                  <a:lnTo>
                    <a:pt x="1328" y="2895"/>
                  </a:lnTo>
                  <a:lnTo>
                    <a:pt x="864" y="2895"/>
                  </a:lnTo>
                  <a:lnTo>
                    <a:pt x="864" y="1082"/>
                  </a:lnTo>
                  <a:cubicBezTo>
                    <a:pt x="864" y="990"/>
                    <a:pt x="789" y="916"/>
                    <a:pt x="697" y="916"/>
                  </a:cubicBezTo>
                  <a:lnTo>
                    <a:pt x="585" y="916"/>
                  </a:lnTo>
                  <a:lnTo>
                    <a:pt x="1096" y="404"/>
                  </a:lnTo>
                  <a:lnTo>
                    <a:pt x="1607" y="916"/>
                  </a:lnTo>
                  <a:lnTo>
                    <a:pt x="1495" y="916"/>
                  </a:lnTo>
                  <a:cubicBezTo>
                    <a:pt x="1403" y="916"/>
                    <a:pt x="1328" y="990"/>
                    <a:pt x="1328" y="1082"/>
                  </a:cubicBezTo>
                  <a:lnTo>
                    <a:pt x="1328" y="1473"/>
                  </a:lnTo>
                  <a:cubicBezTo>
                    <a:pt x="1328" y="1565"/>
                    <a:pt x="1403" y="1640"/>
                    <a:pt x="1495" y="1640"/>
                  </a:cubicBezTo>
                  <a:cubicBezTo>
                    <a:pt x="1588" y="1640"/>
                    <a:pt x="1663" y="1565"/>
                    <a:pt x="1663" y="1473"/>
                  </a:cubicBezTo>
                  <a:lnTo>
                    <a:pt x="1663" y="1250"/>
                  </a:lnTo>
                  <a:lnTo>
                    <a:pt x="2011" y="1250"/>
                  </a:lnTo>
                  <a:cubicBezTo>
                    <a:pt x="2078" y="1250"/>
                    <a:pt x="2140" y="1209"/>
                    <a:pt x="2165" y="1147"/>
                  </a:cubicBezTo>
                  <a:cubicBezTo>
                    <a:pt x="2191" y="1084"/>
                    <a:pt x="2177" y="1012"/>
                    <a:pt x="2129" y="965"/>
                  </a:cubicBezTo>
                  <a:lnTo>
                    <a:pt x="1215" y="49"/>
                  </a:lnTo>
                  <a:cubicBezTo>
                    <a:pt x="1182" y="17"/>
                    <a:pt x="1139" y="0"/>
                    <a:pt x="1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1"/>
          <p:cNvGrpSpPr/>
          <p:nvPr/>
        </p:nvGrpSpPr>
        <p:grpSpPr>
          <a:xfrm>
            <a:off x="5930289" y="2811193"/>
            <a:ext cx="427636" cy="427658"/>
            <a:chOff x="3755200" y="3573975"/>
            <a:chExt cx="214150" cy="214150"/>
          </a:xfrm>
        </p:grpSpPr>
        <p:sp>
          <p:nvSpPr>
            <p:cNvPr id="978" name="Google Shape;978;p41"/>
            <p:cNvSpPr/>
            <p:nvPr/>
          </p:nvSpPr>
          <p:spPr>
            <a:xfrm>
              <a:off x="3755200" y="3599800"/>
              <a:ext cx="214150" cy="188325"/>
            </a:xfrm>
            <a:custGeom>
              <a:rect b="b" l="l" r="r" t="t"/>
              <a:pathLst>
                <a:path extrusionOk="0" h="7533" w="8566">
                  <a:moveTo>
                    <a:pt x="4281" y="335"/>
                  </a:moveTo>
                  <a:cubicBezTo>
                    <a:pt x="4756" y="335"/>
                    <a:pt x="5201" y="519"/>
                    <a:pt x="5536" y="855"/>
                  </a:cubicBezTo>
                  <a:cubicBezTo>
                    <a:pt x="5873" y="1190"/>
                    <a:pt x="6057" y="1636"/>
                    <a:pt x="6057" y="2110"/>
                  </a:cubicBezTo>
                  <a:cubicBezTo>
                    <a:pt x="6057" y="2713"/>
                    <a:pt x="5755" y="3269"/>
                    <a:pt x="5250" y="3598"/>
                  </a:cubicBezTo>
                  <a:cubicBezTo>
                    <a:pt x="5093" y="3701"/>
                    <a:pt x="4974" y="3855"/>
                    <a:pt x="4910" y="4032"/>
                  </a:cubicBezTo>
                  <a:lnTo>
                    <a:pt x="3653" y="4032"/>
                  </a:lnTo>
                  <a:cubicBezTo>
                    <a:pt x="3588" y="3855"/>
                    <a:pt x="3468" y="3701"/>
                    <a:pt x="3309" y="3596"/>
                  </a:cubicBezTo>
                  <a:cubicBezTo>
                    <a:pt x="2807" y="3266"/>
                    <a:pt x="2506" y="2710"/>
                    <a:pt x="2506" y="2111"/>
                  </a:cubicBezTo>
                  <a:cubicBezTo>
                    <a:pt x="2506" y="1132"/>
                    <a:pt x="3302" y="335"/>
                    <a:pt x="4281" y="335"/>
                  </a:cubicBezTo>
                  <a:close/>
                  <a:moveTo>
                    <a:pt x="4870" y="4366"/>
                  </a:moveTo>
                  <a:lnTo>
                    <a:pt x="4870" y="4678"/>
                  </a:lnTo>
                  <a:lnTo>
                    <a:pt x="3693" y="4678"/>
                  </a:lnTo>
                  <a:lnTo>
                    <a:pt x="3693" y="4366"/>
                  </a:lnTo>
                  <a:close/>
                  <a:moveTo>
                    <a:pt x="4870" y="5013"/>
                  </a:moveTo>
                  <a:lnTo>
                    <a:pt x="4870" y="5093"/>
                  </a:lnTo>
                  <a:lnTo>
                    <a:pt x="4639" y="5324"/>
                  </a:lnTo>
                  <a:lnTo>
                    <a:pt x="3924" y="5324"/>
                  </a:lnTo>
                  <a:lnTo>
                    <a:pt x="3693" y="5093"/>
                  </a:lnTo>
                  <a:lnTo>
                    <a:pt x="3693" y="5013"/>
                  </a:lnTo>
                  <a:close/>
                  <a:moveTo>
                    <a:pt x="8212" y="6595"/>
                  </a:moveTo>
                  <a:cubicBezTo>
                    <a:pt x="8136" y="6940"/>
                    <a:pt x="7829" y="7197"/>
                    <a:pt x="7461" y="7197"/>
                  </a:cubicBezTo>
                  <a:lnTo>
                    <a:pt x="1105" y="7197"/>
                  </a:lnTo>
                  <a:cubicBezTo>
                    <a:pt x="738" y="7197"/>
                    <a:pt x="430" y="6940"/>
                    <a:pt x="354" y="6595"/>
                  </a:cubicBezTo>
                  <a:close/>
                  <a:moveTo>
                    <a:pt x="4281" y="1"/>
                  </a:moveTo>
                  <a:cubicBezTo>
                    <a:pt x="3716" y="1"/>
                    <a:pt x="3187" y="220"/>
                    <a:pt x="2789" y="618"/>
                  </a:cubicBezTo>
                  <a:cubicBezTo>
                    <a:pt x="2588" y="819"/>
                    <a:pt x="2433" y="1054"/>
                    <a:pt x="2328" y="1310"/>
                  </a:cubicBezTo>
                  <a:lnTo>
                    <a:pt x="1138" y="1310"/>
                  </a:lnTo>
                  <a:cubicBezTo>
                    <a:pt x="824" y="1310"/>
                    <a:pt x="569" y="1564"/>
                    <a:pt x="569" y="1877"/>
                  </a:cubicBezTo>
                  <a:lnTo>
                    <a:pt x="569" y="2915"/>
                  </a:lnTo>
                  <a:cubicBezTo>
                    <a:pt x="569" y="3007"/>
                    <a:pt x="644" y="3082"/>
                    <a:pt x="737" y="3082"/>
                  </a:cubicBezTo>
                  <a:cubicBezTo>
                    <a:pt x="829" y="3082"/>
                    <a:pt x="904" y="3007"/>
                    <a:pt x="904" y="2915"/>
                  </a:cubicBezTo>
                  <a:lnTo>
                    <a:pt x="904" y="1877"/>
                  </a:lnTo>
                  <a:cubicBezTo>
                    <a:pt x="904" y="1749"/>
                    <a:pt x="1008" y="1644"/>
                    <a:pt x="1138" y="1644"/>
                  </a:cubicBezTo>
                  <a:lnTo>
                    <a:pt x="2223" y="1644"/>
                  </a:lnTo>
                  <a:cubicBezTo>
                    <a:pt x="2188" y="1795"/>
                    <a:pt x="2172" y="1952"/>
                    <a:pt x="2172" y="2111"/>
                  </a:cubicBezTo>
                  <a:cubicBezTo>
                    <a:pt x="2172" y="2825"/>
                    <a:pt x="2528" y="3484"/>
                    <a:pt x="3125" y="3876"/>
                  </a:cubicBezTo>
                  <a:cubicBezTo>
                    <a:pt x="3245" y="3954"/>
                    <a:pt x="3328" y="4078"/>
                    <a:pt x="3359" y="4216"/>
                  </a:cubicBezTo>
                  <a:lnTo>
                    <a:pt x="3359" y="5162"/>
                  </a:lnTo>
                  <a:cubicBezTo>
                    <a:pt x="3359" y="5208"/>
                    <a:pt x="3376" y="5249"/>
                    <a:pt x="3407" y="5281"/>
                  </a:cubicBezTo>
                  <a:lnTo>
                    <a:pt x="3736" y="5610"/>
                  </a:lnTo>
                  <a:cubicBezTo>
                    <a:pt x="3767" y="5641"/>
                    <a:pt x="3809" y="5659"/>
                    <a:pt x="3854" y="5659"/>
                  </a:cubicBezTo>
                  <a:lnTo>
                    <a:pt x="4708" y="5659"/>
                  </a:lnTo>
                  <a:cubicBezTo>
                    <a:pt x="4753" y="5659"/>
                    <a:pt x="4795" y="5641"/>
                    <a:pt x="4827" y="5610"/>
                  </a:cubicBezTo>
                  <a:lnTo>
                    <a:pt x="5156" y="5281"/>
                  </a:lnTo>
                  <a:cubicBezTo>
                    <a:pt x="5187" y="5249"/>
                    <a:pt x="5205" y="5208"/>
                    <a:pt x="5205" y="5162"/>
                  </a:cubicBezTo>
                  <a:lnTo>
                    <a:pt x="5205" y="4216"/>
                  </a:lnTo>
                  <a:cubicBezTo>
                    <a:pt x="5234" y="4078"/>
                    <a:pt x="5317" y="3955"/>
                    <a:pt x="5434" y="3879"/>
                  </a:cubicBezTo>
                  <a:cubicBezTo>
                    <a:pt x="6033" y="3487"/>
                    <a:pt x="6391" y="2826"/>
                    <a:pt x="6391" y="2111"/>
                  </a:cubicBezTo>
                  <a:cubicBezTo>
                    <a:pt x="6391" y="1952"/>
                    <a:pt x="6373" y="1796"/>
                    <a:pt x="6340" y="1644"/>
                  </a:cubicBezTo>
                  <a:lnTo>
                    <a:pt x="7428" y="1644"/>
                  </a:lnTo>
                  <a:cubicBezTo>
                    <a:pt x="7557" y="1644"/>
                    <a:pt x="7662" y="1749"/>
                    <a:pt x="7662" y="1877"/>
                  </a:cubicBezTo>
                  <a:lnTo>
                    <a:pt x="7662" y="6261"/>
                  </a:lnTo>
                  <a:lnTo>
                    <a:pt x="904" y="6261"/>
                  </a:lnTo>
                  <a:lnTo>
                    <a:pt x="904" y="4253"/>
                  </a:lnTo>
                  <a:cubicBezTo>
                    <a:pt x="904" y="4161"/>
                    <a:pt x="828" y="4086"/>
                    <a:pt x="736" y="4086"/>
                  </a:cubicBezTo>
                  <a:cubicBezTo>
                    <a:pt x="644" y="4086"/>
                    <a:pt x="569" y="4161"/>
                    <a:pt x="569" y="4253"/>
                  </a:cubicBezTo>
                  <a:lnTo>
                    <a:pt x="569" y="6261"/>
                  </a:lnTo>
                  <a:lnTo>
                    <a:pt x="168" y="6261"/>
                  </a:lnTo>
                  <a:cubicBezTo>
                    <a:pt x="75" y="6261"/>
                    <a:pt x="0" y="6336"/>
                    <a:pt x="0" y="6428"/>
                  </a:cubicBezTo>
                  <a:cubicBezTo>
                    <a:pt x="0" y="7037"/>
                    <a:pt x="496" y="7533"/>
                    <a:pt x="1105" y="7533"/>
                  </a:cubicBezTo>
                  <a:lnTo>
                    <a:pt x="7461" y="7533"/>
                  </a:lnTo>
                  <a:cubicBezTo>
                    <a:pt x="8070" y="7533"/>
                    <a:pt x="8566" y="7037"/>
                    <a:pt x="8566" y="6428"/>
                  </a:cubicBezTo>
                  <a:cubicBezTo>
                    <a:pt x="8566" y="6336"/>
                    <a:pt x="8490" y="6261"/>
                    <a:pt x="8398" y="6261"/>
                  </a:cubicBezTo>
                  <a:lnTo>
                    <a:pt x="7997" y="6261"/>
                  </a:lnTo>
                  <a:lnTo>
                    <a:pt x="7997" y="1877"/>
                  </a:lnTo>
                  <a:cubicBezTo>
                    <a:pt x="7997" y="1564"/>
                    <a:pt x="7742" y="1310"/>
                    <a:pt x="7428" y="1310"/>
                  </a:cubicBezTo>
                  <a:lnTo>
                    <a:pt x="6234" y="1310"/>
                  </a:lnTo>
                  <a:cubicBezTo>
                    <a:pt x="6129" y="1054"/>
                    <a:pt x="5974" y="819"/>
                    <a:pt x="5773" y="619"/>
                  </a:cubicBezTo>
                  <a:cubicBezTo>
                    <a:pt x="5375" y="220"/>
                    <a:pt x="4845" y="1"/>
                    <a:pt x="4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769425" y="36852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1"/>
                  </a:moveTo>
                  <a:cubicBezTo>
                    <a:pt x="123" y="1"/>
                    <a:pt x="80" y="19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3"/>
                    <a:pt x="317" y="80"/>
                    <a:pt x="285" y="49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858050" y="3573975"/>
              <a:ext cx="8375" cy="18200"/>
            </a:xfrm>
            <a:custGeom>
              <a:rect b="b" l="l" r="r" t="t"/>
              <a:pathLst>
                <a:path extrusionOk="0" h="728" w="335">
                  <a:moveTo>
                    <a:pt x="167" y="1"/>
                  </a:moveTo>
                  <a:cubicBezTo>
                    <a:pt x="75" y="1"/>
                    <a:pt x="0" y="75"/>
                    <a:pt x="0" y="167"/>
                  </a:cubicBezTo>
                  <a:lnTo>
                    <a:pt x="0" y="560"/>
                  </a:lnTo>
                  <a:cubicBezTo>
                    <a:pt x="0" y="652"/>
                    <a:pt x="75" y="728"/>
                    <a:pt x="167" y="728"/>
                  </a:cubicBezTo>
                  <a:cubicBezTo>
                    <a:pt x="259" y="728"/>
                    <a:pt x="335" y="652"/>
                    <a:pt x="335" y="560"/>
                  </a:cubicBezTo>
                  <a:lnTo>
                    <a:pt x="335" y="167"/>
                  </a:lnTo>
                  <a:cubicBezTo>
                    <a:pt x="335" y="75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904775" y="3595725"/>
              <a:ext cx="14700" cy="13875"/>
            </a:xfrm>
            <a:custGeom>
              <a:rect b="b" l="l" r="r" t="t"/>
              <a:pathLst>
                <a:path extrusionOk="0" h="555" w="588">
                  <a:moveTo>
                    <a:pt x="403" y="1"/>
                  </a:moveTo>
                  <a:cubicBezTo>
                    <a:pt x="361" y="1"/>
                    <a:pt x="318" y="17"/>
                    <a:pt x="285" y="50"/>
                  </a:cubicBezTo>
                  <a:lnTo>
                    <a:pt x="66" y="270"/>
                  </a:lnTo>
                  <a:cubicBezTo>
                    <a:pt x="1" y="335"/>
                    <a:pt x="1" y="440"/>
                    <a:pt x="66" y="505"/>
                  </a:cubicBezTo>
                  <a:cubicBezTo>
                    <a:pt x="98" y="539"/>
                    <a:pt x="141" y="555"/>
                    <a:pt x="184" y="555"/>
                  </a:cubicBezTo>
                  <a:cubicBezTo>
                    <a:pt x="227" y="555"/>
                    <a:pt x="270" y="539"/>
                    <a:pt x="302" y="505"/>
                  </a:cubicBezTo>
                  <a:lnTo>
                    <a:pt x="521" y="286"/>
                  </a:lnTo>
                  <a:cubicBezTo>
                    <a:pt x="587" y="221"/>
                    <a:pt x="587" y="116"/>
                    <a:pt x="521" y="50"/>
                  </a:cubicBezTo>
                  <a:cubicBezTo>
                    <a:pt x="489" y="17"/>
                    <a:pt x="446" y="1"/>
                    <a:pt x="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3805025" y="3595775"/>
              <a:ext cx="14875" cy="14075"/>
            </a:xfrm>
            <a:custGeom>
              <a:rect b="b" l="l" r="r" t="t"/>
              <a:pathLst>
                <a:path extrusionOk="0" h="563" w="595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293" y="513"/>
                  </a:lnTo>
                  <a:cubicBezTo>
                    <a:pt x="325" y="545"/>
                    <a:pt x="368" y="562"/>
                    <a:pt x="410" y="562"/>
                  </a:cubicBezTo>
                  <a:cubicBezTo>
                    <a:pt x="453" y="562"/>
                    <a:pt x="496" y="545"/>
                    <a:pt x="529" y="513"/>
                  </a:cubicBezTo>
                  <a:cubicBezTo>
                    <a:pt x="595" y="448"/>
                    <a:pt x="595" y="342"/>
                    <a:pt x="529" y="277"/>
                  </a:cubicBezTo>
                  <a:lnTo>
                    <a:pt x="302" y="50"/>
                  </a:lnTo>
                  <a:cubicBezTo>
                    <a:pt x="270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3847350" y="3624625"/>
              <a:ext cx="29850" cy="55800"/>
            </a:xfrm>
            <a:custGeom>
              <a:rect b="b" l="l" r="r" t="t"/>
              <a:pathLst>
                <a:path extrusionOk="0" h="2232" w="1194">
                  <a:moveTo>
                    <a:pt x="597" y="0"/>
                  </a:moveTo>
                  <a:cubicBezTo>
                    <a:pt x="505" y="0"/>
                    <a:pt x="429" y="76"/>
                    <a:pt x="429" y="168"/>
                  </a:cubicBezTo>
                  <a:lnTo>
                    <a:pt x="429" y="200"/>
                  </a:lnTo>
                  <a:cubicBezTo>
                    <a:pt x="182" y="267"/>
                    <a:pt x="1" y="481"/>
                    <a:pt x="1" y="734"/>
                  </a:cubicBezTo>
                  <a:cubicBezTo>
                    <a:pt x="1" y="1042"/>
                    <a:pt x="268" y="1291"/>
                    <a:pt x="597" y="1291"/>
                  </a:cubicBezTo>
                  <a:cubicBezTo>
                    <a:pt x="742" y="1291"/>
                    <a:pt x="859" y="1391"/>
                    <a:pt x="859" y="1513"/>
                  </a:cubicBezTo>
                  <a:cubicBezTo>
                    <a:pt x="859" y="1636"/>
                    <a:pt x="742" y="1735"/>
                    <a:pt x="597" y="1735"/>
                  </a:cubicBezTo>
                  <a:cubicBezTo>
                    <a:pt x="452" y="1735"/>
                    <a:pt x="335" y="1636"/>
                    <a:pt x="335" y="1513"/>
                  </a:cubicBezTo>
                  <a:cubicBezTo>
                    <a:pt x="335" y="1421"/>
                    <a:pt x="261" y="1346"/>
                    <a:pt x="167" y="1346"/>
                  </a:cubicBezTo>
                  <a:cubicBezTo>
                    <a:pt x="75" y="1346"/>
                    <a:pt x="1" y="1421"/>
                    <a:pt x="1" y="1513"/>
                  </a:cubicBezTo>
                  <a:cubicBezTo>
                    <a:pt x="1" y="1766"/>
                    <a:pt x="182" y="1979"/>
                    <a:pt x="429" y="2048"/>
                  </a:cubicBezTo>
                  <a:lnTo>
                    <a:pt x="429" y="2064"/>
                  </a:lnTo>
                  <a:cubicBezTo>
                    <a:pt x="429" y="2157"/>
                    <a:pt x="505" y="2232"/>
                    <a:pt x="597" y="2232"/>
                  </a:cubicBezTo>
                  <a:cubicBezTo>
                    <a:pt x="689" y="2232"/>
                    <a:pt x="765" y="2157"/>
                    <a:pt x="765" y="2064"/>
                  </a:cubicBezTo>
                  <a:lnTo>
                    <a:pt x="765" y="2048"/>
                  </a:lnTo>
                  <a:cubicBezTo>
                    <a:pt x="1012" y="1979"/>
                    <a:pt x="1193" y="1766"/>
                    <a:pt x="1193" y="1513"/>
                  </a:cubicBezTo>
                  <a:cubicBezTo>
                    <a:pt x="1193" y="1206"/>
                    <a:pt x="926" y="956"/>
                    <a:pt x="597" y="956"/>
                  </a:cubicBezTo>
                  <a:cubicBezTo>
                    <a:pt x="452" y="956"/>
                    <a:pt x="335" y="856"/>
                    <a:pt x="335" y="734"/>
                  </a:cubicBezTo>
                  <a:cubicBezTo>
                    <a:pt x="335" y="612"/>
                    <a:pt x="452" y="512"/>
                    <a:pt x="597" y="512"/>
                  </a:cubicBezTo>
                  <a:cubicBezTo>
                    <a:pt x="742" y="512"/>
                    <a:pt x="859" y="612"/>
                    <a:pt x="859" y="734"/>
                  </a:cubicBezTo>
                  <a:cubicBezTo>
                    <a:pt x="859" y="827"/>
                    <a:pt x="933" y="901"/>
                    <a:pt x="1026" y="901"/>
                  </a:cubicBezTo>
                  <a:cubicBezTo>
                    <a:pt x="1118" y="901"/>
                    <a:pt x="1193" y="827"/>
                    <a:pt x="1193" y="734"/>
                  </a:cubicBezTo>
                  <a:cubicBezTo>
                    <a:pt x="1193" y="481"/>
                    <a:pt x="1012" y="267"/>
                    <a:pt x="764" y="200"/>
                  </a:cubicBezTo>
                  <a:lnTo>
                    <a:pt x="764" y="168"/>
                  </a:lnTo>
                  <a:cubicBezTo>
                    <a:pt x="764" y="76"/>
                    <a:pt x="689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917350" y="3716175"/>
              <a:ext cx="20775" cy="8375"/>
            </a:xfrm>
            <a:custGeom>
              <a:rect b="b" l="l" r="r" t="t"/>
              <a:pathLst>
                <a:path extrusionOk="0" h="335" w="831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5" y="335"/>
                    <a:pt x="830" y="259"/>
                    <a:pt x="830" y="167"/>
                  </a:cubicBezTo>
                  <a:cubicBezTo>
                    <a:pt x="830" y="75"/>
                    <a:pt x="755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3899200" y="3732875"/>
              <a:ext cx="38925" cy="8400"/>
            </a:xfrm>
            <a:custGeom>
              <a:rect b="b" l="l" r="r" t="t"/>
              <a:pathLst>
                <a:path extrusionOk="0" h="336" w="1557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cubicBezTo>
                    <a:pt x="0" y="261"/>
                    <a:pt x="76" y="335"/>
                    <a:pt x="168" y="335"/>
                  </a:cubicBezTo>
                  <a:lnTo>
                    <a:pt x="1389" y="335"/>
                  </a:lnTo>
                  <a:cubicBezTo>
                    <a:pt x="1481" y="335"/>
                    <a:pt x="1556" y="261"/>
                    <a:pt x="1556" y="168"/>
                  </a:cubicBezTo>
                  <a:cubicBezTo>
                    <a:pt x="1556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786425" y="3716175"/>
              <a:ext cx="20775" cy="8375"/>
            </a:xfrm>
            <a:custGeom>
              <a:rect b="b" l="l" r="r" t="t"/>
              <a:pathLst>
                <a:path extrusionOk="0" h="335" w="831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6" y="335"/>
                    <a:pt x="830" y="259"/>
                    <a:pt x="830" y="167"/>
                  </a:cubicBezTo>
                  <a:cubicBezTo>
                    <a:pt x="830" y="75"/>
                    <a:pt x="756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786425" y="3732875"/>
              <a:ext cx="38925" cy="8400"/>
            </a:xfrm>
            <a:custGeom>
              <a:rect b="b" l="l" r="r" t="t"/>
              <a:pathLst>
                <a:path extrusionOk="0" h="336" w="1557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389" y="335"/>
                  </a:lnTo>
                  <a:cubicBezTo>
                    <a:pt x="1481" y="335"/>
                    <a:pt x="1557" y="261"/>
                    <a:pt x="1557" y="168"/>
                  </a:cubicBezTo>
                  <a:cubicBezTo>
                    <a:pt x="1557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7479183" y="2834339"/>
            <a:ext cx="426266" cy="426315"/>
            <a:chOff x="2885600" y="1565850"/>
            <a:chExt cx="214150" cy="214175"/>
          </a:xfrm>
        </p:grpSpPr>
        <p:sp>
          <p:nvSpPr>
            <p:cNvPr id="989" name="Google Shape;989;p41"/>
            <p:cNvSpPr/>
            <p:nvPr/>
          </p:nvSpPr>
          <p:spPr>
            <a:xfrm>
              <a:off x="2885600" y="1606850"/>
              <a:ext cx="214150" cy="173175"/>
            </a:xfrm>
            <a:custGeom>
              <a:rect b="b" l="l" r="r" t="t"/>
              <a:pathLst>
                <a:path extrusionOk="0" h="6927" w="8566">
                  <a:moveTo>
                    <a:pt x="771" y="543"/>
                  </a:moveTo>
                  <a:cubicBezTo>
                    <a:pt x="1010" y="543"/>
                    <a:pt x="1205" y="738"/>
                    <a:pt x="1205" y="977"/>
                  </a:cubicBezTo>
                  <a:cubicBezTo>
                    <a:pt x="1205" y="1217"/>
                    <a:pt x="1014" y="1409"/>
                    <a:pt x="776" y="1412"/>
                  </a:cubicBezTo>
                  <a:cubicBezTo>
                    <a:pt x="774" y="1412"/>
                    <a:pt x="771" y="1411"/>
                    <a:pt x="768" y="1411"/>
                  </a:cubicBezTo>
                  <a:cubicBezTo>
                    <a:pt x="766" y="1411"/>
                    <a:pt x="764" y="1412"/>
                    <a:pt x="762" y="1412"/>
                  </a:cubicBezTo>
                  <a:cubicBezTo>
                    <a:pt x="526" y="1408"/>
                    <a:pt x="336" y="1214"/>
                    <a:pt x="336" y="977"/>
                  </a:cubicBezTo>
                  <a:cubicBezTo>
                    <a:pt x="336" y="738"/>
                    <a:pt x="531" y="543"/>
                    <a:pt x="771" y="543"/>
                  </a:cubicBezTo>
                  <a:close/>
                  <a:moveTo>
                    <a:pt x="7796" y="543"/>
                  </a:moveTo>
                  <a:cubicBezTo>
                    <a:pt x="8036" y="543"/>
                    <a:pt x="8231" y="738"/>
                    <a:pt x="8231" y="977"/>
                  </a:cubicBezTo>
                  <a:cubicBezTo>
                    <a:pt x="8231" y="1217"/>
                    <a:pt x="8040" y="1408"/>
                    <a:pt x="7804" y="1412"/>
                  </a:cubicBezTo>
                  <a:cubicBezTo>
                    <a:pt x="7802" y="1412"/>
                    <a:pt x="7799" y="1411"/>
                    <a:pt x="7798" y="1411"/>
                  </a:cubicBezTo>
                  <a:cubicBezTo>
                    <a:pt x="7795" y="1411"/>
                    <a:pt x="7793" y="1412"/>
                    <a:pt x="7790" y="1412"/>
                  </a:cubicBezTo>
                  <a:cubicBezTo>
                    <a:pt x="7553" y="1409"/>
                    <a:pt x="7361" y="1215"/>
                    <a:pt x="7361" y="977"/>
                  </a:cubicBezTo>
                  <a:cubicBezTo>
                    <a:pt x="7361" y="738"/>
                    <a:pt x="7556" y="543"/>
                    <a:pt x="7796" y="543"/>
                  </a:cubicBezTo>
                  <a:close/>
                  <a:moveTo>
                    <a:pt x="4283" y="335"/>
                  </a:moveTo>
                  <a:cubicBezTo>
                    <a:pt x="4965" y="335"/>
                    <a:pt x="5520" y="890"/>
                    <a:pt x="5520" y="1574"/>
                  </a:cubicBezTo>
                  <a:cubicBezTo>
                    <a:pt x="5520" y="2256"/>
                    <a:pt x="4965" y="2811"/>
                    <a:pt x="4283" y="2811"/>
                  </a:cubicBezTo>
                  <a:cubicBezTo>
                    <a:pt x="3601" y="2811"/>
                    <a:pt x="3045" y="2256"/>
                    <a:pt x="3045" y="1574"/>
                  </a:cubicBezTo>
                  <a:cubicBezTo>
                    <a:pt x="3045" y="890"/>
                    <a:pt x="3601" y="335"/>
                    <a:pt x="4283" y="335"/>
                  </a:cubicBezTo>
                  <a:close/>
                  <a:moveTo>
                    <a:pt x="5923" y="3145"/>
                  </a:moveTo>
                  <a:lnTo>
                    <a:pt x="5923" y="3481"/>
                  </a:lnTo>
                  <a:lnTo>
                    <a:pt x="2643" y="3481"/>
                  </a:lnTo>
                  <a:lnTo>
                    <a:pt x="2643" y="3145"/>
                  </a:lnTo>
                  <a:close/>
                  <a:moveTo>
                    <a:pt x="4451" y="3815"/>
                  </a:moveTo>
                  <a:lnTo>
                    <a:pt x="4451" y="5922"/>
                  </a:lnTo>
                  <a:lnTo>
                    <a:pt x="4115" y="5922"/>
                  </a:lnTo>
                  <a:lnTo>
                    <a:pt x="4115" y="3815"/>
                  </a:lnTo>
                  <a:close/>
                  <a:moveTo>
                    <a:pt x="1851" y="5021"/>
                  </a:moveTo>
                  <a:lnTo>
                    <a:pt x="1851" y="6592"/>
                  </a:lnTo>
                  <a:lnTo>
                    <a:pt x="400" y="6592"/>
                  </a:lnTo>
                  <a:lnTo>
                    <a:pt x="400" y="5021"/>
                  </a:lnTo>
                  <a:close/>
                  <a:moveTo>
                    <a:pt x="5018" y="6258"/>
                  </a:moveTo>
                  <a:cubicBezTo>
                    <a:pt x="5111" y="6258"/>
                    <a:pt x="5186" y="6332"/>
                    <a:pt x="5186" y="6424"/>
                  </a:cubicBezTo>
                  <a:lnTo>
                    <a:pt x="5186" y="6592"/>
                  </a:lnTo>
                  <a:lnTo>
                    <a:pt x="3380" y="6592"/>
                  </a:lnTo>
                  <a:lnTo>
                    <a:pt x="3380" y="6424"/>
                  </a:lnTo>
                  <a:cubicBezTo>
                    <a:pt x="3380" y="6332"/>
                    <a:pt x="3455" y="6258"/>
                    <a:pt x="3547" y="6258"/>
                  </a:cubicBezTo>
                  <a:close/>
                  <a:moveTo>
                    <a:pt x="8166" y="5021"/>
                  </a:moveTo>
                  <a:lnTo>
                    <a:pt x="8166" y="6592"/>
                  </a:lnTo>
                  <a:lnTo>
                    <a:pt x="6715" y="6592"/>
                  </a:lnTo>
                  <a:lnTo>
                    <a:pt x="6715" y="5021"/>
                  </a:lnTo>
                  <a:close/>
                  <a:moveTo>
                    <a:pt x="4283" y="1"/>
                  </a:moveTo>
                  <a:cubicBezTo>
                    <a:pt x="3416" y="1"/>
                    <a:pt x="2710" y="706"/>
                    <a:pt x="2710" y="1574"/>
                  </a:cubicBezTo>
                  <a:cubicBezTo>
                    <a:pt x="2710" y="2076"/>
                    <a:pt x="2947" y="2523"/>
                    <a:pt x="3315" y="2811"/>
                  </a:cubicBezTo>
                  <a:lnTo>
                    <a:pt x="2476" y="2811"/>
                  </a:lnTo>
                  <a:cubicBezTo>
                    <a:pt x="2384" y="2811"/>
                    <a:pt x="2309" y="2887"/>
                    <a:pt x="2309" y="2979"/>
                  </a:cubicBezTo>
                  <a:lnTo>
                    <a:pt x="2309" y="3647"/>
                  </a:lnTo>
                  <a:cubicBezTo>
                    <a:pt x="2309" y="3717"/>
                    <a:pt x="2351" y="3775"/>
                    <a:pt x="2409" y="3801"/>
                  </a:cubicBezTo>
                  <a:cubicBezTo>
                    <a:pt x="2317" y="3768"/>
                    <a:pt x="2218" y="3749"/>
                    <a:pt x="2114" y="3749"/>
                  </a:cubicBezTo>
                  <a:lnTo>
                    <a:pt x="1472" y="3749"/>
                  </a:lnTo>
                  <a:lnTo>
                    <a:pt x="1472" y="2115"/>
                  </a:lnTo>
                  <a:cubicBezTo>
                    <a:pt x="1472" y="1907"/>
                    <a:pt x="1380" y="1719"/>
                    <a:pt x="1236" y="1590"/>
                  </a:cubicBezTo>
                  <a:cubicBezTo>
                    <a:pt x="1420" y="1449"/>
                    <a:pt x="1540" y="1227"/>
                    <a:pt x="1540" y="977"/>
                  </a:cubicBezTo>
                  <a:cubicBezTo>
                    <a:pt x="1540" y="553"/>
                    <a:pt x="1195" y="208"/>
                    <a:pt x="771" y="208"/>
                  </a:cubicBezTo>
                  <a:cubicBezTo>
                    <a:pt x="346" y="208"/>
                    <a:pt x="0" y="553"/>
                    <a:pt x="0" y="977"/>
                  </a:cubicBezTo>
                  <a:cubicBezTo>
                    <a:pt x="0" y="1226"/>
                    <a:pt x="120" y="1448"/>
                    <a:pt x="303" y="1588"/>
                  </a:cubicBezTo>
                  <a:cubicBezTo>
                    <a:pt x="158" y="1717"/>
                    <a:pt x="65" y="1906"/>
                    <a:pt x="65" y="2115"/>
                  </a:cubicBezTo>
                  <a:lnTo>
                    <a:pt x="65" y="2460"/>
                  </a:lnTo>
                  <a:cubicBezTo>
                    <a:pt x="65" y="2552"/>
                    <a:pt x="140" y="2627"/>
                    <a:pt x="232" y="2627"/>
                  </a:cubicBezTo>
                  <a:cubicBezTo>
                    <a:pt x="325" y="2627"/>
                    <a:pt x="400" y="2552"/>
                    <a:pt x="400" y="2460"/>
                  </a:cubicBezTo>
                  <a:lnTo>
                    <a:pt x="400" y="2115"/>
                  </a:lnTo>
                  <a:cubicBezTo>
                    <a:pt x="400" y="1914"/>
                    <a:pt x="562" y="1750"/>
                    <a:pt x="762" y="1747"/>
                  </a:cubicBezTo>
                  <a:lnTo>
                    <a:pt x="776" y="1747"/>
                  </a:lnTo>
                  <a:cubicBezTo>
                    <a:pt x="976" y="1751"/>
                    <a:pt x="1137" y="1914"/>
                    <a:pt x="1137" y="2115"/>
                  </a:cubicBezTo>
                  <a:lnTo>
                    <a:pt x="1137" y="3917"/>
                  </a:lnTo>
                  <a:cubicBezTo>
                    <a:pt x="1137" y="4009"/>
                    <a:pt x="1212" y="4084"/>
                    <a:pt x="1304" y="4084"/>
                  </a:cubicBezTo>
                  <a:lnTo>
                    <a:pt x="2114" y="4084"/>
                  </a:lnTo>
                  <a:cubicBezTo>
                    <a:pt x="2411" y="4084"/>
                    <a:pt x="2654" y="4326"/>
                    <a:pt x="2654" y="4624"/>
                  </a:cubicBezTo>
                  <a:lnTo>
                    <a:pt x="2654" y="6592"/>
                  </a:lnTo>
                  <a:lnTo>
                    <a:pt x="2185" y="6592"/>
                  </a:lnTo>
                  <a:lnTo>
                    <a:pt x="2185" y="4854"/>
                  </a:lnTo>
                  <a:cubicBezTo>
                    <a:pt x="2185" y="4762"/>
                    <a:pt x="2111" y="4687"/>
                    <a:pt x="2019" y="4687"/>
                  </a:cubicBezTo>
                  <a:lnTo>
                    <a:pt x="862" y="4687"/>
                  </a:lnTo>
                  <a:cubicBezTo>
                    <a:pt x="607" y="4687"/>
                    <a:pt x="400" y="4479"/>
                    <a:pt x="400" y="4225"/>
                  </a:cubicBezTo>
                  <a:lnTo>
                    <a:pt x="400" y="3798"/>
                  </a:lnTo>
                  <a:cubicBezTo>
                    <a:pt x="400" y="3706"/>
                    <a:pt x="324" y="3631"/>
                    <a:pt x="232" y="3631"/>
                  </a:cubicBezTo>
                  <a:cubicBezTo>
                    <a:pt x="140" y="3631"/>
                    <a:pt x="65" y="3706"/>
                    <a:pt x="65" y="3798"/>
                  </a:cubicBezTo>
                  <a:lnTo>
                    <a:pt x="65" y="4225"/>
                  </a:lnTo>
                  <a:cubicBezTo>
                    <a:pt x="65" y="4398"/>
                    <a:pt x="120" y="4557"/>
                    <a:pt x="214" y="4688"/>
                  </a:cubicBezTo>
                  <a:cubicBezTo>
                    <a:pt x="130" y="4697"/>
                    <a:pt x="65" y="4768"/>
                    <a:pt x="65" y="4854"/>
                  </a:cubicBezTo>
                  <a:lnTo>
                    <a:pt x="65" y="6759"/>
                  </a:lnTo>
                  <a:cubicBezTo>
                    <a:pt x="65" y="6852"/>
                    <a:pt x="140" y="6926"/>
                    <a:pt x="232" y="6926"/>
                  </a:cubicBezTo>
                  <a:lnTo>
                    <a:pt x="2821" y="6926"/>
                  </a:lnTo>
                  <a:cubicBezTo>
                    <a:pt x="2913" y="6926"/>
                    <a:pt x="2989" y="6852"/>
                    <a:pt x="2989" y="6759"/>
                  </a:cubicBezTo>
                  <a:lnTo>
                    <a:pt x="2989" y="4624"/>
                  </a:lnTo>
                  <a:cubicBezTo>
                    <a:pt x="2989" y="4251"/>
                    <a:pt x="2753" y="3931"/>
                    <a:pt x="2423" y="3807"/>
                  </a:cubicBezTo>
                  <a:lnTo>
                    <a:pt x="2423" y="3807"/>
                  </a:lnTo>
                  <a:cubicBezTo>
                    <a:pt x="2440" y="3812"/>
                    <a:pt x="2458" y="3815"/>
                    <a:pt x="2476" y="3815"/>
                  </a:cubicBezTo>
                  <a:lnTo>
                    <a:pt x="3781" y="3815"/>
                  </a:lnTo>
                  <a:lnTo>
                    <a:pt x="3781" y="5922"/>
                  </a:lnTo>
                  <a:lnTo>
                    <a:pt x="3547" y="5922"/>
                  </a:lnTo>
                  <a:cubicBezTo>
                    <a:pt x="3270" y="5922"/>
                    <a:pt x="3045" y="6148"/>
                    <a:pt x="3045" y="6424"/>
                  </a:cubicBezTo>
                  <a:lnTo>
                    <a:pt x="3045" y="6759"/>
                  </a:lnTo>
                  <a:cubicBezTo>
                    <a:pt x="3045" y="6852"/>
                    <a:pt x="3120" y="6926"/>
                    <a:pt x="3212" y="6926"/>
                  </a:cubicBezTo>
                  <a:lnTo>
                    <a:pt x="5354" y="6926"/>
                  </a:lnTo>
                  <a:cubicBezTo>
                    <a:pt x="5446" y="6926"/>
                    <a:pt x="5520" y="6852"/>
                    <a:pt x="5520" y="6759"/>
                  </a:cubicBezTo>
                  <a:lnTo>
                    <a:pt x="5520" y="6424"/>
                  </a:lnTo>
                  <a:cubicBezTo>
                    <a:pt x="5520" y="6148"/>
                    <a:pt x="5296" y="5922"/>
                    <a:pt x="5018" y="5922"/>
                  </a:cubicBezTo>
                  <a:lnTo>
                    <a:pt x="4785" y="5922"/>
                  </a:lnTo>
                  <a:lnTo>
                    <a:pt x="4785" y="3815"/>
                  </a:lnTo>
                  <a:lnTo>
                    <a:pt x="6089" y="3815"/>
                  </a:lnTo>
                  <a:cubicBezTo>
                    <a:pt x="6109" y="3815"/>
                    <a:pt x="6128" y="3811"/>
                    <a:pt x="6146" y="3805"/>
                  </a:cubicBezTo>
                  <a:lnTo>
                    <a:pt x="6146" y="3805"/>
                  </a:lnTo>
                  <a:cubicBezTo>
                    <a:pt x="5814" y="3929"/>
                    <a:pt x="5577" y="4250"/>
                    <a:pt x="5577" y="4624"/>
                  </a:cubicBezTo>
                  <a:lnTo>
                    <a:pt x="5577" y="6759"/>
                  </a:lnTo>
                  <a:cubicBezTo>
                    <a:pt x="5577" y="6852"/>
                    <a:pt x="5652" y="6926"/>
                    <a:pt x="5745" y="6926"/>
                  </a:cubicBezTo>
                  <a:lnTo>
                    <a:pt x="8334" y="6926"/>
                  </a:lnTo>
                  <a:cubicBezTo>
                    <a:pt x="8426" y="6926"/>
                    <a:pt x="8500" y="6852"/>
                    <a:pt x="8500" y="6759"/>
                  </a:cubicBezTo>
                  <a:lnTo>
                    <a:pt x="8500" y="4854"/>
                  </a:lnTo>
                  <a:cubicBezTo>
                    <a:pt x="8500" y="4768"/>
                    <a:pt x="8435" y="4697"/>
                    <a:pt x="8352" y="4688"/>
                  </a:cubicBezTo>
                  <a:cubicBezTo>
                    <a:pt x="8446" y="4557"/>
                    <a:pt x="8500" y="4398"/>
                    <a:pt x="8500" y="4225"/>
                  </a:cubicBezTo>
                  <a:lnTo>
                    <a:pt x="8500" y="3743"/>
                  </a:lnTo>
                  <a:cubicBezTo>
                    <a:pt x="8500" y="3651"/>
                    <a:pt x="8426" y="3575"/>
                    <a:pt x="8334" y="3575"/>
                  </a:cubicBezTo>
                  <a:cubicBezTo>
                    <a:pt x="8242" y="3575"/>
                    <a:pt x="8166" y="3651"/>
                    <a:pt x="8166" y="3743"/>
                  </a:cubicBezTo>
                  <a:lnTo>
                    <a:pt x="8166" y="4225"/>
                  </a:lnTo>
                  <a:cubicBezTo>
                    <a:pt x="8166" y="4479"/>
                    <a:pt x="7960" y="4687"/>
                    <a:pt x="7705" y="4687"/>
                  </a:cubicBezTo>
                  <a:lnTo>
                    <a:pt x="6548" y="4687"/>
                  </a:lnTo>
                  <a:cubicBezTo>
                    <a:pt x="6456" y="4687"/>
                    <a:pt x="6381" y="4762"/>
                    <a:pt x="6381" y="4854"/>
                  </a:cubicBezTo>
                  <a:lnTo>
                    <a:pt x="6381" y="6592"/>
                  </a:lnTo>
                  <a:lnTo>
                    <a:pt x="5912" y="6592"/>
                  </a:lnTo>
                  <a:lnTo>
                    <a:pt x="5912" y="4624"/>
                  </a:lnTo>
                  <a:cubicBezTo>
                    <a:pt x="5912" y="4326"/>
                    <a:pt x="6154" y="4084"/>
                    <a:pt x="6453" y="4084"/>
                  </a:cubicBezTo>
                  <a:lnTo>
                    <a:pt x="7262" y="4084"/>
                  </a:lnTo>
                  <a:cubicBezTo>
                    <a:pt x="7354" y="4084"/>
                    <a:pt x="7430" y="4009"/>
                    <a:pt x="7430" y="3917"/>
                  </a:cubicBezTo>
                  <a:lnTo>
                    <a:pt x="7430" y="2115"/>
                  </a:lnTo>
                  <a:cubicBezTo>
                    <a:pt x="7430" y="1914"/>
                    <a:pt x="7590" y="1751"/>
                    <a:pt x="7790" y="1747"/>
                  </a:cubicBezTo>
                  <a:lnTo>
                    <a:pt x="7804" y="1747"/>
                  </a:lnTo>
                  <a:cubicBezTo>
                    <a:pt x="8005" y="1750"/>
                    <a:pt x="8166" y="1914"/>
                    <a:pt x="8166" y="2115"/>
                  </a:cubicBezTo>
                  <a:lnTo>
                    <a:pt x="8166" y="2412"/>
                  </a:lnTo>
                  <a:cubicBezTo>
                    <a:pt x="8166" y="2504"/>
                    <a:pt x="8242" y="2580"/>
                    <a:pt x="8334" y="2580"/>
                  </a:cubicBezTo>
                  <a:cubicBezTo>
                    <a:pt x="8426" y="2580"/>
                    <a:pt x="8501" y="2504"/>
                    <a:pt x="8501" y="2412"/>
                  </a:cubicBezTo>
                  <a:lnTo>
                    <a:pt x="8501" y="2115"/>
                  </a:lnTo>
                  <a:cubicBezTo>
                    <a:pt x="8501" y="1906"/>
                    <a:pt x="8409" y="1717"/>
                    <a:pt x="8263" y="1588"/>
                  </a:cubicBezTo>
                  <a:cubicBezTo>
                    <a:pt x="8447" y="1448"/>
                    <a:pt x="8565" y="1226"/>
                    <a:pt x="8565" y="977"/>
                  </a:cubicBezTo>
                  <a:cubicBezTo>
                    <a:pt x="8565" y="553"/>
                    <a:pt x="8221" y="208"/>
                    <a:pt x="7796" y="208"/>
                  </a:cubicBezTo>
                  <a:cubicBezTo>
                    <a:pt x="7372" y="208"/>
                    <a:pt x="7026" y="553"/>
                    <a:pt x="7026" y="977"/>
                  </a:cubicBezTo>
                  <a:cubicBezTo>
                    <a:pt x="7026" y="1227"/>
                    <a:pt x="7147" y="1449"/>
                    <a:pt x="7331" y="1590"/>
                  </a:cubicBezTo>
                  <a:cubicBezTo>
                    <a:pt x="7186" y="1719"/>
                    <a:pt x="7094" y="1907"/>
                    <a:pt x="7094" y="2115"/>
                  </a:cubicBezTo>
                  <a:lnTo>
                    <a:pt x="7094" y="3749"/>
                  </a:lnTo>
                  <a:lnTo>
                    <a:pt x="6453" y="3749"/>
                  </a:lnTo>
                  <a:cubicBezTo>
                    <a:pt x="6348" y="3749"/>
                    <a:pt x="6249" y="3768"/>
                    <a:pt x="6155" y="3801"/>
                  </a:cubicBezTo>
                  <a:cubicBezTo>
                    <a:pt x="6215" y="3776"/>
                    <a:pt x="6257" y="3717"/>
                    <a:pt x="6257" y="3647"/>
                  </a:cubicBezTo>
                  <a:lnTo>
                    <a:pt x="6257" y="2979"/>
                  </a:lnTo>
                  <a:cubicBezTo>
                    <a:pt x="6257" y="2887"/>
                    <a:pt x="6182" y="2811"/>
                    <a:pt x="6089" y="2811"/>
                  </a:cubicBezTo>
                  <a:lnTo>
                    <a:pt x="5252" y="2811"/>
                  </a:lnTo>
                  <a:cubicBezTo>
                    <a:pt x="5619" y="2523"/>
                    <a:pt x="5856" y="2076"/>
                    <a:pt x="5856" y="1574"/>
                  </a:cubicBezTo>
                  <a:cubicBezTo>
                    <a:pt x="5856" y="706"/>
                    <a:pt x="5151" y="1"/>
                    <a:pt x="4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3089750" y="1679500"/>
              <a:ext cx="8400" cy="8375"/>
            </a:xfrm>
            <a:custGeom>
              <a:rect b="b" l="l" r="r" t="t"/>
              <a:pathLst>
                <a:path extrusionOk="0" h="335" w="336">
                  <a:moveTo>
                    <a:pt x="168" y="1"/>
                  </a:moveTo>
                  <a:cubicBezTo>
                    <a:pt x="124" y="1"/>
                    <a:pt x="81" y="17"/>
                    <a:pt x="49" y="49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9" y="254"/>
                    <a:pt x="49" y="286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6"/>
                  </a:cubicBezTo>
                  <a:cubicBezTo>
                    <a:pt x="318" y="254"/>
                    <a:pt x="335" y="211"/>
                    <a:pt x="335" y="167"/>
                  </a:cubicBezTo>
                  <a:cubicBezTo>
                    <a:pt x="335" y="123"/>
                    <a:pt x="318" y="80"/>
                    <a:pt x="286" y="49"/>
                  </a:cubicBezTo>
                  <a:cubicBezTo>
                    <a:pt x="255" y="17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2887225" y="16809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0" y="18"/>
                    <a:pt x="50" y="48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8" y="254"/>
                    <a:pt x="50" y="285"/>
                  </a:cubicBezTo>
                  <a:cubicBezTo>
                    <a:pt x="80" y="317"/>
                    <a:pt x="123" y="334"/>
                    <a:pt x="168" y="334"/>
                  </a:cubicBezTo>
                  <a:cubicBezTo>
                    <a:pt x="212" y="334"/>
                    <a:pt x="255" y="317"/>
                    <a:pt x="285" y="285"/>
                  </a:cubicBezTo>
                  <a:cubicBezTo>
                    <a:pt x="317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5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2980150" y="1623550"/>
              <a:ext cx="25050" cy="45250"/>
            </a:xfrm>
            <a:custGeom>
              <a:rect b="b" l="l" r="r" t="t"/>
              <a:pathLst>
                <a:path extrusionOk="0" h="1810" w="1002">
                  <a:moveTo>
                    <a:pt x="501" y="0"/>
                  </a:moveTo>
                  <a:cubicBezTo>
                    <a:pt x="410" y="0"/>
                    <a:pt x="335" y="74"/>
                    <a:pt x="334" y="165"/>
                  </a:cubicBezTo>
                  <a:cubicBezTo>
                    <a:pt x="139" y="230"/>
                    <a:pt x="0" y="404"/>
                    <a:pt x="0" y="608"/>
                  </a:cubicBezTo>
                  <a:cubicBezTo>
                    <a:pt x="0" y="868"/>
                    <a:pt x="225" y="1079"/>
                    <a:pt x="501" y="1079"/>
                  </a:cubicBezTo>
                  <a:cubicBezTo>
                    <a:pt x="593" y="1079"/>
                    <a:pt x="667" y="1139"/>
                    <a:pt x="667" y="1214"/>
                  </a:cubicBezTo>
                  <a:cubicBezTo>
                    <a:pt x="667" y="1289"/>
                    <a:pt x="593" y="1350"/>
                    <a:pt x="501" y="1350"/>
                  </a:cubicBezTo>
                  <a:cubicBezTo>
                    <a:pt x="410" y="1350"/>
                    <a:pt x="334" y="1289"/>
                    <a:pt x="334" y="1214"/>
                  </a:cubicBezTo>
                  <a:cubicBezTo>
                    <a:pt x="334" y="1122"/>
                    <a:pt x="260" y="1047"/>
                    <a:pt x="168" y="1047"/>
                  </a:cubicBezTo>
                  <a:cubicBezTo>
                    <a:pt x="75" y="1047"/>
                    <a:pt x="0" y="1122"/>
                    <a:pt x="0" y="1214"/>
                  </a:cubicBezTo>
                  <a:cubicBezTo>
                    <a:pt x="0" y="1418"/>
                    <a:pt x="140" y="1593"/>
                    <a:pt x="334" y="1657"/>
                  </a:cubicBezTo>
                  <a:cubicBezTo>
                    <a:pt x="342" y="1743"/>
                    <a:pt x="414" y="1810"/>
                    <a:pt x="501" y="1810"/>
                  </a:cubicBezTo>
                  <a:cubicBezTo>
                    <a:pt x="589" y="1810"/>
                    <a:pt x="660" y="1743"/>
                    <a:pt x="667" y="1657"/>
                  </a:cubicBezTo>
                  <a:cubicBezTo>
                    <a:pt x="862" y="1593"/>
                    <a:pt x="1002" y="1418"/>
                    <a:pt x="1002" y="1214"/>
                  </a:cubicBezTo>
                  <a:cubicBezTo>
                    <a:pt x="1002" y="955"/>
                    <a:pt x="778" y="744"/>
                    <a:pt x="501" y="744"/>
                  </a:cubicBezTo>
                  <a:cubicBezTo>
                    <a:pt x="410" y="744"/>
                    <a:pt x="334" y="684"/>
                    <a:pt x="334" y="608"/>
                  </a:cubicBezTo>
                  <a:cubicBezTo>
                    <a:pt x="334" y="534"/>
                    <a:pt x="410" y="473"/>
                    <a:pt x="501" y="473"/>
                  </a:cubicBezTo>
                  <a:cubicBezTo>
                    <a:pt x="593" y="473"/>
                    <a:pt x="667" y="534"/>
                    <a:pt x="667" y="608"/>
                  </a:cubicBezTo>
                  <a:cubicBezTo>
                    <a:pt x="667" y="700"/>
                    <a:pt x="743" y="776"/>
                    <a:pt x="835" y="776"/>
                  </a:cubicBezTo>
                  <a:cubicBezTo>
                    <a:pt x="927" y="776"/>
                    <a:pt x="1002" y="700"/>
                    <a:pt x="1002" y="608"/>
                  </a:cubicBezTo>
                  <a:cubicBezTo>
                    <a:pt x="1002" y="404"/>
                    <a:pt x="862" y="230"/>
                    <a:pt x="669" y="165"/>
                  </a:cubicBezTo>
                  <a:cubicBezTo>
                    <a:pt x="666" y="74"/>
                    <a:pt x="592" y="0"/>
                    <a:pt x="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2988550" y="1565850"/>
              <a:ext cx="8375" cy="25575"/>
            </a:xfrm>
            <a:custGeom>
              <a:rect b="b" l="l" r="r" t="t"/>
              <a:pathLst>
                <a:path extrusionOk="0" h="1023" w="335">
                  <a:moveTo>
                    <a:pt x="167" y="1"/>
                  </a:moveTo>
                  <a:cubicBezTo>
                    <a:pt x="75" y="1"/>
                    <a:pt x="0" y="76"/>
                    <a:pt x="0" y="169"/>
                  </a:cubicBezTo>
                  <a:lnTo>
                    <a:pt x="0" y="855"/>
                  </a:lnTo>
                  <a:cubicBezTo>
                    <a:pt x="0" y="948"/>
                    <a:pt x="75" y="1023"/>
                    <a:pt x="167" y="1023"/>
                  </a:cubicBezTo>
                  <a:cubicBezTo>
                    <a:pt x="259" y="1023"/>
                    <a:pt x="335" y="948"/>
                    <a:pt x="335" y="855"/>
                  </a:cubicBezTo>
                  <a:lnTo>
                    <a:pt x="335" y="169"/>
                  </a:lnTo>
                  <a:cubicBezTo>
                    <a:pt x="335" y="76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2951625" y="1578850"/>
              <a:ext cx="23500" cy="22675"/>
            </a:xfrm>
            <a:custGeom>
              <a:rect b="b" l="l" r="r" t="t"/>
              <a:pathLst>
                <a:path extrusionOk="0" h="907" w="940">
                  <a:moveTo>
                    <a:pt x="185" y="0"/>
                  </a:moveTo>
                  <a:cubicBezTo>
                    <a:pt x="142" y="0"/>
                    <a:pt x="99" y="16"/>
                    <a:pt x="67" y="49"/>
                  </a:cubicBezTo>
                  <a:cubicBezTo>
                    <a:pt x="1" y="115"/>
                    <a:pt x="1" y="221"/>
                    <a:pt x="67" y="286"/>
                  </a:cubicBezTo>
                  <a:lnTo>
                    <a:pt x="638" y="857"/>
                  </a:lnTo>
                  <a:cubicBezTo>
                    <a:pt x="671" y="889"/>
                    <a:pt x="714" y="906"/>
                    <a:pt x="756" y="906"/>
                  </a:cubicBezTo>
                  <a:cubicBezTo>
                    <a:pt x="798" y="906"/>
                    <a:pt x="841" y="889"/>
                    <a:pt x="874" y="857"/>
                  </a:cubicBezTo>
                  <a:cubicBezTo>
                    <a:pt x="940" y="792"/>
                    <a:pt x="940" y="686"/>
                    <a:pt x="874" y="620"/>
                  </a:cubicBezTo>
                  <a:lnTo>
                    <a:pt x="303" y="49"/>
                  </a:lnTo>
                  <a:cubicBezTo>
                    <a:pt x="270" y="16"/>
                    <a:pt x="228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010625" y="1578875"/>
              <a:ext cx="23075" cy="22275"/>
            </a:xfrm>
            <a:custGeom>
              <a:rect b="b" l="l" r="r" t="t"/>
              <a:pathLst>
                <a:path extrusionOk="0" h="891" w="923">
                  <a:moveTo>
                    <a:pt x="739" y="0"/>
                  </a:moveTo>
                  <a:cubicBezTo>
                    <a:pt x="696" y="0"/>
                    <a:pt x="654" y="16"/>
                    <a:pt x="621" y="49"/>
                  </a:cubicBezTo>
                  <a:lnTo>
                    <a:pt x="66" y="604"/>
                  </a:lnTo>
                  <a:cubicBezTo>
                    <a:pt x="1" y="669"/>
                    <a:pt x="1" y="776"/>
                    <a:pt x="66" y="841"/>
                  </a:cubicBezTo>
                  <a:cubicBezTo>
                    <a:pt x="98" y="874"/>
                    <a:pt x="141" y="890"/>
                    <a:pt x="184" y="890"/>
                  </a:cubicBezTo>
                  <a:cubicBezTo>
                    <a:pt x="227" y="890"/>
                    <a:pt x="270" y="874"/>
                    <a:pt x="302" y="841"/>
                  </a:cubicBezTo>
                  <a:lnTo>
                    <a:pt x="858" y="286"/>
                  </a:lnTo>
                  <a:cubicBezTo>
                    <a:pt x="923" y="220"/>
                    <a:pt x="923" y="114"/>
                    <a:pt x="858" y="49"/>
                  </a:cubicBezTo>
                  <a:cubicBezTo>
                    <a:pt x="825" y="16"/>
                    <a:pt x="782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/>
          <p:nvPr/>
        </p:nvSpPr>
        <p:spPr>
          <a:xfrm>
            <a:off x="7180575" y="1137558"/>
            <a:ext cx="1085700" cy="108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2"/>
          <p:cNvSpPr txBox="1"/>
          <p:nvPr>
            <p:ph idx="1" type="subTitle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Detallamos la manera de trabajar en Gachia</a:t>
            </a:r>
            <a:endParaRPr/>
          </a:p>
        </p:txBody>
      </p:sp>
      <p:sp>
        <p:nvSpPr>
          <p:cNvPr id="1002" name="Google Shape;1002;p42"/>
          <p:cNvSpPr/>
          <p:nvPr/>
        </p:nvSpPr>
        <p:spPr>
          <a:xfrm>
            <a:off x="1527944" y="7430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2"/>
          <p:cNvSpPr/>
          <p:nvPr/>
        </p:nvSpPr>
        <p:spPr>
          <a:xfrm>
            <a:off x="1946382" y="12632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631852" y="14679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2"/>
          <p:cNvSpPr/>
          <p:nvPr/>
        </p:nvSpPr>
        <p:spPr>
          <a:xfrm rot="-8970948">
            <a:off x="1946457" y="20130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2"/>
          <p:cNvSpPr/>
          <p:nvPr/>
        </p:nvSpPr>
        <p:spPr>
          <a:xfrm rot="-8970948">
            <a:off x="2269248" y="1864529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2"/>
          <p:cNvSpPr/>
          <p:nvPr/>
        </p:nvSpPr>
        <p:spPr>
          <a:xfrm>
            <a:off x="2269357" y="1486411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2"/>
          <p:cNvSpPr/>
          <p:nvPr/>
        </p:nvSpPr>
        <p:spPr>
          <a:xfrm>
            <a:off x="1081461" y="18988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2"/>
          <p:cNvSpPr/>
          <p:nvPr/>
        </p:nvSpPr>
        <p:spPr>
          <a:xfrm>
            <a:off x="1527959" y="235508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>
            <a:off x="1071551" y="12260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2123581" y="7307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2"/>
          <p:cNvSpPr/>
          <p:nvPr/>
        </p:nvSpPr>
        <p:spPr>
          <a:xfrm>
            <a:off x="2567073" y="18988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2"/>
          <p:cNvSpPr/>
          <p:nvPr/>
        </p:nvSpPr>
        <p:spPr>
          <a:xfrm>
            <a:off x="1639344" y="18213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"/>
          <p:cNvSpPr/>
          <p:nvPr/>
        </p:nvSpPr>
        <p:spPr>
          <a:xfrm>
            <a:off x="2123571" y="23550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>
            <a:off x="2567084" y="12260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42"/>
          <p:cNvCxnSpPr/>
          <p:nvPr/>
        </p:nvCxnSpPr>
        <p:spPr>
          <a:xfrm>
            <a:off x="3486550" y="3075675"/>
            <a:ext cx="469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42"/>
          <p:cNvSpPr txBox="1"/>
          <p:nvPr>
            <p:ph idx="2" type="title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</a:t>
            </a:r>
            <a:r>
              <a:rPr b="0" lang="en">
                <a:solidFill>
                  <a:schemeClr val="dk2"/>
                </a:solidFill>
              </a:rPr>
              <a:t>trabajo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018" name="Google Shape;1018;p42"/>
          <p:cNvSpPr txBox="1"/>
          <p:nvPr>
            <p:ph type="title"/>
          </p:nvPr>
        </p:nvSpPr>
        <p:spPr>
          <a:xfrm>
            <a:off x="7129725" y="1383100"/>
            <a:ext cx="11874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3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r>
              <a:rPr lang="en"/>
              <a:t> Metodología - Cascada</a:t>
            </a:r>
            <a:endParaRPr/>
          </a:p>
        </p:txBody>
      </p:sp>
      <p:sp>
        <p:nvSpPr>
          <p:cNvPr id="1024" name="Google Shape;1024;p43"/>
          <p:cNvSpPr txBox="1"/>
          <p:nvPr>
            <p:ph type="title"/>
          </p:nvPr>
        </p:nvSpPr>
        <p:spPr>
          <a:xfrm>
            <a:off x="722028" y="1602550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Identificación requisitos</a:t>
            </a:r>
            <a:endParaRPr b="1" sz="17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5" name="Google Shape;1025;p43"/>
          <p:cNvSpPr txBox="1"/>
          <p:nvPr>
            <p:ph idx="4294967295" type="subTitle"/>
          </p:nvPr>
        </p:nvSpPr>
        <p:spPr>
          <a:xfrm>
            <a:off x="722028" y="337512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Basado en la toma de requisitos</a:t>
            </a:r>
            <a:endParaRPr sz="1600"/>
          </a:p>
        </p:txBody>
      </p:sp>
      <p:sp>
        <p:nvSpPr>
          <p:cNvPr id="1026" name="Google Shape;1026;p43"/>
          <p:cNvSpPr/>
          <p:nvPr/>
        </p:nvSpPr>
        <p:spPr>
          <a:xfrm>
            <a:off x="1072728" y="2228328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7" name="Google Shape;1027;p43"/>
          <p:cNvSpPr txBox="1"/>
          <p:nvPr>
            <p:ph idx="2" type="title"/>
          </p:nvPr>
        </p:nvSpPr>
        <p:spPr>
          <a:xfrm>
            <a:off x="2754693" y="1602550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Diseño del producto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8" name="Google Shape;1028;p43"/>
          <p:cNvSpPr txBox="1"/>
          <p:nvPr>
            <p:ph idx="4294967295" type="subTitle"/>
          </p:nvPr>
        </p:nvSpPr>
        <p:spPr>
          <a:xfrm>
            <a:off x="2754693" y="337512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Guiará el desarrollo del proyecto</a:t>
            </a:r>
            <a:endParaRPr sz="1600"/>
          </a:p>
        </p:txBody>
      </p:sp>
      <p:sp>
        <p:nvSpPr>
          <p:cNvPr id="1029" name="Google Shape;1029;p43"/>
          <p:cNvSpPr txBox="1"/>
          <p:nvPr>
            <p:ph idx="3" type="title"/>
          </p:nvPr>
        </p:nvSpPr>
        <p:spPr>
          <a:xfrm>
            <a:off x="4604025" y="1617325"/>
            <a:ext cx="197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Implementación</a:t>
            </a:r>
            <a:endParaRPr b="1" sz="17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0" name="Google Shape;1030;p43"/>
          <p:cNvSpPr txBox="1"/>
          <p:nvPr>
            <p:ph idx="4294967295" type="subTitle"/>
          </p:nvPr>
        </p:nvSpPr>
        <p:spPr>
          <a:xfrm>
            <a:off x="4794518" y="337512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Realización del producto por nuestra parte</a:t>
            </a:r>
            <a:endParaRPr sz="1600"/>
          </a:p>
        </p:txBody>
      </p:sp>
      <p:sp>
        <p:nvSpPr>
          <p:cNvPr id="1031" name="Google Shape;1031;p43"/>
          <p:cNvSpPr txBox="1"/>
          <p:nvPr>
            <p:ph idx="4" type="title"/>
          </p:nvPr>
        </p:nvSpPr>
        <p:spPr>
          <a:xfrm>
            <a:off x="6828833" y="1602550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Evaluación</a:t>
            </a:r>
            <a:endParaRPr b="1" sz="17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2" name="Google Shape;1032;p43"/>
          <p:cNvSpPr txBox="1"/>
          <p:nvPr>
            <p:ph idx="4294967295" type="subTitle"/>
          </p:nvPr>
        </p:nvSpPr>
        <p:spPr>
          <a:xfrm>
            <a:off x="6828833" y="337512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Determinamos si el producto cumple con lo establecido</a:t>
            </a:r>
            <a:endParaRPr sz="1600"/>
          </a:p>
        </p:txBody>
      </p:sp>
      <p:sp>
        <p:nvSpPr>
          <p:cNvPr id="1033" name="Google Shape;1033;p43"/>
          <p:cNvSpPr/>
          <p:nvPr/>
        </p:nvSpPr>
        <p:spPr>
          <a:xfrm>
            <a:off x="3105393" y="2228328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5145218" y="2228328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7179533" y="2228328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36" name="Google Shape;1036;p43"/>
          <p:cNvCxnSpPr>
            <a:stCxn id="1026" idx="6"/>
            <a:endCxn id="1033" idx="2"/>
          </p:cNvCxnSpPr>
          <p:nvPr/>
        </p:nvCxnSpPr>
        <p:spPr>
          <a:xfrm>
            <a:off x="1966128" y="2675028"/>
            <a:ext cx="1139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3"/>
          <p:cNvCxnSpPr>
            <a:stCxn id="1033" idx="6"/>
            <a:endCxn id="1034" idx="2"/>
          </p:cNvCxnSpPr>
          <p:nvPr/>
        </p:nvCxnSpPr>
        <p:spPr>
          <a:xfrm>
            <a:off x="3998793" y="2675028"/>
            <a:ext cx="114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3"/>
          <p:cNvCxnSpPr>
            <a:stCxn id="1034" idx="6"/>
            <a:endCxn id="1035" idx="2"/>
          </p:cNvCxnSpPr>
          <p:nvPr/>
        </p:nvCxnSpPr>
        <p:spPr>
          <a:xfrm>
            <a:off x="6038618" y="2675028"/>
            <a:ext cx="1140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9" name="Google Shape;1039;p43"/>
          <p:cNvGrpSpPr/>
          <p:nvPr/>
        </p:nvGrpSpPr>
        <p:grpSpPr>
          <a:xfrm>
            <a:off x="5378100" y="2453773"/>
            <a:ext cx="427636" cy="427707"/>
            <a:chOff x="2390150" y="4281275"/>
            <a:chExt cx="214150" cy="214175"/>
          </a:xfrm>
        </p:grpSpPr>
        <p:sp>
          <p:nvSpPr>
            <p:cNvPr id="1040" name="Google Shape;1040;p43"/>
            <p:cNvSpPr/>
            <p:nvPr/>
          </p:nvSpPr>
          <p:spPr>
            <a:xfrm>
              <a:off x="2421675" y="4400850"/>
              <a:ext cx="8375" cy="8450"/>
            </a:xfrm>
            <a:custGeom>
              <a:rect b="b" l="l" r="r" t="t"/>
              <a:pathLst>
                <a:path extrusionOk="0" h="338" w="335">
                  <a:moveTo>
                    <a:pt x="168" y="1"/>
                  </a:moveTo>
                  <a:cubicBezTo>
                    <a:pt x="75" y="1"/>
                    <a:pt x="0" y="76"/>
                    <a:pt x="0" y="168"/>
                  </a:cubicBezTo>
                  <a:lnTo>
                    <a:pt x="0" y="171"/>
                  </a:lnTo>
                  <a:cubicBezTo>
                    <a:pt x="0" y="263"/>
                    <a:pt x="75" y="337"/>
                    <a:pt x="168" y="337"/>
                  </a:cubicBezTo>
                  <a:cubicBezTo>
                    <a:pt x="260" y="337"/>
                    <a:pt x="334" y="262"/>
                    <a:pt x="334" y="170"/>
                  </a:cubicBezTo>
                  <a:lnTo>
                    <a:pt x="334" y="167"/>
                  </a:lnTo>
                  <a:cubicBezTo>
                    <a:pt x="334" y="75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2500900" y="4325350"/>
              <a:ext cx="71925" cy="117375"/>
            </a:xfrm>
            <a:custGeom>
              <a:rect b="b" l="l" r="r" t="t"/>
              <a:pathLst>
                <a:path extrusionOk="0" h="4695" w="2877">
                  <a:moveTo>
                    <a:pt x="335" y="361"/>
                  </a:moveTo>
                  <a:cubicBezTo>
                    <a:pt x="720" y="389"/>
                    <a:pt x="1079" y="507"/>
                    <a:pt x="1391" y="697"/>
                  </a:cubicBezTo>
                  <a:lnTo>
                    <a:pt x="1263" y="825"/>
                  </a:lnTo>
                  <a:cubicBezTo>
                    <a:pt x="1199" y="889"/>
                    <a:pt x="1199" y="995"/>
                    <a:pt x="1263" y="1061"/>
                  </a:cubicBezTo>
                  <a:cubicBezTo>
                    <a:pt x="1296" y="1094"/>
                    <a:pt x="1339" y="1110"/>
                    <a:pt x="1382" y="1110"/>
                  </a:cubicBezTo>
                  <a:cubicBezTo>
                    <a:pt x="1425" y="1110"/>
                    <a:pt x="1468" y="1094"/>
                    <a:pt x="1500" y="1061"/>
                  </a:cubicBezTo>
                  <a:lnTo>
                    <a:pt x="1669" y="893"/>
                  </a:lnTo>
                  <a:cubicBezTo>
                    <a:pt x="2201" y="1327"/>
                    <a:pt x="2542" y="1990"/>
                    <a:pt x="2542" y="2731"/>
                  </a:cubicBezTo>
                  <a:cubicBezTo>
                    <a:pt x="2542" y="3308"/>
                    <a:pt x="2336" y="3855"/>
                    <a:pt x="1961" y="4287"/>
                  </a:cubicBezTo>
                  <a:lnTo>
                    <a:pt x="1069" y="3394"/>
                  </a:lnTo>
                  <a:cubicBezTo>
                    <a:pt x="1210" y="3203"/>
                    <a:pt x="1287" y="2973"/>
                    <a:pt x="1287" y="2731"/>
                  </a:cubicBezTo>
                  <a:cubicBezTo>
                    <a:pt x="1287" y="2170"/>
                    <a:pt x="873" y="1705"/>
                    <a:pt x="335" y="1624"/>
                  </a:cubicBezTo>
                  <a:lnTo>
                    <a:pt x="335" y="361"/>
                  </a:lnTo>
                  <a:close/>
                  <a:moveTo>
                    <a:pt x="2156" y="1"/>
                  </a:moveTo>
                  <a:cubicBezTo>
                    <a:pt x="2111" y="1"/>
                    <a:pt x="2069" y="19"/>
                    <a:pt x="2038" y="50"/>
                  </a:cubicBezTo>
                  <a:lnTo>
                    <a:pt x="1634" y="454"/>
                  </a:lnTo>
                  <a:cubicBezTo>
                    <a:pt x="1211" y="180"/>
                    <a:pt x="708" y="22"/>
                    <a:pt x="167" y="22"/>
                  </a:cubicBezTo>
                  <a:cubicBezTo>
                    <a:pt x="75" y="22"/>
                    <a:pt x="1" y="96"/>
                    <a:pt x="1" y="188"/>
                  </a:cubicBezTo>
                  <a:lnTo>
                    <a:pt x="1" y="1779"/>
                  </a:lnTo>
                  <a:cubicBezTo>
                    <a:pt x="1" y="1871"/>
                    <a:pt x="75" y="1946"/>
                    <a:pt x="167" y="1946"/>
                  </a:cubicBezTo>
                  <a:cubicBezTo>
                    <a:pt x="600" y="1946"/>
                    <a:pt x="952" y="2298"/>
                    <a:pt x="952" y="2731"/>
                  </a:cubicBezTo>
                  <a:cubicBezTo>
                    <a:pt x="952" y="2940"/>
                    <a:pt x="871" y="3137"/>
                    <a:pt x="722" y="3285"/>
                  </a:cubicBezTo>
                  <a:cubicBezTo>
                    <a:pt x="657" y="3350"/>
                    <a:pt x="657" y="3456"/>
                    <a:pt x="722" y="3522"/>
                  </a:cubicBezTo>
                  <a:lnTo>
                    <a:pt x="1846" y="4646"/>
                  </a:lnTo>
                  <a:cubicBezTo>
                    <a:pt x="1874" y="4674"/>
                    <a:pt x="1912" y="4691"/>
                    <a:pt x="1952" y="4694"/>
                  </a:cubicBezTo>
                  <a:lnTo>
                    <a:pt x="1966" y="4694"/>
                  </a:lnTo>
                  <a:cubicBezTo>
                    <a:pt x="2010" y="4694"/>
                    <a:pt x="2051" y="4677"/>
                    <a:pt x="2083" y="4646"/>
                  </a:cubicBezTo>
                  <a:cubicBezTo>
                    <a:pt x="2595" y="4134"/>
                    <a:pt x="2876" y="3454"/>
                    <a:pt x="2876" y="2731"/>
                  </a:cubicBezTo>
                  <a:cubicBezTo>
                    <a:pt x="2876" y="1898"/>
                    <a:pt x="2499" y="1152"/>
                    <a:pt x="1907" y="655"/>
                  </a:cubicBezTo>
                  <a:lnTo>
                    <a:pt x="2225" y="336"/>
                  </a:lnTo>
                  <a:lnTo>
                    <a:pt x="2707" y="336"/>
                  </a:lnTo>
                  <a:cubicBezTo>
                    <a:pt x="2800" y="336"/>
                    <a:pt x="2874" y="261"/>
                    <a:pt x="2874" y="169"/>
                  </a:cubicBezTo>
                  <a:cubicBezTo>
                    <a:pt x="2874" y="76"/>
                    <a:pt x="2800" y="1"/>
                    <a:pt x="2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2421675" y="4337375"/>
              <a:ext cx="117150" cy="135500"/>
            </a:xfrm>
            <a:custGeom>
              <a:rect b="b" l="l" r="r" t="t"/>
              <a:pathLst>
                <a:path extrusionOk="0" h="5420" w="4686">
                  <a:moveTo>
                    <a:pt x="2046" y="3610"/>
                  </a:moveTo>
                  <a:cubicBezTo>
                    <a:pt x="2231" y="3747"/>
                    <a:pt x="2460" y="3829"/>
                    <a:pt x="2709" y="3829"/>
                  </a:cubicBezTo>
                  <a:cubicBezTo>
                    <a:pt x="2957" y="3829"/>
                    <a:pt x="3181" y="3752"/>
                    <a:pt x="3373" y="3611"/>
                  </a:cubicBezTo>
                  <a:lnTo>
                    <a:pt x="4265" y="4503"/>
                  </a:lnTo>
                  <a:cubicBezTo>
                    <a:pt x="3833" y="4879"/>
                    <a:pt x="3287" y="5084"/>
                    <a:pt x="2709" y="5084"/>
                  </a:cubicBezTo>
                  <a:cubicBezTo>
                    <a:pt x="2421" y="5084"/>
                    <a:pt x="2141" y="5032"/>
                    <a:pt x="1881" y="4935"/>
                  </a:cubicBezTo>
                  <a:lnTo>
                    <a:pt x="2103" y="4712"/>
                  </a:lnTo>
                  <a:cubicBezTo>
                    <a:pt x="2169" y="4647"/>
                    <a:pt x="2169" y="4541"/>
                    <a:pt x="2103" y="4476"/>
                  </a:cubicBezTo>
                  <a:cubicBezTo>
                    <a:pt x="2071" y="4443"/>
                    <a:pt x="2028" y="4427"/>
                    <a:pt x="1985" y="4427"/>
                  </a:cubicBezTo>
                  <a:cubicBezTo>
                    <a:pt x="1943" y="4427"/>
                    <a:pt x="1900" y="4443"/>
                    <a:pt x="1867" y="4476"/>
                  </a:cubicBezTo>
                  <a:lnTo>
                    <a:pt x="1557" y="4785"/>
                  </a:lnTo>
                  <a:cubicBezTo>
                    <a:pt x="1414" y="4705"/>
                    <a:pt x="1277" y="4610"/>
                    <a:pt x="1153" y="4502"/>
                  </a:cubicBezTo>
                  <a:lnTo>
                    <a:pt x="2046" y="3610"/>
                  </a:lnTo>
                  <a:close/>
                  <a:moveTo>
                    <a:pt x="2709" y="1"/>
                  </a:moveTo>
                  <a:cubicBezTo>
                    <a:pt x="2166" y="1"/>
                    <a:pt x="1652" y="164"/>
                    <a:pt x="1220" y="448"/>
                  </a:cubicBezTo>
                  <a:lnTo>
                    <a:pt x="836" y="66"/>
                  </a:lnTo>
                  <a:cubicBezTo>
                    <a:pt x="805" y="34"/>
                    <a:pt x="763" y="17"/>
                    <a:pt x="718" y="17"/>
                  </a:cubicBezTo>
                  <a:lnTo>
                    <a:pt x="167" y="17"/>
                  </a:lnTo>
                  <a:cubicBezTo>
                    <a:pt x="75" y="17"/>
                    <a:pt x="0" y="91"/>
                    <a:pt x="0" y="184"/>
                  </a:cubicBezTo>
                  <a:cubicBezTo>
                    <a:pt x="0" y="276"/>
                    <a:pt x="75" y="351"/>
                    <a:pt x="167" y="351"/>
                  </a:cubicBezTo>
                  <a:lnTo>
                    <a:pt x="649" y="351"/>
                  </a:lnTo>
                  <a:lnTo>
                    <a:pt x="949" y="652"/>
                  </a:lnTo>
                  <a:cubicBezTo>
                    <a:pt x="546" y="995"/>
                    <a:pt x="241" y="1458"/>
                    <a:pt x="95" y="1996"/>
                  </a:cubicBezTo>
                  <a:cubicBezTo>
                    <a:pt x="70" y="2085"/>
                    <a:pt x="124" y="2176"/>
                    <a:pt x="213" y="2201"/>
                  </a:cubicBezTo>
                  <a:cubicBezTo>
                    <a:pt x="227" y="2205"/>
                    <a:pt x="242" y="2207"/>
                    <a:pt x="257" y="2207"/>
                  </a:cubicBezTo>
                  <a:cubicBezTo>
                    <a:pt x="330" y="2207"/>
                    <a:pt x="397" y="2158"/>
                    <a:pt x="418" y="2084"/>
                  </a:cubicBezTo>
                  <a:cubicBezTo>
                    <a:pt x="548" y="1604"/>
                    <a:pt x="823" y="1192"/>
                    <a:pt x="1186" y="888"/>
                  </a:cubicBezTo>
                  <a:lnTo>
                    <a:pt x="1374" y="1076"/>
                  </a:lnTo>
                  <a:cubicBezTo>
                    <a:pt x="1406" y="1108"/>
                    <a:pt x="1449" y="1125"/>
                    <a:pt x="1492" y="1125"/>
                  </a:cubicBezTo>
                  <a:cubicBezTo>
                    <a:pt x="1535" y="1125"/>
                    <a:pt x="1578" y="1108"/>
                    <a:pt x="1611" y="1076"/>
                  </a:cubicBezTo>
                  <a:cubicBezTo>
                    <a:pt x="1676" y="1011"/>
                    <a:pt x="1676" y="905"/>
                    <a:pt x="1611" y="839"/>
                  </a:cubicBezTo>
                  <a:lnTo>
                    <a:pt x="1462" y="690"/>
                  </a:lnTo>
                  <a:cubicBezTo>
                    <a:pt x="1782" y="492"/>
                    <a:pt x="2151" y="369"/>
                    <a:pt x="2541" y="341"/>
                  </a:cubicBezTo>
                  <a:lnTo>
                    <a:pt x="2541" y="1604"/>
                  </a:lnTo>
                  <a:cubicBezTo>
                    <a:pt x="2004" y="1685"/>
                    <a:pt x="1590" y="2150"/>
                    <a:pt x="1590" y="2710"/>
                  </a:cubicBezTo>
                  <a:cubicBezTo>
                    <a:pt x="1590" y="2958"/>
                    <a:pt x="1671" y="3187"/>
                    <a:pt x="1809" y="3374"/>
                  </a:cubicBezTo>
                  <a:lnTo>
                    <a:pt x="916" y="4267"/>
                  </a:lnTo>
                  <a:cubicBezTo>
                    <a:pt x="688" y="4004"/>
                    <a:pt x="515" y="3689"/>
                    <a:pt x="418" y="3338"/>
                  </a:cubicBezTo>
                  <a:cubicBezTo>
                    <a:pt x="398" y="3264"/>
                    <a:pt x="331" y="3216"/>
                    <a:pt x="258" y="3216"/>
                  </a:cubicBezTo>
                  <a:cubicBezTo>
                    <a:pt x="243" y="3216"/>
                    <a:pt x="228" y="3218"/>
                    <a:pt x="213" y="3222"/>
                  </a:cubicBezTo>
                  <a:cubicBezTo>
                    <a:pt x="124" y="3246"/>
                    <a:pt x="71" y="3338"/>
                    <a:pt x="95" y="3427"/>
                  </a:cubicBezTo>
                  <a:cubicBezTo>
                    <a:pt x="284" y="4114"/>
                    <a:pt x="730" y="4680"/>
                    <a:pt x="1312" y="5029"/>
                  </a:cubicBezTo>
                  <a:lnTo>
                    <a:pt x="1258" y="5084"/>
                  </a:lnTo>
                  <a:lnTo>
                    <a:pt x="167" y="5084"/>
                  </a:lnTo>
                  <a:cubicBezTo>
                    <a:pt x="75" y="5084"/>
                    <a:pt x="0" y="5159"/>
                    <a:pt x="0" y="5252"/>
                  </a:cubicBezTo>
                  <a:cubicBezTo>
                    <a:pt x="0" y="5344"/>
                    <a:pt x="75" y="5419"/>
                    <a:pt x="167" y="5419"/>
                  </a:cubicBezTo>
                  <a:lnTo>
                    <a:pt x="1328" y="5419"/>
                  </a:lnTo>
                  <a:cubicBezTo>
                    <a:pt x="1372" y="5419"/>
                    <a:pt x="1415" y="5401"/>
                    <a:pt x="1446" y="5370"/>
                  </a:cubicBezTo>
                  <a:lnTo>
                    <a:pt x="1624" y="5192"/>
                  </a:lnTo>
                  <a:cubicBezTo>
                    <a:pt x="1960" y="5339"/>
                    <a:pt x="2327" y="5419"/>
                    <a:pt x="2709" y="5419"/>
                  </a:cubicBezTo>
                  <a:cubicBezTo>
                    <a:pt x="3433" y="5419"/>
                    <a:pt x="4113" y="5137"/>
                    <a:pt x="4624" y="4625"/>
                  </a:cubicBezTo>
                  <a:cubicBezTo>
                    <a:pt x="4669" y="4580"/>
                    <a:pt x="4685" y="4513"/>
                    <a:pt x="4664" y="4452"/>
                  </a:cubicBezTo>
                  <a:cubicBezTo>
                    <a:pt x="4655" y="4426"/>
                    <a:pt x="4640" y="4403"/>
                    <a:pt x="4620" y="4385"/>
                  </a:cubicBezTo>
                  <a:lnTo>
                    <a:pt x="3500" y="3265"/>
                  </a:lnTo>
                  <a:cubicBezTo>
                    <a:pt x="3467" y="3232"/>
                    <a:pt x="3425" y="3215"/>
                    <a:pt x="3382" y="3215"/>
                  </a:cubicBezTo>
                  <a:cubicBezTo>
                    <a:pt x="3339" y="3215"/>
                    <a:pt x="3296" y="3232"/>
                    <a:pt x="3263" y="3265"/>
                  </a:cubicBezTo>
                  <a:cubicBezTo>
                    <a:pt x="3115" y="3413"/>
                    <a:pt x="2918" y="3494"/>
                    <a:pt x="2709" y="3494"/>
                  </a:cubicBezTo>
                  <a:cubicBezTo>
                    <a:pt x="2499" y="3494"/>
                    <a:pt x="2297" y="3406"/>
                    <a:pt x="2156" y="3265"/>
                  </a:cubicBezTo>
                  <a:cubicBezTo>
                    <a:pt x="2154" y="3265"/>
                    <a:pt x="2154" y="3265"/>
                    <a:pt x="2154" y="3264"/>
                  </a:cubicBezTo>
                  <a:lnTo>
                    <a:pt x="2153" y="3264"/>
                  </a:lnTo>
                  <a:cubicBezTo>
                    <a:pt x="2012" y="3121"/>
                    <a:pt x="1925" y="2925"/>
                    <a:pt x="1925" y="2710"/>
                  </a:cubicBezTo>
                  <a:cubicBezTo>
                    <a:pt x="1925" y="2278"/>
                    <a:pt x="2276" y="1926"/>
                    <a:pt x="2709" y="1926"/>
                  </a:cubicBezTo>
                  <a:cubicBezTo>
                    <a:pt x="2801" y="1926"/>
                    <a:pt x="2876" y="1851"/>
                    <a:pt x="2876" y="1758"/>
                  </a:cubicBezTo>
                  <a:lnTo>
                    <a:pt x="2876" y="169"/>
                  </a:lnTo>
                  <a:cubicBezTo>
                    <a:pt x="2876" y="76"/>
                    <a:pt x="2801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2587550" y="435585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124" y="1"/>
                    <a:pt x="81" y="18"/>
                    <a:pt x="49" y="50"/>
                  </a:cubicBezTo>
                  <a:cubicBezTo>
                    <a:pt x="18" y="81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6" y="255"/>
                    <a:pt x="334" y="212"/>
                    <a:pt x="334" y="168"/>
                  </a:cubicBezTo>
                  <a:cubicBezTo>
                    <a:pt x="334" y="124"/>
                    <a:pt x="316" y="81"/>
                    <a:pt x="286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2390150" y="4281275"/>
              <a:ext cx="214150" cy="214175"/>
            </a:xfrm>
            <a:custGeom>
              <a:rect b="b" l="l" r="r" t="t"/>
              <a:pathLst>
                <a:path extrusionOk="0" h="8567" w="8566">
                  <a:moveTo>
                    <a:pt x="8230" y="336"/>
                  </a:moveTo>
                  <a:lnTo>
                    <a:pt x="8230" y="905"/>
                  </a:lnTo>
                  <a:lnTo>
                    <a:pt x="335" y="905"/>
                  </a:lnTo>
                  <a:lnTo>
                    <a:pt x="335" y="336"/>
                  </a:lnTo>
                  <a:close/>
                  <a:moveTo>
                    <a:pt x="8398" y="0"/>
                  </a:moveTo>
                  <a:lnTo>
                    <a:pt x="8398" y="1"/>
                  </a:lnTo>
                  <a:lnTo>
                    <a:pt x="167" y="1"/>
                  </a:lnTo>
                  <a:cubicBezTo>
                    <a:pt x="75" y="1"/>
                    <a:pt x="1" y="76"/>
                    <a:pt x="1" y="168"/>
                  </a:cubicBezTo>
                  <a:lnTo>
                    <a:pt x="1" y="1071"/>
                  </a:lnTo>
                  <a:cubicBezTo>
                    <a:pt x="1" y="1164"/>
                    <a:pt x="75" y="1239"/>
                    <a:pt x="167" y="1239"/>
                  </a:cubicBezTo>
                  <a:lnTo>
                    <a:pt x="335" y="1239"/>
                  </a:lnTo>
                  <a:lnTo>
                    <a:pt x="335" y="8399"/>
                  </a:lnTo>
                  <a:cubicBezTo>
                    <a:pt x="335" y="8491"/>
                    <a:pt x="409" y="8567"/>
                    <a:pt x="501" y="8567"/>
                  </a:cubicBezTo>
                  <a:lnTo>
                    <a:pt x="8064" y="8567"/>
                  </a:lnTo>
                  <a:cubicBezTo>
                    <a:pt x="8156" y="8567"/>
                    <a:pt x="8230" y="8491"/>
                    <a:pt x="8230" y="8399"/>
                  </a:cubicBezTo>
                  <a:lnTo>
                    <a:pt x="8230" y="3820"/>
                  </a:lnTo>
                  <a:cubicBezTo>
                    <a:pt x="8230" y="3728"/>
                    <a:pt x="8156" y="3653"/>
                    <a:pt x="8064" y="3653"/>
                  </a:cubicBezTo>
                  <a:cubicBezTo>
                    <a:pt x="7970" y="3653"/>
                    <a:pt x="7896" y="3728"/>
                    <a:pt x="7896" y="3820"/>
                  </a:cubicBezTo>
                  <a:lnTo>
                    <a:pt x="7896" y="8231"/>
                  </a:lnTo>
                  <a:lnTo>
                    <a:pt x="669" y="8231"/>
                  </a:lnTo>
                  <a:lnTo>
                    <a:pt x="669" y="1239"/>
                  </a:lnTo>
                  <a:lnTo>
                    <a:pt x="7896" y="1239"/>
                  </a:lnTo>
                  <a:lnTo>
                    <a:pt x="7896" y="2482"/>
                  </a:lnTo>
                  <a:cubicBezTo>
                    <a:pt x="7896" y="2574"/>
                    <a:pt x="7970" y="2649"/>
                    <a:pt x="8064" y="2649"/>
                  </a:cubicBezTo>
                  <a:cubicBezTo>
                    <a:pt x="8156" y="2649"/>
                    <a:pt x="8230" y="2574"/>
                    <a:pt x="8230" y="2482"/>
                  </a:cubicBezTo>
                  <a:lnTo>
                    <a:pt x="8230" y="1239"/>
                  </a:lnTo>
                  <a:lnTo>
                    <a:pt x="8398" y="1239"/>
                  </a:lnTo>
                  <a:cubicBezTo>
                    <a:pt x="8490" y="1239"/>
                    <a:pt x="8566" y="1164"/>
                    <a:pt x="8566" y="1071"/>
                  </a:cubicBezTo>
                  <a:lnTo>
                    <a:pt x="8566" y="168"/>
                  </a:lnTo>
                  <a:cubicBezTo>
                    <a:pt x="8566" y="76"/>
                    <a:pt x="8490" y="0"/>
                    <a:pt x="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3"/>
          <p:cNvGrpSpPr/>
          <p:nvPr/>
        </p:nvGrpSpPr>
        <p:grpSpPr>
          <a:xfrm>
            <a:off x="1307441" y="2455650"/>
            <a:ext cx="423974" cy="423953"/>
            <a:chOff x="1536325" y="5034800"/>
            <a:chExt cx="214150" cy="214150"/>
          </a:xfrm>
        </p:grpSpPr>
        <p:sp>
          <p:nvSpPr>
            <p:cNvPr id="1046" name="Google Shape;1046;p43"/>
            <p:cNvSpPr/>
            <p:nvPr/>
          </p:nvSpPr>
          <p:spPr>
            <a:xfrm>
              <a:off x="1536325" y="5072900"/>
              <a:ext cx="214150" cy="137975"/>
            </a:xfrm>
            <a:custGeom>
              <a:rect b="b" l="l" r="r" t="t"/>
              <a:pathLst>
                <a:path extrusionOk="0" h="5519" w="8566">
                  <a:moveTo>
                    <a:pt x="4283" y="334"/>
                  </a:moveTo>
                  <a:cubicBezTo>
                    <a:pt x="5384" y="334"/>
                    <a:pt x="6382" y="983"/>
                    <a:pt x="7024" y="1527"/>
                  </a:cubicBezTo>
                  <a:cubicBezTo>
                    <a:pt x="7627" y="2038"/>
                    <a:pt x="8052" y="2563"/>
                    <a:pt x="8198" y="2761"/>
                  </a:cubicBezTo>
                  <a:cubicBezTo>
                    <a:pt x="8056" y="2955"/>
                    <a:pt x="7635" y="3482"/>
                    <a:pt x="7020" y="4002"/>
                  </a:cubicBezTo>
                  <a:cubicBezTo>
                    <a:pt x="6378" y="4541"/>
                    <a:pt x="5384" y="5184"/>
                    <a:pt x="4283" y="5184"/>
                  </a:cubicBezTo>
                  <a:cubicBezTo>
                    <a:pt x="3182" y="5184"/>
                    <a:pt x="2184" y="4535"/>
                    <a:pt x="1542" y="3991"/>
                  </a:cubicBezTo>
                  <a:cubicBezTo>
                    <a:pt x="938" y="3480"/>
                    <a:pt x="515" y="2955"/>
                    <a:pt x="368" y="2757"/>
                  </a:cubicBezTo>
                  <a:cubicBezTo>
                    <a:pt x="510" y="2563"/>
                    <a:pt x="931" y="2036"/>
                    <a:pt x="1547" y="1516"/>
                  </a:cubicBezTo>
                  <a:cubicBezTo>
                    <a:pt x="2187" y="978"/>
                    <a:pt x="3182" y="334"/>
                    <a:pt x="4283" y="334"/>
                  </a:cubicBezTo>
                  <a:close/>
                  <a:moveTo>
                    <a:pt x="4283" y="0"/>
                  </a:moveTo>
                  <a:cubicBezTo>
                    <a:pt x="3054" y="0"/>
                    <a:pt x="1962" y="717"/>
                    <a:pt x="1264" y="1318"/>
                  </a:cubicBezTo>
                  <a:cubicBezTo>
                    <a:pt x="864" y="1664"/>
                    <a:pt x="554" y="2003"/>
                    <a:pt x="364" y="2226"/>
                  </a:cubicBezTo>
                  <a:cubicBezTo>
                    <a:pt x="247" y="2364"/>
                    <a:pt x="165" y="2470"/>
                    <a:pt x="117" y="2535"/>
                  </a:cubicBezTo>
                  <a:cubicBezTo>
                    <a:pt x="19" y="2667"/>
                    <a:pt x="0" y="2703"/>
                    <a:pt x="0" y="2759"/>
                  </a:cubicBezTo>
                  <a:cubicBezTo>
                    <a:pt x="0" y="2819"/>
                    <a:pt x="21" y="2851"/>
                    <a:pt x="118" y="2980"/>
                  </a:cubicBezTo>
                  <a:cubicBezTo>
                    <a:pt x="166" y="3045"/>
                    <a:pt x="249" y="3151"/>
                    <a:pt x="364" y="3286"/>
                  </a:cubicBezTo>
                  <a:cubicBezTo>
                    <a:pt x="555" y="3510"/>
                    <a:pt x="866" y="3850"/>
                    <a:pt x="1264" y="4194"/>
                  </a:cubicBezTo>
                  <a:cubicBezTo>
                    <a:pt x="1963" y="4798"/>
                    <a:pt x="3054" y="5518"/>
                    <a:pt x="4283" y="5518"/>
                  </a:cubicBezTo>
                  <a:cubicBezTo>
                    <a:pt x="5512" y="5518"/>
                    <a:pt x="6604" y="4801"/>
                    <a:pt x="7302" y="4200"/>
                  </a:cubicBezTo>
                  <a:cubicBezTo>
                    <a:pt x="7703" y="3854"/>
                    <a:pt x="8013" y="3516"/>
                    <a:pt x="8203" y="3293"/>
                  </a:cubicBezTo>
                  <a:cubicBezTo>
                    <a:pt x="8320" y="3154"/>
                    <a:pt x="8402" y="3048"/>
                    <a:pt x="8449" y="2983"/>
                  </a:cubicBezTo>
                  <a:cubicBezTo>
                    <a:pt x="8547" y="2851"/>
                    <a:pt x="8565" y="2816"/>
                    <a:pt x="8565" y="2759"/>
                  </a:cubicBezTo>
                  <a:cubicBezTo>
                    <a:pt x="8565" y="2699"/>
                    <a:pt x="8544" y="2667"/>
                    <a:pt x="8448" y="2538"/>
                  </a:cubicBezTo>
                  <a:cubicBezTo>
                    <a:pt x="8400" y="2473"/>
                    <a:pt x="8318" y="2368"/>
                    <a:pt x="8202" y="2232"/>
                  </a:cubicBezTo>
                  <a:lnTo>
                    <a:pt x="8203" y="2232"/>
                  </a:lnTo>
                  <a:cubicBezTo>
                    <a:pt x="8011" y="2008"/>
                    <a:pt x="7701" y="1668"/>
                    <a:pt x="7303" y="1325"/>
                  </a:cubicBezTo>
                  <a:cubicBezTo>
                    <a:pt x="6604" y="720"/>
                    <a:pt x="5512" y="0"/>
                    <a:pt x="4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1595750" y="5094200"/>
              <a:ext cx="95375" cy="95375"/>
            </a:xfrm>
            <a:custGeom>
              <a:rect b="b" l="l" r="r" t="t"/>
              <a:pathLst>
                <a:path extrusionOk="0" h="3815" w="3815">
                  <a:moveTo>
                    <a:pt x="1916" y="1437"/>
                  </a:moveTo>
                  <a:cubicBezTo>
                    <a:pt x="2141" y="1437"/>
                    <a:pt x="2323" y="1619"/>
                    <a:pt x="2323" y="1843"/>
                  </a:cubicBezTo>
                  <a:lnTo>
                    <a:pt x="2323" y="1987"/>
                  </a:lnTo>
                  <a:cubicBezTo>
                    <a:pt x="2323" y="2211"/>
                    <a:pt x="2141" y="2394"/>
                    <a:pt x="1916" y="2394"/>
                  </a:cubicBezTo>
                  <a:cubicBezTo>
                    <a:pt x="1692" y="2394"/>
                    <a:pt x="1510" y="2211"/>
                    <a:pt x="1510" y="1987"/>
                  </a:cubicBezTo>
                  <a:lnTo>
                    <a:pt x="1510" y="1843"/>
                  </a:lnTo>
                  <a:cubicBezTo>
                    <a:pt x="1510" y="1619"/>
                    <a:pt x="1692" y="1437"/>
                    <a:pt x="1916" y="1437"/>
                  </a:cubicBezTo>
                  <a:close/>
                  <a:moveTo>
                    <a:pt x="1908" y="334"/>
                  </a:moveTo>
                  <a:lnTo>
                    <a:pt x="1908" y="334"/>
                  </a:lnTo>
                  <a:cubicBezTo>
                    <a:pt x="2776" y="335"/>
                    <a:pt x="3481" y="1041"/>
                    <a:pt x="3481" y="1907"/>
                  </a:cubicBezTo>
                  <a:cubicBezTo>
                    <a:pt x="3481" y="2264"/>
                    <a:pt x="3361" y="2594"/>
                    <a:pt x="3160" y="2858"/>
                  </a:cubicBezTo>
                  <a:cubicBezTo>
                    <a:pt x="3003" y="2642"/>
                    <a:pt x="2773" y="2489"/>
                    <a:pt x="2514" y="2426"/>
                  </a:cubicBezTo>
                  <a:cubicBezTo>
                    <a:pt x="2605" y="2303"/>
                    <a:pt x="2658" y="2151"/>
                    <a:pt x="2658" y="1987"/>
                  </a:cubicBezTo>
                  <a:lnTo>
                    <a:pt x="2658" y="1843"/>
                  </a:lnTo>
                  <a:cubicBezTo>
                    <a:pt x="2658" y="1435"/>
                    <a:pt x="2325" y="1102"/>
                    <a:pt x="1916" y="1102"/>
                  </a:cubicBezTo>
                  <a:cubicBezTo>
                    <a:pt x="1508" y="1102"/>
                    <a:pt x="1175" y="1435"/>
                    <a:pt x="1175" y="1843"/>
                  </a:cubicBezTo>
                  <a:lnTo>
                    <a:pt x="1175" y="1987"/>
                  </a:lnTo>
                  <a:cubicBezTo>
                    <a:pt x="1175" y="2151"/>
                    <a:pt x="1229" y="2302"/>
                    <a:pt x="1319" y="2426"/>
                  </a:cubicBezTo>
                  <a:cubicBezTo>
                    <a:pt x="1055" y="2489"/>
                    <a:pt x="822" y="2646"/>
                    <a:pt x="665" y="2868"/>
                  </a:cubicBezTo>
                  <a:cubicBezTo>
                    <a:pt x="459" y="2603"/>
                    <a:pt x="336" y="2269"/>
                    <a:pt x="336" y="1907"/>
                  </a:cubicBezTo>
                  <a:cubicBezTo>
                    <a:pt x="336" y="1041"/>
                    <a:pt x="1041" y="335"/>
                    <a:pt x="1908" y="334"/>
                  </a:cubicBezTo>
                  <a:close/>
                  <a:moveTo>
                    <a:pt x="2248" y="2729"/>
                  </a:moveTo>
                  <a:cubicBezTo>
                    <a:pt x="2527" y="2729"/>
                    <a:pt x="2782" y="2873"/>
                    <a:pt x="2924" y="3106"/>
                  </a:cubicBezTo>
                  <a:cubicBezTo>
                    <a:pt x="2650" y="3339"/>
                    <a:pt x="2296" y="3480"/>
                    <a:pt x="1909" y="3480"/>
                  </a:cubicBezTo>
                  <a:cubicBezTo>
                    <a:pt x="1521" y="3480"/>
                    <a:pt x="1175" y="3343"/>
                    <a:pt x="903" y="3115"/>
                  </a:cubicBezTo>
                  <a:cubicBezTo>
                    <a:pt x="1044" y="2877"/>
                    <a:pt x="1301" y="2729"/>
                    <a:pt x="1584" y="2729"/>
                  </a:cubicBezTo>
                  <a:close/>
                  <a:moveTo>
                    <a:pt x="1908" y="0"/>
                  </a:moveTo>
                  <a:cubicBezTo>
                    <a:pt x="857" y="0"/>
                    <a:pt x="1" y="856"/>
                    <a:pt x="1" y="1907"/>
                  </a:cubicBezTo>
                  <a:cubicBezTo>
                    <a:pt x="1" y="2438"/>
                    <a:pt x="220" y="2919"/>
                    <a:pt x="571" y="3266"/>
                  </a:cubicBezTo>
                  <a:cubicBezTo>
                    <a:pt x="577" y="3273"/>
                    <a:pt x="583" y="3279"/>
                    <a:pt x="591" y="3284"/>
                  </a:cubicBezTo>
                  <a:cubicBezTo>
                    <a:pt x="933" y="3613"/>
                    <a:pt x="1398" y="3814"/>
                    <a:pt x="1908" y="3814"/>
                  </a:cubicBezTo>
                  <a:cubicBezTo>
                    <a:pt x="2419" y="3814"/>
                    <a:pt x="2893" y="3608"/>
                    <a:pt x="3237" y="3274"/>
                  </a:cubicBezTo>
                  <a:cubicBezTo>
                    <a:pt x="3245" y="3267"/>
                    <a:pt x="3252" y="3260"/>
                    <a:pt x="3260" y="3253"/>
                  </a:cubicBezTo>
                  <a:cubicBezTo>
                    <a:pt x="3602" y="2907"/>
                    <a:pt x="3815" y="2432"/>
                    <a:pt x="3815" y="1907"/>
                  </a:cubicBezTo>
                  <a:cubicBezTo>
                    <a:pt x="3815" y="856"/>
                    <a:pt x="2960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1536325" y="5199525"/>
              <a:ext cx="49425" cy="49425"/>
            </a:xfrm>
            <a:custGeom>
              <a:rect b="b" l="l" r="r" t="t"/>
              <a:pathLst>
                <a:path extrusionOk="0" h="1977" w="1977">
                  <a:moveTo>
                    <a:pt x="168" y="0"/>
                  </a:moveTo>
                  <a:cubicBezTo>
                    <a:pt x="76" y="0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2"/>
                    <a:pt x="76" y="1977"/>
                    <a:pt x="168" y="1977"/>
                  </a:cubicBezTo>
                  <a:lnTo>
                    <a:pt x="1810" y="1977"/>
                  </a:lnTo>
                  <a:cubicBezTo>
                    <a:pt x="1902" y="1977"/>
                    <a:pt x="1976" y="1902"/>
                    <a:pt x="1976" y="1809"/>
                  </a:cubicBezTo>
                  <a:cubicBezTo>
                    <a:pt x="1976" y="1717"/>
                    <a:pt x="1902" y="1642"/>
                    <a:pt x="1810" y="1642"/>
                  </a:cubicBezTo>
                  <a:lnTo>
                    <a:pt x="336" y="1642"/>
                  </a:lnTo>
                  <a:lnTo>
                    <a:pt x="336" y="168"/>
                  </a:lnTo>
                  <a:cubicBezTo>
                    <a:pt x="336" y="76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1701075" y="524057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8" y="50"/>
                  </a:cubicBezTo>
                  <a:cubicBezTo>
                    <a:pt x="17" y="80"/>
                    <a:pt x="0" y="123"/>
                    <a:pt x="0" y="167"/>
                  </a:cubicBezTo>
                  <a:cubicBezTo>
                    <a:pt x="0" y="211"/>
                    <a:pt x="17" y="255"/>
                    <a:pt x="48" y="285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5"/>
                  </a:cubicBezTo>
                  <a:cubicBezTo>
                    <a:pt x="317" y="255"/>
                    <a:pt x="334" y="211"/>
                    <a:pt x="334" y="167"/>
                  </a:cubicBezTo>
                  <a:cubicBezTo>
                    <a:pt x="334" y="123"/>
                    <a:pt x="317" y="80"/>
                    <a:pt x="285" y="50"/>
                  </a:cubicBezTo>
                  <a:cubicBezTo>
                    <a:pt x="254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1717775" y="5199525"/>
              <a:ext cx="32700" cy="49425"/>
            </a:xfrm>
            <a:custGeom>
              <a:rect b="b" l="l" r="r" t="t"/>
              <a:pathLst>
                <a:path extrusionOk="0" h="1977" w="1308">
                  <a:moveTo>
                    <a:pt x="1141" y="0"/>
                  </a:moveTo>
                  <a:cubicBezTo>
                    <a:pt x="1048" y="0"/>
                    <a:pt x="973" y="76"/>
                    <a:pt x="973" y="168"/>
                  </a:cubicBezTo>
                  <a:lnTo>
                    <a:pt x="973" y="1642"/>
                  </a:lnTo>
                  <a:lnTo>
                    <a:pt x="168" y="1642"/>
                  </a:lnTo>
                  <a:cubicBezTo>
                    <a:pt x="76" y="1642"/>
                    <a:pt x="1" y="1717"/>
                    <a:pt x="1" y="1809"/>
                  </a:cubicBezTo>
                  <a:cubicBezTo>
                    <a:pt x="1" y="1902"/>
                    <a:pt x="76" y="1977"/>
                    <a:pt x="168" y="1977"/>
                  </a:cubicBezTo>
                  <a:lnTo>
                    <a:pt x="1141" y="1977"/>
                  </a:lnTo>
                  <a:cubicBezTo>
                    <a:pt x="1233" y="1977"/>
                    <a:pt x="1307" y="1902"/>
                    <a:pt x="1307" y="1809"/>
                  </a:cubicBezTo>
                  <a:lnTo>
                    <a:pt x="1307" y="168"/>
                  </a:lnTo>
                  <a:cubicBezTo>
                    <a:pt x="1307" y="76"/>
                    <a:pt x="1233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1577375" y="50348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1"/>
                  </a:moveTo>
                  <a:cubicBezTo>
                    <a:pt x="123" y="1"/>
                    <a:pt x="80" y="18"/>
                    <a:pt x="49" y="50"/>
                  </a:cubicBezTo>
                  <a:cubicBezTo>
                    <a:pt x="18" y="80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5" y="317"/>
                    <a:pt x="285" y="287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50"/>
                  </a:cubicBezTo>
                  <a:cubicBezTo>
                    <a:pt x="255" y="18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1536325" y="5034800"/>
              <a:ext cx="32700" cy="49425"/>
            </a:xfrm>
            <a:custGeom>
              <a:rect b="b" l="l" r="r" t="t"/>
              <a:pathLst>
                <a:path extrusionOk="0" h="1977" w="1308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1"/>
                    <a:pt x="76" y="1977"/>
                    <a:pt x="168" y="1977"/>
                  </a:cubicBezTo>
                  <a:cubicBezTo>
                    <a:pt x="260" y="1977"/>
                    <a:pt x="336" y="1901"/>
                    <a:pt x="336" y="1809"/>
                  </a:cubicBezTo>
                  <a:lnTo>
                    <a:pt x="336" y="335"/>
                  </a:lnTo>
                  <a:lnTo>
                    <a:pt x="1140" y="335"/>
                  </a:lnTo>
                  <a:cubicBezTo>
                    <a:pt x="1233" y="335"/>
                    <a:pt x="1308" y="261"/>
                    <a:pt x="1308" y="168"/>
                  </a:cubicBezTo>
                  <a:cubicBezTo>
                    <a:pt x="1308" y="76"/>
                    <a:pt x="1233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1701075" y="5034800"/>
              <a:ext cx="49400" cy="49425"/>
            </a:xfrm>
            <a:custGeom>
              <a:rect b="b" l="l" r="r" t="t"/>
              <a:pathLst>
                <a:path extrusionOk="0" h="1977" w="1976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641" y="335"/>
                  </a:lnTo>
                  <a:lnTo>
                    <a:pt x="1641" y="1809"/>
                  </a:lnTo>
                  <a:cubicBezTo>
                    <a:pt x="1641" y="1901"/>
                    <a:pt x="1716" y="1977"/>
                    <a:pt x="1809" y="1977"/>
                  </a:cubicBezTo>
                  <a:cubicBezTo>
                    <a:pt x="1901" y="1977"/>
                    <a:pt x="1975" y="1901"/>
                    <a:pt x="1975" y="1809"/>
                  </a:cubicBezTo>
                  <a:lnTo>
                    <a:pt x="1975" y="168"/>
                  </a:lnTo>
                  <a:cubicBezTo>
                    <a:pt x="1975" y="76"/>
                    <a:pt x="190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3"/>
          <p:cNvGrpSpPr/>
          <p:nvPr/>
        </p:nvGrpSpPr>
        <p:grpSpPr>
          <a:xfrm>
            <a:off x="3346081" y="2461625"/>
            <a:ext cx="412025" cy="412003"/>
            <a:chOff x="3727525" y="5034800"/>
            <a:chExt cx="214150" cy="214150"/>
          </a:xfrm>
        </p:grpSpPr>
        <p:sp>
          <p:nvSpPr>
            <p:cNvPr id="1055" name="Google Shape;1055;p43"/>
            <p:cNvSpPr/>
            <p:nvPr/>
          </p:nvSpPr>
          <p:spPr>
            <a:xfrm>
              <a:off x="3746000" y="5084150"/>
              <a:ext cx="83250" cy="83250"/>
            </a:xfrm>
            <a:custGeom>
              <a:rect b="b" l="l" r="r" t="t"/>
              <a:pathLst>
                <a:path extrusionOk="0" h="3330" w="3330">
                  <a:moveTo>
                    <a:pt x="1360" y="624"/>
                  </a:moveTo>
                  <a:lnTo>
                    <a:pt x="1360" y="1400"/>
                  </a:lnTo>
                  <a:lnTo>
                    <a:pt x="812" y="852"/>
                  </a:lnTo>
                  <a:cubicBezTo>
                    <a:pt x="969" y="733"/>
                    <a:pt x="1156" y="653"/>
                    <a:pt x="1360" y="624"/>
                  </a:cubicBezTo>
                  <a:close/>
                  <a:moveTo>
                    <a:pt x="1694" y="344"/>
                  </a:moveTo>
                  <a:cubicBezTo>
                    <a:pt x="2371" y="422"/>
                    <a:pt x="2908" y="960"/>
                    <a:pt x="2986" y="1636"/>
                  </a:cubicBezTo>
                  <a:lnTo>
                    <a:pt x="1694" y="1636"/>
                  </a:lnTo>
                  <a:lnTo>
                    <a:pt x="1694" y="344"/>
                  </a:lnTo>
                  <a:close/>
                  <a:moveTo>
                    <a:pt x="575" y="1088"/>
                  </a:moveTo>
                  <a:lnTo>
                    <a:pt x="1409" y="1921"/>
                  </a:lnTo>
                  <a:cubicBezTo>
                    <a:pt x="1439" y="1952"/>
                    <a:pt x="1480" y="1971"/>
                    <a:pt x="1527" y="1971"/>
                  </a:cubicBezTo>
                  <a:lnTo>
                    <a:pt x="2706" y="1971"/>
                  </a:lnTo>
                  <a:cubicBezTo>
                    <a:pt x="2624" y="2549"/>
                    <a:pt x="2127" y="2994"/>
                    <a:pt x="1527" y="2994"/>
                  </a:cubicBezTo>
                  <a:lnTo>
                    <a:pt x="1526" y="2994"/>
                  </a:lnTo>
                  <a:cubicBezTo>
                    <a:pt x="870" y="2994"/>
                    <a:pt x="336" y="2460"/>
                    <a:pt x="336" y="1804"/>
                  </a:cubicBezTo>
                  <a:cubicBezTo>
                    <a:pt x="336" y="1536"/>
                    <a:pt x="425" y="1288"/>
                    <a:pt x="575" y="1088"/>
                  </a:cubicBezTo>
                  <a:close/>
                  <a:moveTo>
                    <a:pt x="1526" y="1"/>
                  </a:moveTo>
                  <a:cubicBezTo>
                    <a:pt x="1434" y="1"/>
                    <a:pt x="1360" y="75"/>
                    <a:pt x="1360" y="167"/>
                  </a:cubicBezTo>
                  <a:lnTo>
                    <a:pt x="1360" y="287"/>
                  </a:lnTo>
                  <a:cubicBezTo>
                    <a:pt x="597" y="371"/>
                    <a:pt x="1" y="1018"/>
                    <a:pt x="1" y="1803"/>
                  </a:cubicBezTo>
                  <a:cubicBezTo>
                    <a:pt x="1" y="2644"/>
                    <a:pt x="685" y="3330"/>
                    <a:pt x="1526" y="3330"/>
                  </a:cubicBezTo>
                  <a:cubicBezTo>
                    <a:pt x="2311" y="3330"/>
                    <a:pt x="2960" y="2734"/>
                    <a:pt x="3044" y="1971"/>
                  </a:cubicBezTo>
                  <a:lnTo>
                    <a:pt x="3162" y="1971"/>
                  </a:lnTo>
                  <a:cubicBezTo>
                    <a:pt x="3254" y="1971"/>
                    <a:pt x="3330" y="1896"/>
                    <a:pt x="3330" y="1803"/>
                  </a:cubicBezTo>
                  <a:cubicBezTo>
                    <a:pt x="3330" y="810"/>
                    <a:pt x="2521" y="1"/>
                    <a:pt x="1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3727525" y="5034800"/>
              <a:ext cx="214150" cy="214150"/>
            </a:xfrm>
            <a:custGeom>
              <a:rect b="b" l="l" r="r" t="t"/>
              <a:pathLst>
                <a:path extrusionOk="0" h="8566" w="8566">
                  <a:moveTo>
                    <a:pt x="4651" y="335"/>
                  </a:moveTo>
                  <a:lnTo>
                    <a:pt x="4651" y="904"/>
                  </a:lnTo>
                  <a:lnTo>
                    <a:pt x="3916" y="904"/>
                  </a:lnTo>
                  <a:lnTo>
                    <a:pt x="3916" y="335"/>
                  </a:lnTo>
                  <a:close/>
                  <a:moveTo>
                    <a:pt x="3476" y="6458"/>
                  </a:moveTo>
                  <a:lnTo>
                    <a:pt x="2574" y="8231"/>
                  </a:lnTo>
                  <a:lnTo>
                    <a:pt x="1880" y="8231"/>
                  </a:lnTo>
                  <a:lnTo>
                    <a:pt x="2780" y="6458"/>
                  </a:lnTo>
                  <a:close/>
                  <a:moveTo>
                    <a:pt x="4651" y="6458"/>
                  </a:moveTo>
                  <a:lnTo>
                    <a:pt x="4651" y="8231"/>
                  </a:lnTo>
                  <a:lnTo>
                    <a:pt x="3916" y="8231"/>
                  </a:lnTo>
                  <a:lnTo>
                    <a:pt x="3916" y="6458"/>
                  </a:lnTo>
                  <a:close/>
                  <a:moveTo>
                    <a:pt x="5787" y="6458"/>
                  </a:moveTo>
                  <a:lnTo>
                    <a:pt x="6687" y="8231"/>
                  </a:lnTo>
                  <a:lnTo>
                    <a:pt x="5993" y="8231"/>
                  </a:lnTo>
                  <a:lnTo>
                    <a:pt x="5091" y="6458"/>
                  </a:lnTo>
                  <a:close/>
                  <a:moveTo>
                    <a:pt x="3748" y="1"/>
                  </a:moveTo>
                  <a:cubicBezTo>
                    <a:pt x="3656" y="1"/>
                    <a:pt x="3580" y="76"/>
                    <a:pt x="3580" y="168"/>
                  </a:cubicBezTo>
                  <a:lnTo>
                    <a:pt x="3580" y="904"/>
                  </a:lnTo>
                  <a:lnTo>
                    <a:pt x="2600" y="904"/>
                  </a:lnTo>
                  <a:cubicBezTo>
                    <a:pt x="2507" y="904"/>
                    <a:pt x="2432" y="979"/>
                    <a:pt x="2432" y="1072"/>
                  </a:cubicBezTo>
                  <a:cubicBezTo>
                    <a:pt x="2432" y="1164"/>
                    <a:pt x="2507" y="1238"/>
                    <a:pt x="2600" y="1238"/>
                  </a:cubicBezTo>
                  <a:lnTo>
                    <a:pt x="7966" y="1238"/>
                  </a:lnTo>
                  <a:cubicBezTo>
                    <a:pt x="8112" y="1238"/>
                    <a:pt x="8232" y="1358"/>
                    <a:pt x="8232" y="1504"/>
                  </a:cubicBezTo>
                  <a:lnTo>
                    <a:pt x="8232" y="5857"/>
                  </a:lnTo>
                  <a:cubicBezTo>
                    <a:pt x="8232" y="6004"/>
                    <a:pt x="8112" y="6123"/>
                    <a:pt x="7966" y="6123"/>
                  </a:cubicBezTo>
                  <a:lnTo>
                    <a:pt x="601" y="6123"/>
                  </a:lnTo>
                  <a:cubicBezTo>
                    <a:pt x="455" y="6123"/>
                    <a:pt x="335" y="6004"/>
                    <a:pt x="335" y="5857"/>
                  </a:cubicBezTo>
                  <a:lnTo>
                    <a:pt x="335" y="1504"/>
                  </a:lnTo>
                  <a:cubicBezTo>
                    <a:pt x="335" y="1358"/>
                    <a:pt x="455" y="1238"/>
                    <a:pt x="601" y="1238"/>
                  </a:cubicBezTo>
                  <a:lnTo>
                    <a:pt x="1258" y="1238"/>
                  </a:lnTo>
                  <a:cubicBezTo>
                    <a:pt x="1351" y="1238"/>
                    <a:pt x="1426" y="1164"/>
                    <a:pt x="1426" y="1072"/>
                  </a:cubicBezTo>
                  <a:cubicBezTo>
                    <a:pt x="1426" y="979"/>
                    <a:pt x="1351" y="904"/>
                    <a:pt x="1258" y="904"/>
                  </a:cubicBezTo>
                  <a:lnTo>
                    <a:pt x="601" y="904"/>
                  </a:lnTo>
                  <a:cubicBezTo>
                    <a:pt x="270" y="904"/>
                    <a:pt x="1" y="1173"/>
                    <a:pt x="1" y="1505"/>
                  </a:cubicBezTo>
                  <a:lnTo>
                    <a:pt x="1" y="5857"/>
                  </a:lnTo>
                  <a:cubicBezTo>
                    <a:pt x="1" y="6188"/>
                    <a:pt x="270" y="6458"/>
                    <a:pt x="601" y="6458"/>
                  </a:cubicBezTo>
                  <a:lnTo>
                    <a:pt x="2405" y="6458"/>
                  </a:lnTo>
                  <a:lnTo>
                    <a:pt x="1457" y="8323"/>
                  </a:lnTo>
                  <a:cubicBezTo>
                    <a:pt x="1431" y="8375"/>
                    <a:pt x="1434" y="8437"/>
                    <a:pt x="1465" y="8486"/>
                  </a:cubicBezTo>
                  <a:cubicBezTo>
                    <a:pt x="1495" y="8535"/>
                    <a:pt x="1549" y="8566"/>
                    <a:pt x="1607" y="8566"/>
                  </a:cubicBezTo>
                  <a:lnTo>
                    <a:pt x="2677" y="8566"/>
                  </a:lnTo>
                  <a:cubicBezTo>
                    <a:pt x="2741" y="8566"/>
                    <a:pt x="2799" y="8530"/>
                    <a:pt x="2827" y="8475"/>
                  </a:cubicBezTo>
                  <a:lnTo>
                    <a:pt x="3581" y="6990"/>
                  </a:lnTo>
                  <a:lnTo>
                    <a:pt x="3581" y="8399"/>
                  </a:lnTo>
                  <a:cubicBezTo>
                    <a:pt x="3581" y="8491"/>
                    <a:pt x="3656" y="8566"/>
                    <a:pt x="3748" y="8566"/>
                  </a:cubicBezTo>
                  <a:lnTo>
                    <a:pt x="4819" y="8566"/>
                  </a:lnTo>
                  <a:cubicBezTo>
                    <a:pt x="4911" y="8566"/>
                    <a:pt x="4987" y="8491"/>
                    <a:pt x="4987" y="8399"/>
                  </a:cubicBezTo>
                  <a:lnTo>
                    <a:pt x="4987" y="6990"/>
                  </a:lnTo>
                  <a:lnTo>
                    <a:pt x="5740" y="8475"/>
                  </a:lnTo>
                  <a:cubicBezTo>
                    <a:pt x="5769" y="8530"/>
                    <a:pt x="5827" y="8566"/>
                    <a:pt x="5890" y="8566"/>
                  </a:cubicBezTo>
                  <a:lnTo>
                    <a:pt x="6960" y="8566"/>
                  </a:lnTo>
                  <a:cubicBezTo>
                    <a:pt x="7018" y="8566"/>
                    <a:pt x="7072" y="8535"/>
                    <a:pt x="7103" y="8486"/>
                  </a:cubicBezTo>
                  <a:cubicBezTo>
                    <a:pt x="7134" y="8437"/>
                    <a:pt x="7136" y="8375"/>
                    <a:pt x="7110" y="8323"/>
                  </a:cubicBezTo>
                  <a:lnTo>
                    <a:pt x="6162" y="6458"/>
                  </a:lnTo>
                  <a:lnTo>
                    <a:pt x="7966" y="6458"/>
                  </a:lnTo>
                  <a:cubicBezTo>
                    <a:pt x="8297" y="6458"/>
                    <a:pt x="8566" y="6189"/>
                    <a:pt x="8566" y="5857"/>
                  </a:cubicBezTo>
                  <a:lnTo>
                    <a:pt x="8566" y="1505"/>
                  </a:lnTo>
                  <a:cubicBezTo>
                    <a:pt x="8566" y="1173"/>
                    <a:pt x="8297" y="904"/>
                    <a:pt x="7966" y="904"/>
                  </a:cubicBezTo>
                  <a:lnTo>
                    <a:pt x="4986" y="904"/>
                  </a:lnTo>
                  <a:lnTo>
                    <a:pt x="4986" y="168"/>
                  </a:lnTo>
                  <a:cubicBezTo>
                    <a:pt x="4986" y="76"/>
                    <a:pt x="4911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3771525" y="5057375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168" y="1"/>
                  </a:moveTo>
                  <a:cubicBezTo>
                    <a:pt x="124" y="1"/>
                    <a:pt x="81" y="19"/>
                    <a:pt x="50" y="50"/>
                  </a:cubicBezTo>
                  <a:cubicBezTo>
                    <a:pt x="18" y="82"/>
                    <a:pt x="0" y="125"/>
                    <a:pt x="0" y="169"/>
                  </a:cubicBezTo>
                  <a:cubicBezTo>
                    <a:pt x="0" y="213"/>
                    <a:pt x="18" y="256"/>
                    <a:pt x="50" y="287"/>
                  </a:cubicBezTo>
                  <a:cubicBezTo>
                    <a:pt x="80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7" y="256"/>
                    <a:pt x="335" y="213"/>
                    <a:pt x="335" y="169"/>
                  </a:cubicBezTo>
                  <a:cubicBezTo>
                    <a:pt x="335" y="125"/>
                    <a:pt x="317" y="82"/>
                    <a:pt x="286" y="50"/>
                  </a:cubicBezTo>
                  <a:cubicBezTo>
                    <a:pt x="255" y="19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3830450" y="5103825"/>
              <a:ext cx="35100" cy="8400"/>
            </a:xfrm>
            <a:custGeom>
              <a:rect b="b" l="l" r="r" t="t"/>
              <a:pathLst>
                <a:path extrusionOk="0" h="336" w="1404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37" y="336"/>
                  </a:lnTo>
                  <a:cubicBezTo>
                    <a:pt x="1330" y="336"/>
                    <a:pt x="1404" y="261"/>
                    <a:pt x="1404" y="168"/>
                  </a:cubicBezTo>
                  <a:cubicBezTo>
                    <a:pt x="1404" y="76"/>
                    <a:pt x="1330" y="1"/>
                    <a:pt x="1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830450" y="5083775"/>
              <a:ext cx="56425" cy="8375"/>
            </a:xfrm>
            <a:custGeom>
              <a:rect b="b" l="l" r="r" t="t"/>
              <a:pathLst>
                <a:path extrusionOk="0" h="335" w="2257">
                  <a:moveTo>
                    <a:pt x="169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4"/>
                    <a:pt x="169" y="334"/>
                  </a:cubicBezTo>
                  <a:lnTo>
                    <a:pt x="2090" y="334"/>
                  </a:lnTo>
                  <a:cubicBezTo>
                    <a:pt x="2183" y="334"/>
                    <a:pt x="2257" y="260"/>
                    <a:pt x="2257" y="168"/>
                  </a:cubicBezTo>
                  <a:cubicBezTo>
                    <a:pt x="2257" y="76"/>
                    <a:pt x="2183" y="0"/>
                    <a:pt x="2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895250" y="508377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4"/>
                    <a:pt x="167" y="334"/>
                  </a:cubicBezTo>
                  <a:cubicBezTo>
                    <a:pt x="211" y="334"/>
                    <a:pt x="255" y="317"/>
                    <a:pt x="285" y="286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49"/>
                  </a:cubicBezTo>
                  <a:cubicBezTo>
                    <a:pt x="255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30475" y="5104350"/>
              <a:ext cx="94475" cy="63050"/>
            </a:xfrm>
            <a:custGeom>
              <a:rect b="b" l="l" r="r" t="t"/>
              <a:pathLst>
                <a:path extrusionOk="0" h="2522" w="3779">
                  <a:moveTo>
                    <a:pt x="1169" y="1700"/>
                  </a:moveTo>
                  <a:lnTo>
                    <a:pt x="1169" y="2186"/>
                  </a:lnTo>
                  <a:lnTo>
                    <a:pt x="701" y="2186"/>
                  </a:lnTo>
                  <a:lnTo>
                    <a:pt x="701" y="1700"/>
                  </a:lnTo>
                  <a:close/>
                  <a:moveTo>
                    <a:pt x="1972" y="1147"/>
                  </a:moveTo>
                  <a:lnTo>
                    <a:pt x="1972" y="2186"/>
                  </a:lnTo>
                  <a:lnTo>
                    <a:pt x="1504" y="2186"/>
                  </a:lnTo>
                  <a:lnTo>
                    <a:pt x="1504" y="1147"/>
                  </a:lnTo>
                  <a:close/>
                  <a:moveTo>
                    <a:pt x="2775" y="703"/>
                  </a:moveTo>
                  <a:lnTo>
                    <a:pt x="2775" y="2186"/>
                  </a:lnTo>
                  <a:lnTo>
                    <a:pt x="2306" y="2186"/>
                  </a:lnTo>
                  <a:lnTo>
                    <a:pt x="2306" y="703"/>
                  </a:lnTo>
                  <a:close/>
                  <a:moveTo>
                    <a:pt x="3612" y="1"/>
                  </a:moveTo>
                  <a:cubicBezTo>
                    <a:pt x="3520" y="1"/>
                    <a:pt x="3444" y="76"/>
                    <a:pt x="3444" y="168"/>
                  </a:cubicBezTo>
                  <a:lnTo>
                    <a:pt x="3444" y="2186"/>
                  </a:lnTo>
                  <a:lnTo>
                    <a:pt x="3110" y="2186"/>
                  </a:lnTo>
                  <a:lnTo>
                    <a:pt x="3110" y="535"/>
                  </a:lnTo>
                  <a:cubicBezTo>
                    <a:pt x="3110" y="443"/>
                    <a:pt x="3034" y="367"/>
                    <a:pt x="2942" y="367"/>
                  </a:cubicBezTo>
                  <a:lnTo>
                    <a:pt x="2140" y="367"/>
                  </a:lnTo>
                  <a:cubicBezTo>
                    <a:pt x="2047" y="367"/>
                    <a:pt x="1972" y="443"/>
                    <a:pt x="1972" y="535"/>
                  </a:cubicBezTo>
                  <a:lnTo>
                    <a:pt x="1972" y="813"/>
                  </a:lnTo>
                  <a:lnTo>
                    <a:pt x="1337" y="813"/>
                  </a:lnTo>
                  <a:cubicBezTo>
                    <a:pt x="1244" y="813"/>
                    <a:pt x="1169" y="887"/>
                    <a:pt x="1169" y="979"/>
                  </a:cubicBezTo>
                  <a:lnTo>
                    <a:pt x="1169" y="1366"/>
                  </a:lnTo>
                  <a:lnTo>
                    <a:pt x="533" y="1366"/>
                  </a:lnTo>
                  <a:cubicBezTo>
                    <a:pt x="441" y="1366"/>
                    <a:pt x="367" y="1440"/>
                    <a:pt x="367" y="1534"/>
                  </a:cubicBezTo>
                  <a:lnTo>
                    <a:pt x="367" y="2186"/>
                  </a:lnTo>
                  <a:lnTo>
                    <a:pt x="168" y="2186"/>
                  </a:lnTo>
                  <a:cubicBezTo>
                    <a:pt x="75" y="2186"/>
                    <a:pt x="1" y="2262"/>
                    <a:pt x="1" y="2354"/>
                  </a:cubicBezTo>
                  <a:cubicBezTo>
                    <a:pt x="1" y="2446"/>
                    <a:pt x="75" y="2522"/>
                    <a:pt x="168" y="2522"/>
                  </a:cubicBezTo>
                  <a:lnTo>
                    <a:pt x="3612" y="2522"/>
                  </a:lnTo>
                  <a:cubicBezTo>
                    <a:pt x="3704" y="2522"/>
                    <a:pt x="3778" y="2446"/>
                    <a:pt x="3778" y="2354"/>
                  </a:cubicBezTo>
                  <a:lnTo>
                    <a:pt x="3778" y="168"/>
                  </a:lnTo>
                  <a:cubicBezTo>
                    <a:pt x="3778" y="76"/>
                    <a:pt x="3704" y="1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43"/>
          <p:cNvGrpSpPr/>
          <p:nvPr/>
        </p:nvGrpSpPr>
        <p:grpSpPr>
          <a:xfrm>
            <a:off x="7431832" y="2444102"/>
            <a:ext cx="388801" cy="447050"/>
            <a:chOff x="5188150" y="5034825"/>
            <a:chExt cx="186225" cy="214125"/>
          </a:xfrm>
        </p:grpSpPr>
        <p:sp>
          <p:nvSpPr>
            <p:cNvPr id="1063" name="Google Shape;1063;p43"/>
            <p:cNvSpPr/>
            <p:nvPr/>
          </p:nvSpPr>
          <p:spPr>
            <a:xfrm>
              <a:off x="5228225" y="5056450"/>
              <a:ext cx="9300" cy="8400"/>
            </a:xfrm>
            <a:custGeom>
              <a:rect b="b" l="l" r="r" t="t"/>
              <a:pathLst>
                <a:path extrusionOk="0" h="336" w="372">
                  <a:moveTo>
                    <a:pt x="187" y="1"/>
                  </a:moveTo>
                  <a:cubicBezTo>
                    <a:pt x="146" y="1"/>
                    <a:pt x="105" y="15"/>
                    <a:pt x="73" y="45"/>
                  </a:cubicBezTo>
                  <a:cubicBezTo>
                    <a:pt x="5" y="107"/>
                    <a:pt x="1" y="213"/>
                    <a:pt x="62" y="281"/>
                  </a:cubicBezTo>
                  <a:cubicBezTo>
                    <a:pt x="96" y="318"/>
                    <a:pt x="141" y="335"/>
                    <a:pt x="186" y="335"/>
                  </a:cubicBezTo>
                  <a:cubicBezTo>
                    <a:pt x="226" y="335"/>
                    <a:pt x="267" y="321"/>
                    <a:pt x="299" y="291"/>
                  </a:cubicBezTo>
                  <a:cubicBezTo>
                    <a:pt x="367" y="229"/>
                    <a:pt x="372" y="123"/>
                    <a:pt x="310" y="55"/>
                  </a:cubicBezTo>
                  <a:cubicBezTo>
                    <a:pt x="277" y="19"/>
                    <a:pt x="23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5188150" y="5034825"/>
              <a:ext cx="186225" cy="214125"/>
            </a:xfrm>
            <a:custGeom>
              <a:rect b="b" l="l" r="r" t="t"/>
              <a:pathLst>
                <a:path extrusionOk="0" h="8565" w="7449">
                  <a:moveTo>
                    <a:pt x="4008" y="0"/>
                  </a:moveTo>
                  <a:cubicBezTo>
                    <a:pt x="3988" y="0"/>
                    <a:pt x="3968" y="0"/>
                    <a:pt x="3948" y="1"/>
                  </a:cubicBezTo>
                  <a:cubicBezTo>
                    <a:pt x="3345" y="10"/>
                    <a:pt x="2756" y="178"/>
                    <a:pt x="2242" y="486"/>
                  </a:cubicBezTo>
                  <a:cubicBezTo>
                    <a:pt x="2163" y="533"/>
                    <a:pt x="2137" y="636"/>
                    <a:pt x="2184" y="715"/>
                  </a:cubicBezTo>
                  <a:cubicBezTo>
                    <a:pt x="2216" y="768"/>
                    <a:pt x="2271" y="797"/>
                    <a:pt x="2328" y="797"/>
                  </a:cubicBezTo>
                  <a:cubicBezTo>
                    <a:pt x="2357" y="797"/>
                    <a:pt x="2387" y="789"/>
                    <a:pt x="2414" y="773"/>
                  </a:cubicBezTo>
                  <a:cubicBezTo>
                    <a:pt x="2878" y="495"/>
                    <a:pt x="3410" y="343"/>
                    <a:pt x="3953" y="335"/>
                  </a:cubicBezTo>
                  <a:cubicBezTo>
                    <a:pt x="3970" y="335"/>
                    <a:pt x="3986" y="334"/>
                    <a:pt x="4003" y="334"/>
                  </a:cubicBezTo>
                  <a:cubicBezTo>
                    <a:pt x="5687" y="334"/>
                    <a:pt x="7071" y="1689"/>
                    <a:pt x="7099" y="3377"/>
                  </a:cubicBezTo>
                  <a:cubicBezTo>
                    <a:pt x="7112" y="4138"/>
                    <a:pt x="6847" y="5023"/>
                    <a:pt x="6423" y="5632"/>
                  </a:cubicBezTo>
                  <a:cubicBezTo>
                    <a:pt x="6228" y="5913"/>
                    <a:pt x="6125" y="6242"/>
                    <a:pt x="6125" y="6583"/>
                  </a:cubicBezTo>
                  <a:lnTo>
                    <a:pt x="6125" y="7061"/>
                  </a:lnTo>
                  <a:lnTo>
                    <a:pt x="3243" y="8155"/>
                  </a:lnTo>
                  <a:lnTo>
                    <a:pt x="3243" y="7730"/>
                  </a:lnTo>
                  <a:cubicBezTo>
                    <a:pt x="3243" y="7369"/>
                    <a:pt x="2951" y="7077"/>
                    <a:pt x="2591" y="7077"/>
                  </a:cubicBezTo>
                  <a:lnTo>
                    <a:pt x="2025" y="7077"/>
                  </a:lnTo>
                  <a:cubicBezTo>
                    <a:pt x="1662" y="7077"/>
                    <a:pt x="1368" y="6782"/>
                    <a:pt x="1368" y="6420"/>
                  </a:cubicBezTo>
                  <a:lnTo>
                    <a:pt x="1368" y="5464"/>
                  </a:lnTo>
                  <a:cubicBezTo>
                    <a:pt x="1368" y="5371"/>
                    <a:pt x="1292" y="5296"/>
                    <a:pt x="1200" y="5296"/>
                  </a:cubicBezTo>
                  <a:lnTo>
                    <a:pt x="395" y="5296"/>
                  </a:lnTo>
                  <a:lnTo>
                    <a:pt x="900" y="3475"/>
                  </a:lnTo>
                  <a:cubicBezTo>
                    <a:pt x="905" y="3461"/>
                    <a:pt x="907" y="3446"/>
                    <a:pt x="907" y="3430"/>
                  </a:cubicBezTo>
                  <a:cubicBezTo>
                    <a:pt x="907" y="2783"/>
                    <a:pt x="1105" y="2161"/>
                    <a:pt x="1480" y="1635"/>
                  </a:cubicBezTo>
                  <a:cubicBezTo>
                    <a:pt x="1533" y="1560"/>
                    <a:pt x="1517" y="1455"/>
                    <a:pt x="1441" y="1402"/>
                  </a:cubicBezTo>
                  <a:cubicBezTo>
                    <a:pt x="1412" y="1381"/>
                    <a:pt x="1378" y="1371"/>
                    <a:pt x="1344" y="1371"/>
                  </a:cubicBezTo>
                  <a:cubicBezTo>
                    <a:pt x="1292" y="1371"/>
                    <a:pt x="1240" y="1395"/>
                    <a:pt x="1207" y="1441"/>
                  </a:cubicBezTo>
                  <a:cubicBezTo>
                    <a:pt x="797" y="2018"/>
                    <a:pt x="577" y="2698"/>
                    <a:pt x="572" y="3407"/>
                  </a:cubicBezTo>
                  <a:lnTo>
                    <a:pt x="14" y="5419"/>
                  </a:lnTo>
                  <a:cubicBezTo>
                    <a:pt x="0" y="5469"/>
                    <a:pt x="11" y="5523"/>
                    <a:pt x="42" y="5565"/>
                  </a:cubicBezTo>
                  <a:cubicBezTo>
                    <a:pt x="74" y="5607"/>
                    <a:pt x="123" y="5631"/>
                    <a:pt x="175" y="5631"/>
                  </a:cubicBezTo>
                  <a:lnTo>
                    <a:pt x="1034" y="5631"/>
                  </a:lnTo>
                  <a:lnTo>
                    <a:pt x="1034" y="6420"/>
                  </a:lnTo>
                  <a:cubicBezTo>
                    <a:pt x="1034" y="6967"/>
                    <a:pt x="1478" y="7411"/>
                    <a:pt x="2025" y="7411"/>
                  </a:cubicBezTo>
                  <a:lnTo>
                    <a:pt x="2591" y="7411"/>
                  </a:lnTo>
                  <a:cubicBezTo>
                    <a:pt x="2766" y="7411"/>
                    <a:pt x="2908" y="7554"/>
                    <a:pt x="2908" y="7729"/>
                  </a:cubicBezTo>
                  <a:lnTo>
                    <a:pt x="2908" y="8397"/>
                  </a:lnTo>
                  <a:cubicBezTo>
                    <a:pt x="2908" y="8453"/>
                    <a:pt x="2935" y="8504"/>
                    <a:pt x="2980" y="8535"/>
                  </a:cubicBezTo>
                  <a:cubicBezTo>
                    <a:pt x="3009" y="8554"/>
                    <a:pt x="3042" y="8565"/>
                    <a:pt x="3076" y="8565"/>
                  </a:cubicBezTo>
                  <a:cubicBezTo>
                    <a:pt x="3096" y="8565"/>
                    <a:pt x="3116" y="8562"/>
                    <a:pt x="3136" y="8554"/>
                  </a:cubicBezTo>
                  <a:lnTo>
                    <a:pt x="6351" y="7332"/>
                  </a:lnTo>
                  <a:cubicBezTo>
                    <a:pt x="6416" y="7308"/>
                    <a:pt x="6459" y="7245"/>
                    <a:pt x="6459" y="7176"/>
                  </a:cubicBezTo>
                  <a:lnTo>
                    <a:pt x="6459" y="6583"/>
                  </a:lnTo>
                  <a:cubicBezTo>
                    <a:pt x="6459" y="6310"/>
                    <a:pt x="6542" y="6047"/>
                    <a:pt x="6697" y="5824"/>
                  </a:cubicBezTo>
                  <a:cubicBezTo>
                    <a:pt x="7166" y="5150"/>
                    <a:pt x="7448" y="4210"/>
                    <a:pt x="7434" y="3371"/>
                  </a:cubicBezTo>
                  <a:lnTo>
                    <a:pt x="7434" y="3371"/>
                  </a:lnTo>
                  <a:lnTo>
                    <a:pt x="7434" y="3372"/>
                  </a:lnTo>
                  <a:cubicBezTo>
                    <a:pt x="7418" y="2453"/>
                    <a:pt x="7048" y="1597"/>
                    <a:pt x="6391" y="962"/>
                  </a:cubicBezTo>
                  <a:cubicBezTo>
                    <a:pt x="5749" y="341"/>
                    <a:pt x="4904" y="0"/>
                    <a:pt x="4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5243675" y="5078875"/>
              <a:ext cx="89075" cy="118900"/>
            </a:xfrm>
            <a:custGeom>
              <a:rect b="b" l="l" r="r" t="t"/>
              <a:pathLst>
                <a:path extrusionOk="0" h="4756" w="3563">
                  <a:moveTo>
                    <a:pt x="1781" y="334"/>
                  </a:moveTo>
                  <a:cubicBezTo>
                    <a:pt x="2168" y="334"/>
                    <a:pt x="2530" y="484"/>
                    <a:pt x="2804" y="758"/>
                  </a:cubicBezTo>
                  <a:cubicBezTo>
                    <a:pt x="3077" y="1031"/>
                    <a:pt x="3227" y="1394"/>
                    <a:pt x="3227" y="1780"/>
                  </a:cubicBezTo>
                  <a:cubicBezTo>
                    <a:pt x="3227" y="2271"/>
                    <a:pt x="2982" y="2723"/>
                    <a:pt x="2571" y="2992"/>
                  </a:cubicBezTo>
                  <a:cubicBezTo>
                    <a:pt x="2440" y="3078"/>
                    <a:pt x="2340" y="3202"/>
                    <a:pt x="2283" y="3348"/>
                  </a:cubicBezTo>
                  <a:lnTo>
                    <a:pt x="1279" y="3348"/>
                  </a:lnTo>
                  <a:cubicBezTo>
                    <a:pt x="1222" y="3202"/>
                    <a:pt x="1121" y="3077"/>
                    <a:pt x="989" y="2991"/>
                  </a:cubicBezTo>
                  <a:cubicBezTo>
                    <a:pt x="579" y="2721"/>
                    <a:pt x="335" y="2269"/>
                    <a:pt x="335" y="1780"/>
                  </a:cubicBezTo>
                  <a:cubicBezTo>
                    <a:pt x="335" y="983"/>
                    <a:pt x="984" y="334"/>
                    <a:pt x="1781" y="334"/>
                  </a:cubicBezTo>
                  <a:close/>
                  <a:moveTo>
                    <a:pt x="2242" y="3682"/>
                  </a:moveTo>
                  <a:lnTo>
                    <a:pt x="2242" y="4190"/>
                  </a:lnTo>
                  <a:lnTo>
                    <a:pt x="2012" y="4421"/>
                  </a:lnTo>
                  <a:lnTo>
                    <a:pt x="1552" y="4421"/>
                  </a:lnTo>
                  <a:lnTo>
                    <a:pt x="1321" y="4190"/>
                  </a:lnTo>
                  <a:lnTo>
                    <a:pt x="1321" y="3682"/>
                  </a:lnTo>
                  <a:close/>
                  <a:moveTo>
                    <a:pt x="1781" y="0"/>
                  </a:moveTo>
                  <a:cubicBezTo>
                    <a:pt x="799" y="0"/>
                    <a:pt x="1" y="799"/>
                    <a:pt x="1" y="1780"/>
                  </a:cubicBezTo>
                  <a:cubicBezTo>
                    <a:pt x="1" y="2383"/>
                    <a:pt x="302" y="2939"/>
                    <a:pt x="806" y="3270"/>
                  </a:cubicBezTo>
                  <a:cubicBezTo>
                    <a:pt x="898" y="3330"/>
                    <a:pt x="963" y="3426"/>
                    <a:pt x="986" y="3532"/>
                  </a:cubicBezTo>
                  <a:lnTo>
                    <a:pt x="986" y="4260"/>
                  </a:lnTo>
                  <a:cubicBezTo>
                    <a:pt x="986" y="4304"/>
                    <a:pt x="1004" y="4347"/>
                    <a:pt x="1035" y="4378"/>
                  </a:cubicBezTo>
                  <a:lnTo>
                    <a:pt x="1364" y="4706"/>
                  </a:lnTo>
                  <a:cubicBezTo>
                    <a:pt x="1395" y="4737"/>
                    <a:pt x="1437" y="4755"/>
                    <a:pt x="1482" y="4755"/>
                  </a:cubicBezTo>
                  <a:lnTo>
                    <a:pt x="2081" y="4755"/>
                  </a:lnTo>
                  <a:cubicBezTo>
                    <a:pt x="2125" y="4755"/>
                    <a:pt x="2168" y="4737"/>
                    <a:pt x="2198" y="4706"/>
                  </a:cubicBezTo>
                  <a:lnTo>
                    <a:pt x="2527" y="4378"/>
                  </a:lnTo>
                  <a:cubicBezTo>
                    <a:pt x="2559" y="4347"/>
                    <a:pt x="2576" y="4304"/>
                    <a:pt x="2576" y="4260"/>
                  </a:cubicBezTo>
                  <a:lnTo>
                    <a:pt x="2576" y="3532"/>
                  </a:lnTo>
                  <a:cubicBezTo>
                    <a:pt x="2599" y="3426"/>
                    <a:pt x="2663" y="3331"/>
                    <a:pt x="2753" y="3273"/>
                  </a:cubicBezTo>
                  <a:cubicBezTo>
                    <a:pt x="3260" y="2941"/>
                    <a:pt x="3562" y="2384"/>
                    <a:pt x="3562" y="1780"/>
                  </a:cubicBezTo>
                  <a:cubicBezTo>
                    <a:pt x="3562" y="1305"/>
                    <a:pt x="3377" y="857"/>
                    <a:pt x="3041" y="521"/>
                  </a:cubicBezTo>
                  <a:cubicBezTo>
                    <a:pt x="2704" y="185"/>
                    <a:pt x="2257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5284000" y="5051550"/>
              <a:ext cx="8400" cy="19575"/>
            </a:xfrm>
            <a:custGeom>
              <a:rect b="b" l="l" r="r" t="t"/>
              <a:pathLst>
                <a:path extrusionOk="0" h="783" w="336">
                  <a:moveTo>
                    <a:pt x="168" y="0"/>
                  </a:moveTo>
                  <a:cubicBezTo>
                    <a:pt x="76" y="0"/>
                    <a:pt x="0" y="75"/>
                    <a:pt x="0" y="167"/>
                  </a:cubicBezTo>
                  <a:lnTo>
                    <a:pt x="0" y="616"/>
                  </a:lnTo>
                  <a:cubicBezTo>
                    <a:pt x="0" y="709"/>
                    <a:pt x="76" y="783"/>
                    <a:pt x="168" y="783"/>
                  </a:cubicBezTo>
                  <a:cubicBezTo>
                    <a:pt x="260" y="783"/>
                    <a:pt x="336" y="709"/>
                    <a:pt x="336" y="616"/>
                  </a:cubicBezTo>
                  <a:lnTo>
                    <a:pt x="336" y="167"/>
                  </a:lnTo>
                  <a:cubicBezTo>
                    <a:pt x="336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5222250" y="5119200"/>
              <a:ext cx="14825" cy="8425"/>
            </a:xfrm>
            <a:custGeom>
              <a:rect b="b" l="l" r="r" t="t"/>
              <a:pathLst>
                <a:path extrusionOk="0" h="337" w="593">
                  <a:moveTo>
                    <a:pt x="167" y="1"/>
                  </a:moveTo>
                  <a:cubicBezTo>
                    <a:pt x="75" y="1"/>
                    <a:pt x="1" y="76"/>
                    <a:pt x="1" y="168"/>
                  </a:cubicBezTo>
                  <a:cubicBezTo>
                    <a:pt x="1" y="261"/>
                    <a:pt x="75" y="336"/>
                    <a:pt x="167" y="336"/>
                  </a:cubicBezTo>
                  <a:lnTo>
                    <a:pt x="425" y="336"/>
                  </a:lnTo>
                  <a:cubicBezTo>
                    <a:pt x="517" y="336"/>
                    <a:pt x="593" y="261"/>
                    <a:pt x="593" y="168"/>
                  </a:cubicBezTo>
                  <a:cubicBezTo>
                    <a:pt x="593" y="76"/>
                    <a:pt x="517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5338450" y="5119150"/>
              <a:ext cx="15775" cy="8375"/>
            </a:xfrm>
            <a:custGeom>
              <a:rect b="b" l="l" r="r" t="t"/>
              <a:pathLst>
                <a:path extrusionOk="0" h="335" w="631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cubicBezTo>
                    <a:pt x="1" y="261"/>
                    <a:pt x="76" y="335"/>
                    <a:pt x="169" y="335"/>
                  </a:cubicBezTo>
                  <a:lnTo>
                    <a:pt x="463" y="335"/>
                  </a:lnTo>
                  <a:cubicBezTo>
                    <a:pt x="556" y="335"/>
                    <a:pt x="631" y="261"/>
                    <a:pt x="631" y="168"/>
                  </a:cubicBezTo>
                  <a:cubicBezTo>
                    <a:pt x="631" y="75"/>
                    <a:pt x="556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5322700" y="5075475"/>
              <a:ext cx="13825" cy="13000"/>
            </a:xfrm>
            <a:custGeom>
              <a:rect b="b" l="l" r="r" t="t"/>
              <a:pathLst>
                <a:path extrusionOk="0" h="520" w="553">
                  <a:moveTo>
                    <a:pt x="368" y="0"/>
                  </a:moveTo>
                  <a:cubicBezTo>
                    <a:pt x="326" y="0"/>
                    <a:pt x="283" y="17"/>
                    <a:pt x="251" y="49"/>
                  </a:cubicBezTo>
                  <a:lnTo>
                    <a:pt x="65" y="235"/>
                  </a:lnTo>
                  <a:cubicBezTo>
                    <a:pt x="0" y="300"/>
                    <a:pt x="0" y="405"/>
                    <a:pt x="65" y="471"/>
                  </a:cubicBezTo>
                  <a:cubicBezTo>
                    <a:pt x="98" y="504"/>
                    <a:pt x="140" y="520"/>
                    <a:pt x="183" y="520"/>
                  </a:cubicBezTo>
                  <a:cubicBezTo>
                    <a:pt x="226" y="520"/>
                    <a:pt x="269" y="504"/>
                    <a:pt x="302" y="471"/>
                  </a:cubicBezTo>
                  <a:lnTo>
                    <a:pt x="486" y="286"/>
                  </a:lnTo>
                  <a:cubicBezTo>
                    <a:pt x="552" y="220"/>
                    <a:pt x="552" y="114"/>
                    <a:pt x="486" y="49"/>
                  </a:cubicBezTo>
                  <a:cubicBezTo>
                    <a:pt x="454" y="17"/>
                    <a:pt x="411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5239900" y="5075500"/>
              <a:ext cx="13825" cy="12975"/>
            </a:xfrm>
            <a:custGeom>
              <a:rect b="b" l="l" r="r" t="t"/>
              <a:pathLst>
                <a:path extrusionOk="0" h="519" w="553">
                  <a:moveTo>
                    <a:pt x="185" y="1"/>
                  </a:moveTo>
                  <a:cubicBezTo>
                    <a:pt x="142" y="1"/>
                    <a:pt x="99" y="17"/>
                    <a:pt x="66" y="50"/>
                  </a:cubicBezTo>
                  <a:cubicBezTo>
                    <a:pt x="1" y="115"/>
                    <a:pt x="1" y="221"/>
                    <a:pt x="66" y="287"/>
                  </a:cubicBezTo>
                  <a:lnTo>
                    <a:pt x="249" y="470"/>
                  </a:lnTo>
                  <a:cubicBezTo>
                    <a:pt x="283" y="503"/>
                    <a:pt x="325" y="519"/>
                    <a:pt x="368" y="519"/>
                  </a:cubicBezTo>
                  <a:cubicBezTo>
                    <a:pt x="411" y="519"/>
                    <a:pt x="454" y="503"/>
                    <a:pt x="486" y="470"/>
                  </a:cubicBezTo>
                  <a:cubicBezTo>
                    <a:pt x="552" y="404"/>
                    <a:pt x="552" y="299"/>
                    <a:pt x="486" y="234"/>
                  </a:cubicBezTo>
                  <a:lnTo>
                    <a:pt x="303" y="50"/>
                  </a:lnTo>
                  <a:cubicBezTo>
                    <a:pt x="270" y="17"/>
                    <a:pt x="228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5275150" y="5099450"/>
              <a:ext cx="26200" cy="47775"/>
            </a:xfrm>
            <a:custGeom>
              <a:rect b="b" l="l" r="r" t="t"/>
              <a:pathLst>
                <a:path extrusionOk="0" h="1911" w="1048">
                  <a:moveTo>
                    <a:pt x="523" y="1"/>
                  </a:moveTo>
                  <a:cubicBezTo>
                    <a:pt x="431" y="1"/>
                    <a:pt x="357" y="76"/>
                    <a:pt x="357" y="168"/>
                  </a:cubicBezTo>
                  <a:lnTo>
                    <a:pt x="357" y="174"/>
                  </a:lnTo>
                  <a:cubicBezTo>
                    <a:pt x="149" y="240"/>
                    <a:pt x="0" y="423"/>
                    <a:pt x="0" y="639"/>
                  </a:cubicBezTo>
                  <a:cubicBezTo>
                    <a:pt x="0" y="839"/>
                    <a:pt x="127" y="1017"/>
                    <a:pt x="325" y="1093"/>
                  </a:cubicBezTo>
                  <a:cubicBezTo>
                    <a:pt x="388" y="1117"/>
                    <a:pt x="455" y="1129"/>
                    <a:pt x="523" y="1129"/>
                  </a:cubicBezTo>
                  <a:cubicBezTo>
                    <a:pt x="628" y="1129"/>
                    <a:pt x="713" y="1199"/>
                    <a:pt x="713" y="1285"/>
                  </a:cubicBezTo>
                  <a:cubicBezTo>
                    <a:pt x="713" y="1371"/>
                    <a:pt x="628" y="1442"/>
                    <a:pt x="523" y="1442"/>
                  </a:cubicBezTo>
                  <a:cubicBezTo>
                    <a:pt x="419" y="1442"/>
                    <a:pt x="335" y="1371"/>
                    <a:pt x="335" y="1285"/>
                  </a:cubicBezTo>
                  <a:cubicBezTo>
                    <a:pt x="335" y="1193"/>
                    <a:pt x="259" y="1118"/>
                    <a:pt x="167" y="1118"/>
                  </a:cubicBezTo>
                  <a:cubicBezTo>
                    <a:pt x="75" y="1118"/>
                    <a:pt x="0" y="1193"/>
                    <a:pt x="0" y="1285"/>
                  </a:cubicBezTo>
                  <a:cubicBezTo>
                    <a:pt x="0" y="1501"/>
                    <a:pt x="149" y="1685"/>
                    <a:pt x="357" y="1751"/>
                  </a:cubicBezTo>
                  <a:cubicBezTo>
                    <a:pt x="361" y="1840"/>
                    <a:pt x="433" y="1911"/>
                    <a:pt x="523" y="1911"/>
                  </a:cubicBezTo>
                  <a:cubicBezTo>
                    <a:pt x="613" y="1911"/>
                    <a:pt x="687" y="1840"/>
                    <a:pt x="691" y="1751"/>
                  </a:cubicBezTo>
                  <a:cubicBezTo>
                    <a:pt x="897" y="1685"/>
                    <a:pt x="1047" y="1501"/>
                    <a:pt x="1047" y="1285"/>
                  </a:cubicBezTo>
                  <a:cubicBezTo>
                    <a:pt x="1047" y="1015"/>
                    <a:pt x="812" y="795"/>
                    <a:pt x="523" y="795"/>
                  </a:cubicBezTo>
                  <a:cubicBezTo>
                    <a:pt x="496" y="795"/>
                    <a:pt x="470" y="790"/>
                    <a:pt x="445" y="780"/>
                  </a:cubicBezTo>
                  <a:cubicBezTo>
                    <a:pt x="377" y="755"/>
                    <a:pt x="335" y="700"/>
                    <a:pt x="335" y="639"/>
                  </a:cubicBezTo>
                  <a:cubicBezTo>
                    <a:pt x="335" y="553"/>
                    <a:pt x="419" y="483"/>
                    <a:pt x="523" y="483"/>
                  </a:cubicBezTo>
                  <a:cubicBezTo>
                    <a:pt x="628" y="483"/>
                    <a:pt x="713" y="553"/>
                    <a:pt x="713" y="639"/>
                  </a:cubicBezTo>
                  <a:cubicBezTo>
                    <a:pt x="713" y="731"/>
                    <a:pt x="787" y="805"/>
                    <a:pt x="879" y="805"/>
                  </a:cubicBezTo>
                  <a:cubicBezTo>
                    <a:pt x="973" y="805"/>
                    <a:pt x="1047" y="731"/>
                    <a:pt x="1047" y="639"/>
                  </a:cubicBezTo>
                  <a:cubicBezTo>
                    <a:pt x="1047" y="423"/>
                    <a:pt x="897" y="240"/>
                    <a:pt x="691" y="174"/>
                  </a:cubicBezTo>
                  <a:lnTo>
                    <a:pt x="691" y="168"/>
                  </a:lnTo>
                  <a:cubicBezTo>
                    <a:pt x="691" y="76"/>
                    <a:pt x="615" y="1"/>
                    <a:pt x="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4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r>
              <a:rPr lang="en"/>
              <a:t> Estimación de recursos</a:t>
            </a:r>
            <a:endParaRPr/>
          </a:p>
        </p:txBody>
      </p:sp>
      <p:sp>
        <p:nvSpPr>
          <p:cNvPr id="1077" name="Google Shape;1077;p44"/>
          <p:cNvSpPr txBox="1"/>
          <p:nvPr>
            <p:ph type="title"/>
          </p:nvPr>
        </p:nvSpPr>
        <p:spPr>
          <a:xfrm>
            <a:off x="653766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Estimación de necesidades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78" name="Google Shape;1078;p44"/>
          <p:cNvSpPr/>
          <p:nvPr/>
        </p:nvSpPr>
        <p:spPr>
          <a:xfrm>
            <a:off x="1004466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9" name="Google Shape;1079;p44"/>
          <p:cNvSpPr txBox="1"/>
          <p:nvPr>
            <p:ph idx="2" type="title"/>
          </p:nvPr>
        </p:nvSpPr>
        <p:spPr>
          <a:xfrm>
            <a:off x="2193430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Creación Plan de Gestión</a:t>
            </a:r>
            <a:endParaRPr b="1" sz="19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80" name="Google Shape;1080;p44"/>
          <p:cNvSpPr txBox="1"/>
          <p:nvPr>
            <p:ph idx="3" type="title"/>
          </p:nvPr>
        </p:nvSpPr>
        <p:spPr>
          <a:xfrm>
            <a:off x="3607487" y="1989800"/>
            <a:ext cx="1975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Seguimiento de recursos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81" name="Google Shape;1081;p44"/>
          <p:cNvSpPr txBox="1"/>
          <p:nvPr>
            <p:ph idx="4" type="title"/>
          </p:nvPr>
        </p:nvSpPr>
        <p:spPr>
          <a:xfrm>
            <a:off x="5346720" y="197502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Anticipación de riesgos e imprevistos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82" name="Google Shape;1082;p44"/>
          <p:cNvSpPr/>
          <p:nvPr/>
        </p:nvSpPr>
        <p:spPr>
          <a:xfrm>
            <a:off x="254413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3" name="Google Shape;1083;p44"/>
          <p:cNvSpPr/>
          <p:nvPr/>
        </p:nvSpPr>
        <p:spPr>
          <a:xfrm>
            <a:off x="414868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4" name="Google Shape;1084;p44"/>
          <p:cNvSpPr/>
          <p:nvPr/>
        </p:nvSpPr>
        <p:spPr>
          <a:xfrm>
            <a:off x="5697420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85" name="Google Shape;1085;p44"/>
          <p:cNvCxnSpPr>
            <a:stCxn id="1078" idx="6"/>
            <a:endCxn id="1082" idx="2"/>
          </p:cNvCxnSpPr>
          <p:nvPr/>
        </p:nvCxnSpPr>
        <p:spPr>
          <a:xfrm>
            <a:off x="1897866" y="3047503"/>
            <a:ext cx="646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4"/>
          <p:cNvCxnSpPr>
            <a:stCxn id="1082" idx="6"/>
            <a:endCxn id="1083" idx="2"/>
          </p:cNvCxnSpPr>
          <p:nvPr/>
        </p:nvCxnSpPr>
        <p:spPr>
          <a:xfrm>
            <a:off x="3437530" y="3047503"/>
            <a:ext cx="711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4"/>
          <p:cNvCxnSpPr>
            <a:stCxn id="1083" idx="6"/>
            <a:endCxn id="1084" idx="2"/>
          </p:cNvCxnSpPr>
          <p:nvPr/>
        </p:nvCxnSpPr>
        <p:spPr>
          <a:xfrm>
            <a:off x="5042080" y="3047503"/>
            <a:ext cx="65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8" name="Google Shape;1088;p44"/>
          <p:cNvGrpSpPr/>
          <p:nvPr/>
        </p:nvGrpSpPr>
        <p:grpSpPr>
          <a:xfrm>
            <a:off x="4381562" y="2826248"/>
            <a:ext cx="427636" cy="427707"/>
            <a:chOff x="2390150" y="4281275"/>
            <a:chExt cx="214150" cy="214175"/>
          </a:xfrm>
        </p:grpSpPr>
        <p:sp>
          <p:nvSpPr>
            <p:cNvPr id="1089" name="Google Shape;1089;p44"/>
            <p:cNvSpPr/>
            <p:nvPr/>
          </p:nvSpPr>
          <p:spPr>
            <a:xfrm>
              <a:off x="2421675" y="4400850"/>
              <a:ext cx="8375" cy="8450"/>
            </a:xfrm>
            <a:custGeom>
              <a:rect b="b" l="l" r="r" t="t"/>
              <a:pathLst>
                <a:path extrusionOk="0" h="338" w="335">
                  <a:moveTo>
                    <a:pt x="168" y="1"/>
                  </a:moveTo>
                  <a:cubicBezTo>
                    <a:pt x="75" y="1"/>
                    <a:pt x="0" y="76"/>
                    <a:pt x="0" y="168"/>
                  </a:cubicBezTo>
                  <a:lnTo>
                    <a:pt x="0" y="171"/>
                  </a:lnTo>
                  <a:cubicBezTo>
                    <a:pt x="0" y="263"/>
                    <a:pt x="75" y="337"/>
                    <a:pt x="168" y="337"/>
                  </a:cubicBezTo>
                  <a:cubicBezTo>
                    <a:pt x="260" y="337"/>
                    <a:pt x="334" y="262"/>
                    <a:pt x="334" y="170"/>
                  </a:cubicBezTo>
                  <a:lnTo>
                    <a:pt x="334" y="167"/>
                  </a:lnTo>
                  <a:cubicBezTo>
                    <a:pt x="334" y="75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500900" y="4325350"/>
              <a:ext cx="71925" cy="117375"/>
            </a:xfrm>
            <a:custGeom>
              <a:rect b="b" l="l" r="r" t="t"/>
              <a:pathLst>
                <a:path extrusionOk="0" h="4695" w="2877">
                  <a:moveTo>
                    <a:pt x="335" y="361"/>
                  </a:moveTo>
                  <a:cubicBezTo>
                    <a:pt x="720" y="389"/>
                    <a:pt x="1079" y="507"/>
                    <a:pt x="1391" y="697"/>
                  </a:cubicBezTo>
                  <a:lnTo>
                    <a:pt x="1263" y="825"/>
                  </a:lnTo>
                  <a:cubicBezTo>
                    <a:pt x="1199" y="889"/>
                    <a:pt x="1199" y="995"/>
                    <a:pt x="1263" y="1061"/>
                  </a:cubicBezTo>
                  <a:cubicBezTo>
                    <a:pt x="1296" y="1094"/>
                    <a:pt x="1339" y="1110"/>
                    <a:pt x="1382" y="1110"/>
                  </a:cubicBezTo>
                  <a:cubicBezTo>
                    <a:pt x="1425" y="1110"/>
                    <a:pt x="1468" y="1094"/>
                    <a:pt x="1500" y="1061"/>
                  </a:cubicBezTo>
                  <a:lnTo>
                    <a:pt x="1669" y="893"/>
                  </a:lnTo>
                  <a:cubicBezTo>
                    <a:pt x="2201" y="1327"/>
                    <a:pt x="2542" y="1990"/>
                    <a:pt x="2542" y="2731"/>
                  </a:cubicBezTo>
                  <a:cubicBezTo>
                    <a:pt x="2542" y="3308"/>
                    <a:pt x="2336" y="3855"/>
                    <a:pt x="1961" y="4287"/>
                  </a:cubicBezTo>
                  <a:lnTo>
                    <a:pt x="1069" y="3394"/>
                  </a:lnTo>
                  <a:cubicBezTo>
                    <a:pt x="1210" y="3203"/>
                    <a:pt x="1287" y="2973"/>
                    <a:pt x="1287" y="2731"/>
                  </a:cubicBezTo>
                  <a:cubicBezTo>
                    <a:pt x="1287" y="2170"/>
                    <a:pt x="873" y="1705"/>
                    <a:pt x="335" y="1624"/>
                  </a:cubicBezTo>
                  <a:lnTo>
                    <a:pt x="335" y="361"/>
                  </a:lnTo>
                  <a:close/>
                  <a:moveTo>
                    <a:pt x="2156" y="1"/>
                  </a:moveTo>
                  <a:cubicBezTo>
                    <a:pt x="2111" y="1"/>
                    <a:pt x="2069" y="19"/>
                    <a:pt x="2038" y="50"/>
                  </a:cubicBezTo>
                  <a:lnTo>
                    <a:pt x="1634" y="454"/>
                  </a:lnTo>
                  <a:cubicBezTo>
                    <a:pt x="1211" y="180"/>
                    <a:pt x="708" y="22"/>
                    <a:pt x="167" y="22"/>
                  </a:cubicBezTo>
                  <a:cubicBezTo>
                    <a:pt x="75" y="22"/>
                    <a:pt x="1" y="96"/>
                    <a:pt x="1" y="188"/>
                  </a:cubicBezTo>
                  <a:lnTo>
                    <a:pt x="1" y="1779"/>
                  </a:lnTo>
                  <a:cubicBezTo>
                    <a:pt x="1" y="1871"/>
                    <a:pt x="75" y="1946"/>
                    <a:pt x="167" y="1946"/>
                  </a:cubicBezTo>
                  <a:cubicBezTo>
                    <a:pt x="600" y="1946"/>
                    <a:pt x="952" y="2298"/>
                    <a:pt x="952" y="2731"/>
                  </a:cubicBezTo>
                  <a:cubicBezTo>
                    <a:pt x="952" y="2940"/>
                    <a:pt x="871" y="3137"/>
                    <a:pt x="722" y="3285"/>
                  </a:cubicBezTo>
                  <a:cubicBezTo>
                    <a:pt x="657" y="3350"/>
                    <a:pt x="657" y="3456"/>
                    <a:pt x="722" y="3522"/>
                  </a:cubicBezTo>
                  <a:lnTo>
                    <a:pt x="1846" y="4646"/>
                  </a:lnTo>
                  <a:cubicBezTo>
                    <a:pt x="1874" y="4674"/>
                    <a:pt x="1912" y="4691"/>
                    <a:pt x="1952" y="4694"/>
                  </a:cubicBezTo>
                  <a:lnTo>
                    <a:pt x="1966" y="4694"/>
                  </a:lnTo>
                  <a:cubicBezTo>
                    <a:pt x="2010" y="4694"/>
                    <a:pt x="2051" y="4677"/>
                    <a:pt x="2083" y="4646"/>
                  </a:cubicBezTo>
                  <a:cubicBezTo>
                    <a:pt x="2595" y="4134"/>
                    <a:pt x="2876" y="3454"/>
                    <a:pt x="2876" y="2731"/>
                  </a:cubicBezTo>
                  <a:cubicBezTo>
                    <a:pt x="2876" y="1898"/>
                    <a:pt x="2499" y="1152"/>
                    <a:pt x="1907" y="655"/>
                  </a:cubicBezTo>
                  <a:lnTo>
                    <a:pt x="2225" y="336"/>
                  </a:lnTo>
                  <a:lnTo>
                    <a:pt x="2707" y="336"/>
                  </a:lnTo>
                  <a:cubicBezTo>
                    <a:pt x="2800" y="336"/>
                    <a:pt x="2874" y="261"/>
                    <a:pt x="2874" y="169"/>
                  </a:cubicBezTo>
                  <a:cubicBezTo>
                    <a:pt x="2874" y="76"/>
                    <a:pt x="2800" y="1"/>
                    <a:pt x="2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421675" y="4337375"/>
              <a:ext cx="117150" cy="135500"/>
            </a:xfrm>
            <a:custGeom>
              <a:rect b="b" l="l" r="r" t="t"/>
              <a:pathLst>
                <a:path extrusionOk="0" h="5420" w="4686">
                  <a:moveTo>
                    <a:pt x="2046" y="3610"/>
                  </a:moveTo>
                  <a:cubicBezTo>
                    <a:pt x="2231" y="3747"/>
                    <a:pt x="2460" y="3829"/>
                    <a:pt x="2709" y="3829"/>
                  </a:cubicBezTo>
                  <a:cubicBezTo>
                    <a:pt x="2957" y="3829"/>
                    <a:pt x="3181" y="3752"/>
                    <a:pt x="3373" y="3611"/>
                  </a:cubicBezTo>
                  <a:lnTo>
                    <a:pt x="4265" y="4503"/>
                  </a:lnTo>
                  <a:cubicBezTo>
                    <a:pt x="3833" y="4879"/>
                    <a:pt x="3287" y="5084"/>
                    <a:pt x="2709" y="5084"/>
                  </a:cubicBezTo>
                  <a:cubicBezTo>
                    <a:pt x="2421" y="5084"/>
                    <a:pt x="2141" y="5032"/>
                    <a:pt x="1881" y="4935"/>
                  </a:cubicBezTo>
                  <a:lnTo>
                    <a:pt x="2103" y="4712"/>
                  </a:lnTo>
                  <a:cubicBezTo>
                    <a:pt x="2169" y="4647"/>
                    <a:pt x="2169" y="4541"/>
                    <a:pt x="2103" y="4476"/>
                  </a:cubicBezTo>
                  <a:cubicBezTo>
                    <a:pt x="2071" y="4443"/>
                    <a:pt x="2028" y="4427"/>
                    <a:pt x="1985" y="4427"/>
                  </a:cubicBezTo>
                  <a:cubicBezTo>
                    <a:pt x="1943" y="4427"/>
                    <a:pt x="1900" y="4443"/>
                    <a:pt x="1867" y="4476"/>
                  </a:cubicBezTo>
                  <a:lnTo>
                    <a:pt x="1557" y="4785"/>
                  </a:lnTo>
                  <a:cubicBezTo>
                    <a:pt x="1414" y="4705"/>
                    <a:pt x="1277" y="4610"/>
                    <a:pt x="1153" y="4502"/>
                  </a:cubicBezTo>
                  <a:lnTo>
                    <a:pt x="2046" y="3610"/>
                  </a:lnTo>
                  <a:close/>
                  <a:moveTo>
                    <a:pt x="2709" y="1"/>
                  </a:moveTo>
                  <a:cubicBezTo>
                    <a:pt x="2166" y="1"/>
                    <a:pt x="1652" y="164"/>
                    <a:pt x="1220" y="448"/>
                  </a:cubicBezTo>
                  <a:lnTo>
                    <a:pt x="836" y="66"/>
                  </a:lnTo>
                  <a:cubicBezTo>
                    <a:pt x="805" y="34"/>
                    <a:pt x="763" y="17"/>
                    <a:pt x="718" y="17"/>
                  </a:cubicBezTo>
                  <a:lnTo>
                    <a:pt x="167" y="17"/>
                  </a:lnTo>
                  <a:cubicBezTo>
                    <a:pt x="75" y="17"/>
                    <a:pt x="0" y="91"/>
                    <a:pt x="0" y="184"/>
                  </a:cubicBezTo>
                  <a:cubicBezTo>
                    <a:pt x="0" y="276"/>
                    <a:pt x="75" y="351"/>
                    <a:pt x="167" y="351"/>
                  </a:cubicBezTo>
                  <a:lnTo>
                    <a:pt x="649" y="351"/>
                  </a:lnTo>
                  <a:lnTo>
                    <a:pt x="949" y="652"/>
                  </a:lnTo>
                  <a:cubicBezTo>
                    <a:pt x="546" y="995"/>
                    <a:pt x="241" y="1458"/>
                    <a:pt x="95" y="1996"/>
                  </a:cubicBezTo>
                  <a:cubicBezTo>
                    <a:pt x="70" y="2085"/>
                    <a:pt x="124" y="2176"/>
                    <a:pt x="213" y="2201"/>
                  </a:cubicBezTo>
                  <a:cubicBezTo>
                    <a:pt x="227" y="2205"/>
                    <a:pt x="242" y="2207"/>
                    <a:pt x="257" y="2207"/>
                  </a:cubicBezTo>
                  <a:cubicBezTo>
                    <a:pt x="330" y="2207"/>
                    <a:pt x="397" y="2158"/>
                    <a:pt x="418" y="2084"/>
                  </a:cubicBezTo>
                  <a:cubicBezTo>
                    <a:pt x="548" y="1604"/>
                    <a:pt x="823" y="1192"/>
                    <a:pt x="1186" y="888"/>
                  </a:cubicBezTo>
                  <a:lnTo>
                    <a:pt x="1374" y="1076"/>
                  </a:lnTo>
                  <a:cubicBezTo>
                    <a:pt x="1406" y="1108"/>
                    <a:pt x="1449" y="1125"/>
                    <a:pt x="1492" y="1125"/>
                  </a:cubicBezTo>
                  <a:cubicBezTo>
                    <a:pt x="1535" y="1125"/>
                    <a:pt x="1578" y="1108"/>
                    <a:pt x="1611" y="1076"/>
                  </a:cubicBezTo>
                  <a:cubicBezTo>
                    <a:pt x="1676" y="1011"/>
                    <a:pt x="1676" y="905"/>
                    <a:pt x="1611" y="839"/>
                  </a:cubicBezTo>
                  <a:lnTo>
                    <a:pt x="1462" y="690"/>
                  </a:lnTo>
                  <a:cubicBezTo>
                    <a:pt x="1782" y="492"/>
                    <a:pt x="2151" y="369"/>
                    <a:pt x="2541" y="341"/>
                  </a:cubicBezTo>
                  <a:lnTo>
                    <a:pt x="2541" y="1604"/>
                  </a:lnTo>
                  <a:cubicBezTo>
                    <a:pt x="2004" y="1685"/>
                    <a:pt x="1590" y="2150"/>
                    <a:pt x="1590" y="2710"/>
                  </a:cubicBezTo>
                  <a:cubicBezTo>
                    <a:pt x="1590" y="2958"/>
                    <a:pt x="1671" y="3187"/>
                    <a:pt x="1809" y="3374"/>
                  </a:cubicBezTo>
                  <a:lnTo>
                    <a:pt x="916" y="4267"/>
                  </a:lnTo>
                  <a:cubicBezTo>
                    <a:pt x="688" y="4004"/>
                    <a:pt x="515" y="3689"/>
                    <a:pt x="418" y="3338"/>
                  </a:cubicBezTo>
                  <a:cubicBezTo>
                    <a:pt x="398" y="3264"/>
                    <a:pt x="331" y="3216"/>
                    <a:pt x="258" y="3216"/>
                  </a:cubicBezTo>
                  <a:cubicBezTo>
                    <a:pt x="243" y="3216"/>
                    <a:pt x="228" y="3218"/>
                    <a:pt x="213" y="3222"/>
                  </a:cubicBezTo>
                  <a:cubicBezTo>
                    <a:pt x="124" y="3246"/>
                    <a:pt x="71" y="3338"/>
                    <a:pt x="95" y="3427"/>
                  </a:cubicBezTo>
                  <a:cubicBezTo>
                    <a:pt x="284" y="4114"/>
                    <a:pt x="730" y="4680"/>
                    <a:pt x="1312" y="5029"/>
                  </a:cubicBezTo>
                  <a:lnTo>
                    <a:pt x="1258" y="5084"/>
                  </a:lnTo>
                  <a:lnTo>
                    <a:pt x="167" y="5084"/>
                  </a:lnTo>
                  <a:cubicBezTo>
                    <a:pt x="75" y="5084"/>
                    <a:pt x="0" y="5159"/>
                    <a:pt x="0" y="5252"/>
                  </a:cubicBezTo>
                  <a:cubicBezTo>
                    <a:pt x="0" y="5344"/>
                    <a:pt x="75" y="5419"/>
                    <a:pt x="167" y="5419"/>
                  </a:cubicBezTo>
                  <a:lnTo>
                    <a:pt x="1328" y="5419"/>
                  </a:lnTo>
                  <a:cubicBezTo>
                    <a:pt x="1372" y="5419"/>
                    <a:pt x="1415" y="5401"/>
                    <a:pt x="1446" y="5370"/>
                  </a:cubicBezTo>
                  <a:lnTo>
                    <a:pt x="1624" y="5192"/>
                  </a:lnTo>
                  <a:cubicBezTo>
                    <a:pt x="1960" y="5339"/>
                    <a:pt x="2327" y="5419"/>
                    <a:pt x="2709" y="5419"/>
                  </a:cubicBezTo>
                  <a:cubicBezTo>
                    <a:pt x="3433" y="5419"/>
                    <a:pt x="4113" y="5137"/>
                    <a:pt x="4624" y="4625"/>
                  </a:cubicBezTo>
                  <a:cubicBezTo>
                    <a:pt x="4669" y="4580"/>
                    <a:pt x="4685" y="4513"/>
                    <a:pt x="4664" y="4452"/>
                  </a:cubicBezTo>
                  <a:cubicBezTo>
                    <a:pt x="4655" y="4426"/>
                    <a:pt x="4640" y="4403"/>
                    <a:pt x="4620" y="4385"/>
                  </a:cubicBezTo>
                  <a:lnTo>
                    <a:pt x="3500" y="3265"/>
                  </a:lnTo>
                  <a:cubicBezTo>
                    <a:pt x="3467" y="3232"/>
                    <a:pt x="3425" y="3215"/>
                    <a:pt x="3382" y="3215"/>
                  </a:cubicBezTo>
                  <a:cubicBezTo>
                    <a:pt x="3339" y="3215"/>
                    <a:pt x="3296" y="3232"/>
                    <a:pt x="3263" y="3265"/>
                  </a:cubicBezTo>
                  <a:cubicBezTo>
                    <a:pt x="3115" y="3413"/>
                    <a:pt x="2918" y="3494"/>
                    <a:pt x="2709" y="3494"/>
                  </a:cubicBezTo>
                  <a:cubicBezTo>
                    <a:pt x="2499" y="3494"/>
                    <a:pt x="2297" y="3406"/>
                    <a:pt x="2156" y="3265"/>
                  </a:cubicBezTo>
                  <a:cubicBezTo>
                    <a:pt x="2154" y="3265"/>
                    <a:pt x="2154" y="3265"/>
                    <a:pt x="2154" y="3264"/>
                  </a:cubicBezTo>
                  <a:lnTo>
                    <a:pt x="2153" y="3264"/>
                  </a:lnTo>
                  <a:cubicBezTo>
                    <a:pt x="2012" y="3121"/>
                    <a:pt x="1925" y="2925"/>
                    <a:pt x="1925" y="2710"/>
                  </a:cubicBezTo>
                  <a:cubicBezTo>
                    <a:pt x="1925" y="2278"/>
                    <a:pt x="2276" y="1926"/>
                    <a:pt x="2709" y="1926"/>
                  </a:cubicBezTo>
                  <a:cubicBezTo>
                    <a:pt x="2801" y="1926"/>
                    <a:pt x="2876" y="1851"/>
                    <a:pt x="2876" y="1758"/>
                  </a:cubicBezTo>
                  <a:lnTo>
                    <a:pt x="2876" y="169"/>
                  </a:lnTo>
                  <a:cubicBezTo>
                    <a:pt x="2876" y="76"/>
                    <a:pt x="2801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587550" y="435585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124" y="1"/>
                    <a:pt x="81" y="18"/>
                    <a:pt x="49" y="50"/>
                  </a:cubicBezTo>
                  <a:cubicBezTo>
                    <a:pt x="18" y="81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6" y="255"/>
                    <a:pt x="334" y="212"/>
                    <a:pt x="334" y="168"/>
                  </a:cubicBezTo>
                  <a:cubicBezTo>
                    <a:pt x="334" y="124"/>
                    <a:pt x="316" y="81"/>
                    <a:pt x="286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390150" y="4281275"/>
              <a:ext cx="214150" cy="214175"/>
            </a:xfrm>
            <a:custGeom>
              <a:rect b="b" l="l" r="r" t="t"/>
              <a:pathLst>
                <a:path extrusionOk="0" h="8567" w="8566">
                  <a:moveTo>
                    <a:pt x="8230" y="336"/>
                  </a:moveTo>
                  <a:lnTo>
                    <a:pt x="8230" y="905"/>
                  </a:lnTo>
                  <a:lnTo>
                    <a:pt x="335" y="905"/>
                  </a:lnTo>
                  <a:lnTo>
                    <a:pt x="335" y="336"/>
                  </a:lnTo>
                  <a:close/>
                  <a:moveTo>
                    <a:pt x="8398" y="0"/>
                  </a:moveTo>
                  <a:lnTo>
                    <a:pt x="8398" y="1"/>
                  </a:lnTo>
                  <a:lnTo>
                    <a:pt x="167" y="1"/>
                  </a:lnTo>
                  <a:cubicBezTo>
                    <a:pt x="75" y="1"/>
                    <a:pt x="1" y="76"/>
                    <a:pt x="1" y="168"/>
                  </a:cubicBezTo>
                  <a:lnTo>
                    <a:pt x="1" y="1071"/>
                  </a:lnTo>
                  <a:cubicBezTo>
                    <a:pt x="1" y="1164"/>
                    <a:pt x="75" y="1239"/>
                    <a:pt x="167" y="1239"/>
                  </a:cubicBezTo>
                  <a:lnTo>
                    <a:pt x="335" y="1239"/>
                  </a:lnTo>
                  <a:lnTo>
                    <a:pt x="335" y="8399"/>
                  </a:lnTo>
                  <a:cubicBezTo>
                    <a:pt x="335" y="8491"/>
                    <a:pt x="409" y="8567"/>
                    <a:pt x="501" y="8567"/>
                  </a:cubicBezTo>
                  <a:lnTo>
                    <a:pt x="8064" y="8567"/>
                  </a:lnTo>
                  <a:cubicBezTo>
                    <a:pt x="8156" y="8567"/>
                    <a:pt x="8230" y="8491"/>
                    <a:pt x="8230" y="8399"/>
                  </a:cubicBezTo>
                  <a:lnTo>
                    <a:pt x="8230" y="3820"/>
                  </a:lnTo>
                  <a:cubicBezTo>
                    <a:pt x="8230" y="3728"/>
                    <a:pt x="8156" y="3653"/>
                    <a:pt x="8064" y="3653"/>
                  </a:cubicBezTo>
                  <a:cubicBezTo>
                    <a:pt x="7970" y="3653"/>
                    <a:pt x="7896" y="3728"/>
                    <a:pt x="7896" y="3820"/>
                  </a:cubicBezTo>
                  <a:lnTo>
                    <a:pt x="7896" y="8231"/>
                  </a:lnTo>
                  <a:lnTo>
                    <a:pt x="669" y="8231"/>
                  </a:lnTo>
                  <a:lnTo>
                    <a:pt x="669" y="1239"/>
                  </a:lnTo>
                  <a:lnTo>
                    <a:pt x="7896" y="1239"/>
                  </a:lnTo>
                  <a:lnTo>
                    <a:pt x="7896" y="2482"/>
                  </a:lnTo>
                  <a:cubicBezTo>
                    <a:pt x="7896" y="2574"/>
                    <a:pt x="7970" y="2649"/>
                    <a:pt x="8064" y="2649"/>
                  </a:cubicBezTo>
                  <a:cubicBezTo>
                    <a:pt x="8156" y="2649"/>
                    <a:pt x="8230" y="2574"/>
                    <a:pt x="8230" y="2482"/>
                  </a:cubicBezTo>
                  <a:lnTo>
                    <a:pt x="8230" y="1239"/>
                  </a:lnTo>
                  <a:lnTo>
                    <a:pt x="8398" y="1239"/>
                  </a:lnTo>
                  <a:cubicBezTo>
                    <a:pt x="8490" y="1239"/>
                    <a:pt x="8566" y="1164"/>
                    <a:pt x="8566" y="1071"/>
                  </a:cubicBezTo>
                  <a:lnTo>
                    <a:pt x="8566" y="168"/>
                  </a:lnTo>
                  <a:cubicBezTo>
                    <a:pt x="8566" y="76"/>
                    <a:pt x="8490" y="0"/>
                    <a:pt x="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4"/>
          <p:cNvGrpSpPr/>
          <p:nvPr/>
        </p:nvGrpSpPr>
        <p:grpSpPr>
          <a:xfrm>
            <a:off x="1239179" y="2828125"/>
            <a:ext cx="423974" cy="423953"/>
            <a:chOff x="1536325" y="5034800"/>
            <a:chExt cx="214150" cy="214150"/>
          </a:xfrm>
        </p:grpSpPr>
        <p:sp>
          <p:nvSpPr>
            <p:cNvPr id="1095" name="Google Shape;1095;p44"/>
            <p:cNvSpPr/>
            <p:nvPr/>
          </p:nvSpPr>
          <p:spPr>
            <a:xfrm>
              <a:off x="1536325" y="5072900"/>
              <a:ext cx="214150" cy="137975"/>
            </a:xfrm>
            <a:custGeom>
              <a:rect b="b" l="l" r="r" t="t"/>
              <a:pathLst>
                <a:path extrusionOk="0" h="5519" w="8566">
                  <a:moveTo>
                    <a:pt x="4283" y="334"/>
                  </a:moveTo>
                  <a:cubicBezTo>
                    <a:pt x="5384" y="334"/>
                    <a:pt x="6382" y="983"/>
                    <a:pt x="7024" y="1527"/>
                  </a:cubicBezTo>
                  <a:cubicBezTo>
                    <a:pt x="7627" y="2038"/>
                    <a:pt x="8052" y="2563"/>
                    <a:pt x="8198" y="2761"/>
                  </a:cubicBezTo>
                  <a:cubicBezTo>
                    <a:pt x="8056" y="2955"/>
                    <a:pt x="7635" y="3482"/>
                    <a:pt x="7020" y="4002"/>
                  </a:cubicBezTo>
                  <a:cubicBezTo>
                    <a:pt x="6378" y="4541"/>
                    <a:pt x="5384" y="5184"/>
                    <a:pt x="4283" y="5184"/>
                  </a:cubicBezTo>
                  <a:cubicBezTo>
                    <a:pt x="3182" y="5184"/>
                    <a:pt x="2184" y="4535"/>
                    <a:pt x="1542" y="3991"/>
                  </a:cubicBezTo>
                  <a:cubicBezTo>
                    <a:pt x="938" y="3480"/>
                    <a:pt x="515" y="2955"/>
                    <a:pt x="368" y="2757"/>
                  </a:cubicBezTo>
                  <a:cubicBezTo>
                    <a:pt x="510" y="2563"/>
                    <a:pt x="931" y="2036"/>
                    <a:pt x="1547" y="1516"/>
                  </a:cubicBezTo>
                  <a:cubicBezTo>
                    <a:pt x="2187" y="978"/>
                    <a:pt x="3182" y="334"/>
                    <a:pt x="4283" y="334"/>
                  </a:cubicBezTo>
                  <a:close/>
                  <a:moveTo>
                    <a:pt x="4283" y="0"/>
                  </a:moveTo>
                  <a:cubicBezTo>
                    <a:pt x="3054" y="0"/>
                    <a:pt x="1962" y="717"/>
                    <a:pt x="1264" y="1318"/>
                  </a:cubicBezTo>
                  <a:cubicBezTo>
                    <a:pt x="864" y="1664"/>
                    <a:pt x="554" y="2003"/>
                    <a:pt x="364" y="2226"/>
                  </a:cubicBezTo>
                  <a:cubicBezTo>
                    <a:pt x="247" y="2364"/>
                    <a:pt x="165" y="2470"/>
                    <a:pt x="117" y="2535"/>
                  </a:cubicBezTo>
                  <a:cubicBezTo>
                    <a:pt x="19" y="2667"/>
                    <a:pt x="0" y="2703"/>
                    <a:pt x="0" y="2759"/>
                  </a:cubicBezTo>
                  <a:cubicBezTo>
                    <a:pt x="0" y="2819"/>
                    <a:pt x="21" y="2851"/>
                    <a:pt x="118" y="2980"/>
                  </a:cubicBezTo>
                  <a:cubicBezTo>
                    <a:pt x="166" y="3045"/>
                    <a:pt x="249" y="3151"/>
                    <a:pt x="364" y="3286"/>
                  </a:cubicBezTo>
                  <a:cubicBezTo>
                    <a:pt x="555" y="3510"/>
                    <a:pt x="866" y="3850"/>
                    <a:pt x="1264" y="4194"/>
                  </a:cubicBezTo>
                  <a:cubicBezTo>
                    <a:pt x="1963" y="4798"/>
                    <a:pt x="3054" y="5518"/>
                    <a:pt x="4283" y="5518"/>
                  </a:cubicBezTo>
                  <a:cubicBezTo>
                    <a:pt x="5512" y="5518"/>
                    <a:pt x="6604" y="4801"/>
                    <a:pt x="7302" y="4200"/>
                  </a:cubicBezTo>
                  <a:cubicBezTo>
                    <a:pt x="7703" y="3854"/>
                    <a:pt x="8013" y="3516"/>
                    <a:pt x="8203" y="3293"/>
                  </a:cubicBezTo>
                  <a:cubicBezTo>
                    <a:pt x="8320" y="3154"/>
                    <a:pt x="8402" y="3048"/>
                    <a:pt x="8449" y="2983"/>
                  </a:cubicBezTo>
                  <a:cubicBezTo>
                    <a:pt x="8547" y="2851"/>
                    <a:pt x="8565" y="2816"/>
                    <a:pt x="8565" y="2759"/>
                  </a:cubicBezTo>
                  <a:cubicBezTo>
                    <a:pt x="8565" y="2699"/>
                    <a:pt x="8544" y="2667"/>
                    <a:pt x="8448" y="2538"/>
                  </a:cubicBezTo>
                  <a:cubicBezTo>
                    <a:pt x="8400" y="2473"/>
                    <a:pt x="8318" y="2368"/>
                    <a:pt x="8202" y="2232"/>
                  </a:cubicBezTo>
                  <a:lnTo>
                    <a:pt x="8203" y="2232"/>
                  </a:lnTo>
                  <a:cubicBezTo>
                    <a:pt x="8011" y="2008"/>
                    <a:pt x="7701" y="1668"/>
                    <a:pt x="7303" y="1325"/>
                  </a:cubicBezTo>
                  <a:cubicBezTo>
                    <a:pt x="6604" y="720"/>
                    <a:pt x="5512" y="0"/>
                    <a:pt x="4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1595750" y="5094200"/>
              <a:ext cx="95375" cy="95375"/>
            </a:xfrm>
            <a:custGeom>
              <a:rect b="b" l="l" r="r" t="t"/>
              <a:pathLst>
                <a:path extrusionOk="0" h="3815" w="3815">
                  <a:moveTo>
                    <a:pt x="1916" y="1437"/>
                  </a:moveTo>
                  <a:cubicBezTo>
                    <a:pt x="2141" y="1437"/>
                    <a:pt x="2323" y="1619"/>
                    <a:pt x="2323" y="1843"/>
                  </a:cubicBezTo>
                  <a:lnTo>
                    <a:pt x="2323" y="1987"/>
                  </a:lnTo>
                  <a:cubicBezTo>
                    <a:pt x="2323" y="2211"/>
                    <a:pt x="2141" y="2394"/>
                    <a:pt x="1916" y="2394"/>
                  </a:cubicBezTo>
                  <a:cubicBezTo>
                    <a:pt x="1692" y="2394"/>
                    <a:pt x="1510" y="2211"/>
                    <a:pt x="1510" y="1987"/>
                  </a:cubicBezTo>
                  <a:lnTo>
                    <a:pt x="1510" y="1843"/>
                  </a:lnTo>
                  <a:cubicBezTo>
                    <a:pt x="1510" y="1619"/>
                    <a:pt x="1692" y="1437"/>
                    <a:pt x="1916" y="1437"/>
                  </a:cubicBezTo>
                  <a:close/>
                  <a:moveTo>
                    <a:pt x="1908" y="334"/>
                  </a:moveTo>
                  <a:lnTo>
                    <a:pt x="1908" y="334"/>
                  </a:lnTo>
                  <a:cubicBezTo>
                    <a:pt x="2776" y="335"/>
                    <a:pt x="3481" y="1041"/>
                    <a:pt x="3481" y="1907"/>
                  </a:cubicBezTo>
                  <a:cubicBezTo>
                    <a:pt x="3481" y="2264"/>
                    <a:pt x="3361" y="2594"/>
                    <a:pt x="3160" y="2858"/>
                  </a:cubicBezTo>
                  <a:cubicBezTo>
                    <a:pt x="3003" y="2642"/>
                    <a:pt x="2773" y="2489"/>
                    <a:pt x="2514" y="2426"/>
                  </a:cubicBezTo>
                  <a:cubicBezTo>
                    <a:pt x="2605" y="2303"/>
                    <a:pt x="2658" y="2151"/>
                    <a:pt x="2658" y="1987"/>
                  </a:cubicBezTo>
                  <a:lnTo>
                    <a:pt x="2658" y="1843"/>
                  </a:lnTo>
                  <a:cubicBezTo>
                    <a:pt x="2658" y="1435"/>
                    <a:pt x="2325" y="1102"/>
                    <a:pt x="1916" y="1102"/>
                  </a:cubicBezTo>
                  <a:cubicBezTo>
                    <a:pt x="1508" y="1102"/>
                    <a:pt x="1175" y="1435"/>
                    <a:pt x="1175" y="1843"/>
                  </a:cubicBezTo>
                  <a:lnTo>
                    <a:pt x="1175" y="1987"/>
                  </a:lnTo>
                  <a:cubicBezTo>
                    <a:pt x="1175" y="2151"/>
                    <a:pt x="1229" y="2302"/>
                    <a:pt x="1319" y="2426"/>
                  </a:cubicBezTo>
                  <a:cubicBezTo>
                    <a:pt x="1055" y="2489"/>
                    <a:pt x="822" y="2646"/>
                    <a:pt x="665" y="2868"/>
                  </a:cubicBezTo>
                  <a:cubicBezTo>
                    <a:pt x="459" y="2603"/>
                    <a:pt x="336" y="2269"/>
                    <a:pt x="336" y="1907"/>
                  </a:cubicBezTo>
                  <a:cubicBezTo>
                    <a:pt x="336" y="1041"/>
                    <a:pt x="1041" y="335"/>
                    <a:pt x="1908" y="334"/>
                  </a:cubicBezTo>
                  <a:close/>
                  <a:moveTo>
                    <a:pt x="2248" y="2729"/>
                  </a:moveTo>
                  <a:cubicBezTo>
                    <a:pt x="2527" y="2729"/>
                    <a:pt x="2782" y="2873"/>
                    <a:pt x="2924" y="3106"/>
                  </a:cubicBezTo>
                  <a:cubicBezTo>
                    <a:pt x="2650" y="3339"/>
                    <a:pt x="2296" y="3480"/>
                    <a:pt x="1909" y="3480"/>
                  </a:cubicBezTo>
                  <a:cubicBezTo>
                    <a:pt x="1521" y="3480"/>
                    <a:pt x="1175" y="3343"/>
                    <a:pt x="903" y="3115"/>
                  </a:cubicBezTo>
                  <a:cubicBezTo>
                    <a:pt x="1044" y="2877"/>
                    <a:pt x="1301" y="2729"/>
                    <a:pt x="1584" y="2729"/>
                  </a:cubicBezTo>
                  <a:close/>
                  <a:moveTo>
                    <a:pt x="1908" y="0"/>
                  </a:moveTo>
                  <a:cubicBezTo>
                    <a:pt x="857" y="0"/>
                    <a:pt x="1" y="856"/>
                    <a:pt x="1" y="1907"/>
                  </a:cubicBezTo>
                  <a:cubicBezTo>
                    <a:pt x="1" y="2438"/>
                    <a:pt x="220" y="2919"/>
                    <a:pt x="571" y="3266"/>
                  </a:cubicBezTo>
                  <a:cubicBezTo>
                    <a:pt x="577" y="3273"/>
                    <a:pt x="583" y="3279"/>
                    <a:pt x="591" y="3284"/>
                  </a:cubicBezTo>
                  <a:cubicBezTo>
                    <a:pt x="933" y="3613"/>
                    <a:pt x="1398" y="3814"/>
                    <a:pt x="1908" y="3814"/>
                  </a:cubicBezTo>
                  <a:cubicBezTo>
                    <a:pt x="2419" y="3814"/>
                    <a:pt x="2893" y="3608"/>
                    <a:pt x="3237" y="3274"/>
                  </a:cubicBezTo>
                  <a:cubicBezTo>
                    <a:pt x="3245" y="3267"/>
                    <a:pt x="3252" y="3260"/>
                    <a:pt x="3260" y="3253"/>
                  </a:cubicBezTo>
                  <a:cubicBezTo>
                    <a:pt x="3602" y="2907"/>
                    <a:pt x="3815" y="2432"/>
                    <a:pt x="3815" y="1907"/>
                  </a:cubicBezTo>
                  <a:cubicBezTo>
                    <a:pt x="3815" y="856"/>
                    <a:pt x="2960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1536325" y="5199525"/>
              <a:ext cx="49425" cy="49425"/>
            </a:xfrm>
            <a:custGeom>
              <a:rect b="b" l="l" r="r" t="t"/>
              <a:pathLst>
                <a:path extrusionOk="0" h="1977" w="1977">
                  <a:moveTo>
                    <a:pt x="168" y="0"/>
                  </a:moveTo>
                  <a:cubicBezTo>
                    <a:pt x="76" y="0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2"/>
                    <a:pt x="76" y="1977"/>
                    <a:pt x="168" y="1977"/>
                  </a:cubicBezTo>
                  <a:lnTo>
                    <a:pt x="1810" y="1977"/>
                  </a:lnTo>
                  <a:cubicBezTo>
                    <a:pt x="1902" y="1977"/>
                    <a:pt x="1976" y="1902"/>
                    <a:pt x="1976" y="1809"/>
                  </a:cubicBezTo>
                  <a:cubicBezTo>
                    <a:pt x="1976" y="1717"/>
                    <a:pt x="1902" y="1642"/>
                    <a:pt x="1810" y="1642"/>
                  </a:cubicBezTo>
                  <a:lnTo>
                    <a:pt x="336" y="1642"/>
                  </a:lnTo>
                  <a:lnTo>
                    <a:pt x="336" y="168"/>
                  </a:lnTo>
                  <a:cubicBezTo>
                    <a:pt x="336" y="76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1701075" y="524057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8" y="50"/>
                  </a:cubicBezTo>
                  <a:cubicBezTo>
                    <a:pt x="17" y="80"/>
                    <a:pt x="0" y="123"/>
                    <a:pt x="0" y="167"/>
                  </a:cubicBezTo>
                  <a:cubicBezTo>
                    <a:pt x="0" y="211"/>
                    <a:pt x="17" y="255"/>
                    <a:pt x="48" y="285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5"/>
                  </a:cubicBezTo>
                  <a:cubicBezTo>
                    <a:pt x="317" y="255"/>
                    <a:pt x="334" y="211"/>
                    <a:pt x="334" y="167"/>
                  </a:cubicBezTo>
                  <a:cubicBezTo>
                    <a:pt x="334" y="123"/>
                    <a:pt x="317" y="80"/>
                    <a:pt x="285" y="50"/>
                  </a:cubicBezTo>
                  <a:cubicBezTo>
                    <a:pt x="254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1717775" y="5199525"/>
              <a:ext cx="32700" cy="49425"/>
            </a:xfrm>
            <a:custGeom>
              <a:rect b="b" l="l" r="r" t="t"/>
              <a:pathLst>
                <a:path extrusionOk="0" h="1977" w="1308">
                  <a:moveTo>
                    <a:pt x="1141" y="0"/>
                  </a:moveTo>
                  <a:cubicBezTo>
                    <a:pt x="1048" y="0"/>
                    <a:pt x="973" y="76"/>
                    <a:pt x="973" y="168"/>
                  </a:cubicBezTo>
                  <a:lnTo>
                    <a:pt x="973" y="1642"/>
                  </a:lnTo>
                  <a:lnTo>
                    <a:pt x="168" y="1642"/>
                  </a:lnTo>
                  <a:cubicBezTo>
                    <a:pt x="76" y="1642"/>
                    <a:pt x="1" y="1717"/>
                    <a:pt x="1" y="1809"/>
                  </a:cubicBezTo>
                  <a:cubicBezTo>
                    <a:pt x="1" y="1902"/>
                    <a:pt x="76" y="1977"/>
                    <a:pt x="168" y="1977"/>
                  </a:cubicBezTo>
                  <a:lnTo>
                    <a:pt x="1141" y="1977"/>
                  </a:lnTo>
                  <a:cubicBezTo>
                    <a:pt x="1233" y="1977"/>
                    <a:pt x="1307" y="1902"/>
                    <a:pt x="1307" y="1809"/>
                  </a:cubicBezTo>
                  <a:lnTo>
                    <a:pt x="1307" y="168"/>
                  </a:lnTo>
                  <a:cubicBezTo>
                    <a:pt x="1307" y="76"/>
                    <a:pt x="1233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1577375" y="50348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1"/>
                  </a:moveTo>
                  <a:cubicBezTo>
                    <a:pt x="123" y="1"/>
                    <a:pt x="80" y="18"/>
                    <a:pt x="49" y="50"/>
                  </a:cubicBezTo>
                  <a:cubicBezTo>
                    <a:pt x="18" y="80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5" y="317"/>
                    <a:pt x="285" y="287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50"/>
                  </a:cubicBezTo>
                  <a:cubicBezTo>
                    <a:pt x="255" y="18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1536325" y="5034800"/>
              <a:ext cx="32700" cy="49425"/>
            </a:xfrm>
            <a:custGeom>
              <a:rect b="b" l="l" r="r" t="t"/>
              <a:pathLst>
                <a:path extrusionOk="0" h="1977" w="1308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1"/>
                    <a:pt x="76" y="1977"/>
                    <a:pt x="168" y="1977"/>
                  </a:cubicBezTo>
                  <a:cubicBezTo>
                    <a:pt x="260" y="1977"/>
                    <a:pt x="336" y="1901"/>
                    <a:pt x="336" y="1809"/>
                  </a:cubicBezTo>
                  <a:lnTo>
                    <a:pt x="336" y="335"/>
                  </a:lnTo>
                  <a:lnTo>
                    <a:pt x="1140" y="335"/>
                  </a:lnTo>
                  <a:cubicBezTo>
                    <a:pt x="1233" y="335"/>
                    <a:pt x="1308" y="261"/>
                    <a:pt x="1308" y="168"/>
                  </a:cubicBezTo>
                  <a:cubicBezTo>
                    <a:pt x="1308" y="76"/>
                    <a:pt x="1233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1701075" y="5034800"/>
              <a:ext cx="49400" cy="49425"/>
            </a:xfrm>
            <a:custGeom>
              <a:rect b="b" l="l" r="r" t="t"/>
              <a:pathLst>
                <a:path extrusionOk="0" h="1977" w="1976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641" y="335"/>
                  </a:lnTo>
                  <a:lnTo>
                    <a:pt x="1641" y="1809"/>
                  </a:lnTo>
                  <a:cubicBezTo>
                    <a:pt x="1641" y="1901"/>
                    <a:pt x="1716" y="1977"/>
                    <a:pt x="1809" y="1977"/>
                  </a:cubicBezTo>
                  <a:cubicBezTo>
                    <a:pt x="1901" y="1977"/>
                    <a:pt x="1975" y="1901"/>
                    <a:pt x="1975" y="1809"/>
                  </a:cubicBezTo>
                  <a:lnTo>
                    <a:pt x="1975" y="168"/>
                  </a:lnTo>
                  <a:cubicBezTo>
                    <a:pt x="1975" y="76"/>
                    <a:pt x="190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2784818" y="2834100"/>
            <a:ext cx="412025" cy="412003"/>
            <a:chOff x="3727525" y="5034800"/>
            <a:chExt cx="214150" cy="214150"/>
          </a:xfrm>
        </p:grpSpPr>
        <p:sp>
          <p:nvSpPr>
            <p:cNvPr id="1104" name="Google Shape;1104;p44"/>
            <p:cNvSpPr/>
            <p:nvPr/>
          </p:nvSpPr>
          <p:spPr>
            <a:xfrm>
              <a:off x="3746000" y="5084150"/>
              <a:ext cx="83250" cy="83250"/>
            </a:xfrm>
            <a:custGeom>
              <a:rect b="b" l="l" r="r" t="t"/>
              <a:pathLst>
                <a:path extrusionOk="0" h="3330" w="3330">
                  <a:moveTo>
                    <a:pt x="1360" y="624"/>
                  </a:moveTo>
                  <a:lnTo>
                    <a:pt x="1360" y="1400"/>
                  </a:lnTo>
                  <a:lnTo>
                    <a:pt x="812" y="852"/>
                  </a:lnTo>
                  <a:cubicBezTo>
                    <a:pt x="969" y="733"/>
                    <a:pt x="1156" y="653"/>
                    <a:pt x="1360" y="624"/>
                  </a:cubicBezTo>
                  <a:close/>
                  <a:moveTo>
                    <a:pt x="1694" y="344"/>
                  </a:moveTo>
                  <a:cubicBezTo>
                    <a:pt x="2371" y="422"/>
                    <a:pt x="2908" y="960"/>
                    <a:pt x="2986" y="1636"/>
                  </a:cubicBezTo>
                  <a:lnTo>
                    <a:pt x="1694" y="1636"/>
                  </a:lnTo>
                  <a:lnTo>
                    <a:pt x="1694" y="344"/>
                  </a:lnTo>
                  <a:close/>
                  <a:moveTo>
                    <a:pt x="575" y="1088"/>
                  </a:moveTo>
                  <a:lnTo>
                    <a:pt x="1409" y="1921"/>
                  </a:lnTo>
                  <a:cubicBezTo>
                    <a:pt x="1439" y="1952"/>
                    <a:pt x="1480" y="1971"/>
                    <a:pt x="1527" y="1971"/>
                  </a:cubicBezTo>
                  <a:lnTo>
                    <a:pt x="2706" y="1971"/>
                  </a:lnTo>
                  <a:cubicBezTo>
                    <a:pt x="2624" y="2549"/>
                    <a:pt x="2127" y="2994"/>
                    <a:pt x="1527" y="2994"/>
                  </a:cubicBezTo>
                  <a:lnTo>
                    <a:pt x="1526" y="2994"/>
                  </a:lnTo>
                  <a:cubicBezTo>
                    <a:pt x="870" y="2994"/>
                    <a:pt x="336" y="2460"/>
                    <a:pt x="336" y="1804"/>
                  </a:cubicBezTo>
                  <a:cubicBezTo>
                    <a:pt x="336" y="1536"/>
                    <a:pt x="425" y="1288"/>
                    <a:pt x="575" y="1088"/>
                  </a:cubicBezTo>
                  <a:close/>
                  <a:moveTo>
                    <a:pt x="1526" y="1"/>
                  </a:moveTo>
                  <a:cubicBezTo>
                    <a:pt x="1434" y="1"/>
                    <a:pt x="1360" y="75"/>
                    <a:pt x="1360" y="167"/>
                  </a:cubicBezTo>
                  <a:lnTo>
                    <a:pt x="1360" y="287"/>
                  </a:lnTo>
                  <a:cubicBezTo>
                    <a:pt x="597" y="371"/>
                    <a:pt x="1" y="1018"/>
                    <a:pt x="1" y="1803"/>
                  </a:cubicBezTo>
                  <a:cubicBezTo>
                    <a:pt x="1" y="2644"/>
                    <a:pt x="685" y="3330"/>
                    <a:pt x="1526" y="3330"/>
                  </a:cubicBezTo>
                  <a:cubicBezTo>
                    <a:pt x="2311" y="3330"/>
                    <a:pt x="2960" y="2734"/>
                    <a:pt x="3044" y="1971"/>
                  </a:cubicBezTo>
                  <a:lnTo>
                    <a:pt x="3162" y="1971"/>
                  </a:lnTo>
                  <a:cubicBezTo>
                    <a:pt x="3254" y="1971"/>
                    <a:pt x="3330" y="1896"/>
                    <a:pt x="3330" y="1803"/>
                  </a:cubicBezTo>
                  <a:cubicBezTo>
                    <a:pt x="3330" y="810"/>
                    <a:pt x="2521" y="1"/>
                    <a:pt x="1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3727525" y="5034800"/>
              <a:ext cx="214150" cy="214150"/>
            </a:xfrm>
            <a:custGeom>
              <a:rect b="b" l="l" r="r" t="t"/>
              <a:pathLst>
                <a:path extrusionOk="0" h="8566" w="8566">
                  <a:moveTo>
                    <a:pt x="4651" y="335"/>
                  </a:moveTo>
                  <a:lnTo>
                    <a:pt x="4651" y="904"/>
                  </a:lnTo>
                  <a:lnTo>
                    <a:pt x="3916" y="904"/>
                  </a:lnTo>
                  <a:lnTo>
                    <a:pt x="3916" y="335"/>
                  </a:lnTo>
                  <a:close/>
                  <a:moveTo>
                    <a:pt x="3476" y="6458"/>
                  </a:moveTo>
                  <a:lnTo>
                    <a:pt x="2574" y="8231"/>
                  </a:lnTo>
                  <a:lnTo>
                    <a:pt x="1880" y="8231"/>
                  </a:lnTo>
                  <a:lnTo>
                    <a:pt x="2780" y="6458"/>
                  </a:lnTo>
                  <a:close/>
                  <a:moveTo>
                    <a:pt x="4651" y="6458"/>
                  </a:moveTo>
                  <a:lnTo>
                    <a:pt x="4651" y="8231"/>
                  </a:lnTo>
                  <a:lnTo>
                    <a:pt x="3916" y="8231"/>
                  </a:lnTo>
                  <a:lnTo>
                    <a:pt x="3916" y="6458"/>
                  </a:lnTo>
                  <a:close/>
                  <a:moveTo>
                    <a:pt x="5787" y="6458"/>
                  </a:moveTo>
                  <a:lnTo>
                    <a:pt x="6687" y="8231"/>
                  </a:lnTo>
                  <a:lnTo>
                    <a:pt x="5993" y="8231"/>
                  </a:lnTo>
                  <a:lnTo>
                    <a:pt x="5091" y="6458"/>
                  </a:lnTo>
                  <a:close/>
                  <a:moveTo>
                    <a:pt x="3748" y="1"/>
                  </a:moveTo>
                  <a:cubicBezTo>
                    <a:pt x="3656" y="1"/>
                    <a:pt x="3580" y="76"/>
                    <a:pt x="3580" y="168"/>
                  </a:cubicBezTo>
                  <a:lnTo>
                    <a:pt x="3580" y="904"/>
                  </a:lnTo>
                  <a:lnTo>
                    <a:pt x="2600" y="904"/>
                  </a:lnTo>
                  <a:cubicBezTo>
                    <a:pt x="2507" y="904"/>
                    <a:pt x="2432" y="979"/>
                    <a:pt x="2432" y="1072"/>
                  </a:cubicBezTo>
                  <a:cubicBezTo>
                    <a:pt x="2432" y="1164"/>
                    <a:pt x="2507" y="1238"/>
                    <a:pt x="2600" y="1238"/>
                  </a:cubicBezTo>
                  <a:lnTo>
                    <a:pt x="7966" y="1238"/>
                  </a:lnTo>
                  <a:cubicBezTo>
                    <a:pt x="8112" y="1238"/>
                    <a:pt x="8232" y="1358"/>
                    <a:pt x="8232" y="1504"/>
                  </a:cubicBezTo>
                  <a:lnTo>
                    <a:pt x="8232" y="5857"/>
                  </a:lnTo>
                  <a:cubicBezTo>
                    <a:pt x="8232" y="6004"/>
                    <a:pt x="8112" y="6123"/>
                    <a:pt x="7966" y="6123"/>
                  </a:cubicBezTo>
                  <a:lnTo>
                    <a:pt x="601" y="6123"/>
                  </a:lnTo>
                  <a:cubicBezTo>
                    <a:pt x="455" y="6123"/>
                    <a:pt x="335" y="6004"/>
                    <a:pt x="335" y="5857"/>
                  </a:cubicBezTo>
                  <a:lnTo>
                    <a:pt x="335" y="1504"/>
                  </a:lnTo>
                  <a:cubicBezTo>
                    <a:pt x="335" y="1358"/>
                    <a:pt x="455" y="1238"/>
                    <a:pt x="601" y="1238"/>
                  </a:cubicBezTo>
                  <a:lnTo>
                    <a:pt x="1258" y="1238"/>
                  </a:lnTo>
                  <a:cubicBezTo>
                    <a:pt x="1351" y="1238"/>
                    <a:pt x="1426" y="1164"/>
                    <a:pt x="1426" y="1072"/>
                  </a:cubicBezTo>
                  <a:cubicBezTo>
                    <a:pt x="1426" y="979"/>
                    <a:pt x="1351" y="904"/>
                    <a:pt x="1258" y="904"/>
                  </a:cubicBezTo>
                  <a:lnTo>
                    <a:pt x="601" y="904"/>
                  </a:lnTo>
                  <a:cubicBezTo>
                    <a:pt x="270" y="904"/>
                    <a:pt x="1" y="1173"/>
                    <a:pt x="1" y="1505"/>
                  </a:cubicBezTo>
                  <a:lnTo>
                    <a:pt x="1" y="5857"/>
                  </a:lnTo>
                  <a:cubicBezTo>
                    <a:pt x="1" y="6188"/>
                    <a:pt x="270" y="6458"/>
                    <a:pt x="601" y="6458"/>
                  </a:cubicBezTo>
                  <a:lnTo>
                    <a:pt x="2405" y="6458"/>
                  </a:lnTo>
                  <a:lnTo>
                    <a:pt x="1457" y="8323"/>
                  </a:lnTo>
                  <a:cubicBezTo>
                    <a:pt x="1431" y="8375"/>
                    <a:pt x="1434" y="8437"/>
                    <a:pt x="1465" y="8486"/>
                  </a:cubicBezTo>
                  <a:cubicBezTo>
                    <a:pt x="1495" y="8535"/>
                    <a:pt x="1549" y="8566"/>
                    <a:pt x="1607" y="8566"/>
                  </a:cubicBezTo>
                  <a:lnTo>
                    <a:pt x="2677" y="8566"/>
                  </a:lnTo>
                  <a:cubicBezTo>
                    <a:pt x="2741" y="8566"/>
                    <a:pt x="2799" y="8530"/>
                    <a:pt x="2827" y="8475"/>
                  </a:cubicBezTo>
                  <a:lnTo>
                    <a:pt x="3581" y="6990"/>
                  </a:lnTo>
                  <a:lnTo>
                    <a:pt x="3581" y="8399"/>
                  </a:lnTo>
                  <a:cubicBezTo>
                    <a:pt x="3581" y="8491"/>
                    <a:pt x="3656" y="8566"/>
                    <a:pt x="3748" y="8566"/>
                  </a:cubicBezTo>
                  <a:lnTo>
                    <a:pt x="4819" y="8566"/>
                  </a:lnTo>
                  <a:cubicBezTo>
                    <a:pt x="4911" y="8566"/>
                    <a:pt x="4987" y="8491"/>
                    <a:pt x="4987" y="8399"/>
                  </a:cubicBezTo>
                  <a:lnTo>
                    <a:pt x="4987" y="6990"/>
                  </a:lnTo>
                  <a:lnTo>
                    <a:pt x="5740" y="8475"/>
                  </a:lnTo>
                  <a:cubicBezTo>
                    <a:pt x="5769" y="8530"/>
                    <a:pt x="5827" y="8566"/>
                    <a:pt x="5890" y="8566"/>
                  </a:cubicBezTo>
                  <a:lnTo>
                    <a:pt x="6960" y="8566"/>
                  </a:lnTo>
                  <a:cubicBezTo>
                    <a:pt x="7018" y="8566"/>
                    <a:pt x="7072" y="8535"/>
                    <a:pt x="7103" y="8486"/>
                  </a:cubicBezTo>
                  <a:cubicBezTo>
                    <a:pt x="7134" y="8437"/>
                    <a:pt x="7136" y="8375"/>
                    <a:pt x="7110" y="8323"/>
                  </a:cubicBezTo>
                  <a:lnTo>
                    <a:pt x="6162" y="6458"/>
                  </a:lnTo>
                  <a:lnTo>
                    <a:pt x="7966" y="6458"/>
                  </a:lnTo>
                  <a:cubicBezTo>
                    <a:pt x="8297" y="6458"/>
                    <a:pt x="8566" y="6189"/>
                    <a:pt x="8566" y="5857"/>
                  </a:cubicBezTo>
                  <a:lnTo>
                    <a:pt x="8566" y="1505"/>
                  </a:lnTo>
                  <a:cubicBezTo>
                    <a:pt x="8566" y="1173"/>
                    <a:pt x="8297" y="904"/>
                    <a:pt x="7966" y="904"/>
                  </a:cubicBezTo>
                  <a:lnTo>
                    <a:pt x="4986" y="904"/>
                  </a:lnTo>
                  <a:lnTo>
                    <a:pt x="4986" y="168"/>
                  </a:lnTo>
                  <a:cubicBezTo>
                    <a:pt x="4986" y="76"/>
                    <a:pt x="4911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3771525" y="5057375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168" y="1"/>
                  </a:moveTo>
                  <a:cubicBezTo>
                    <a:pt x="124" y="1"/>
                    <a:pt x="81" y="19"/>
                    <a:pt x="50" y="50"/>
                  </a:cubicBezTo>
                  <a:cubicBezTo>
                    <a:pt x="18" y="82"/>
                    <a:pt x="0" y="125"/>
                    <a:pt x="0" y="169"/>
                  </a:cubicBezTo>
                  <a:cubicBezTo>
                    <a:pt x="0" y="213"/>
                    <a:pt x="18" y="256"/>
                    <a:pt x="50" y="287"/>
                  </a:cubicBezTo>
                  <a:cubicBezTo>
                    <a:pt x="80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7" y="256"/>
                    <a:pt x="335" y="213"/>
                    <a:pt x="335" y="169"/>
                  </a:cubicBezTo>
                  <a:cubicBezTo>
                    <a:pt x="335" y="125"/>
                    <a:pt x="317" y="82"/>
                    <a:pt x="286" y="50"/>
                  </a:cubicBezTo>
                  <a:cubicBezTo>
                    <a:pt x="255" y="19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3830450" y="5103825"/>
              <a:ext cx="35100" cy="8400"/>
            </a:xfrm>
            <a:custGeom>
              <a:rect b="b" l="l" r="r" t="t"/>
              <a:pathLst>
                <a:path extrusionOk="0" h="336" w="1404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37" y="336"/>
                  </a:lnTo>
                  <a:cubicBezTo>
                    <a:pt x="1330" y="336"/>
                    <a:pt x="1404" y="261"/>
                    <a:pt x="1404" y="168"/>
                  </a:cubicBezTo>
                  <a:cubicBezTo>
                    <a:pt x="1404" y="76"/>
                    <a:pt x="1330" y="1"/>
                    <a:pt x="1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3830450" y="5083775"/>
              <a:ext cx="56425" cy="8375"/>
            </a:xfrm>
            <a:custGeom>
              <a:rect b="b" l="l" r="r" t="t"/>
              <a:pathLst>
                <a:path extrusionOk="0" h="335" w="2257">
                  <a:moveTo>
                    <a:pt x="169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4"/>
                    <a:pt x="169" y="334"/>
                  </a:cubicBezTo>
                  <a:lnTo>
                    <a:pt x="2090" y="334"/>
                  </a:lnTo>
                  <a:cubicBezTo>
                    <a:pt x="2183" y="334"/>
                    <a:pt x="2257" y="260"/>
                    <a:pt x="2257" y="168"/>
                  </a:cubicBezTo>
                  <a:cubicBezTo>
                    <a:pt x="2257" y="76"/>
                    <a:pt x="2183" y="0"/>
                    <a:pt x="2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3895250" y="508377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4"/>
                    <a:pt x="167" y="334"/>
                  </a:cubicBezTo>
                  <a:cubicBezTo>
                    <a:pt x="211" y="334"/>
                    <a:pt x="255" y="317"/>
                    <a:pt x="285" y="286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49"/>
                  </a:cubicBezTo>
                  <a:cubicBezTo>
                    <a:pt x="255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3830475" y="5104350"/>
              <a:ext cx="94475" cy="63050"/>
            </a:xfrm>
            <a:custGeom>
              <a:rect b="b" l="l" r="r" t="t"/>
              <a:pathLst>
                <a:path extrusionOk="0" h="2522" w="3779">
                  <a:moveTo>
                    <a:pt x="1169" y="1700"/>
                  </a:moveTo>
                  <a:lnTo>
                    <a:pt x="1169" y="2186"/>
                  </a:lnTo>
                  <a:lnTo>
                    <a:pt x="701" y="2186"/>
                  </a:lnTo>
                  <a:lnTo>
                    <a:pt x="701" y="1700"/>
                  </a:lnTo>
                  <a:close/>
                  <a:moveTo>
                    <a:pt x="1972" y="1147"/>
                  </a:moveTo>
                  <a:lnTo>
                    <a:pt x="1972" y="2186"/>
                  </a:lnTo>
                  <a:lnTo>
                    <a:pt x="1504" y="2186"/>
                  </a:lnTo>
                  <a:lnTo>
                    <a:pt x="1504" y="1147"/>
                  </a:lnTo>
                  <a:close/>
                  <a:moveTo>
                    <a:pt x="2775" y="703"/>
                  </a:moveTo>
                  <a:lnTo>
                    <a:pt x="2775" y="2186"/>
                  </a:lnTo>
                  <a:lnTo>
                    <a:pt x="2306" y="2186"/>
                  </a:lnTo>
                  <a:lnTo>
                    <a:pt x="2306" y="703"/>
                  </a:lnTo>
                  <a:close/>
                  <a:moveTo>
                    <a:pt x="3612" y="1"/>
                  </a:moveTo>
                  <a:cubicBezTo>
                    <a:pt x="3520" y="1"/>
                    <a:pt x="3444" y="76"/>
                    <a:pt x="3444" y="168"/>
                  </a:cubicBezTo>
                  <a:lnTo>
                    <a:pt x="3444" y="2186"/>
                  </a:lnTo>
                  <a:lnTo>
                    <a:pt x="3110" y="2186"/>
                  </a:lnTo>
                  <a:lnTo>
                    <a:pt x="3110" y="535"/>
                  </a:lnTo>
                  <a:cubicBezTo>
                    <a:pt x="3110" y="443"/>
                    <a:pt x="3034" y="367"/>
                    <a:pt x="2942" y="367"/>
                  </a:cubicBezTo>
                  <a:lnTo>
                    <a:pt x="2140" y="367"/>
                  </a:lnTo>
                  <a:cubicBezTo>
                    <a:pt x="2047" y="367"/>
                    <a:pt x="1972" y="443"/>
                    <a:pt x="1972" y="535"/>
                  </a:cubicBezTo>
                  <a:lnTo>
                    <a:pt x="1972" y="813"/>
                  </a:lnTo>
                  <a:lnTo>
                    <a:pt x="1337" y="813"/>
                  </a:lnTo>
                  <a:cubicBezTo>
                    <a:pt x="1244" y="813"/>
                    <a:pt x="1169" y="887"/>
                    <a:pt x="1169" y="979"/>
                  </a:cubicBezTo>
                  <a:lnTo>
                    <a:pt x="1169" y="1366"/>
                  </a:lnTo>
                  <a:lnTo>
                    <a:pt x="533" y="1366"/>
                  </a:lnTo>
                  <a:cubicBezTo>
                    <a:pt x="441" y="1366"/>
                    <a:pt x="367" y="1440"/>
                    <a:pt x="367" y="1534"/>
                  </a:cubicBezTo>
                  <a:lnTo>
                    <a:pt x="367" y="2186"/>
                  </a:lnTo>
                  <a:lnTo>
                    <a:pt x="168" y="2186"/>
                  </a:lnTo>
                  <a:cubicBezTo>
                    <a:pt x="75" y="2186"/>
                    <a:pt x="1" y="2262"/>
                    <a:pt x="1" y="2354"/>
                  </a:cubicBezTo>
                  <a:cubicBezTo>
                    <a:pt x="1" y="2446"/>
                    <a:pt x="75" y="2522"/>
                    <a:pt x="168" y="2522"/>
                  </a:cubicBezTo>
                  <a:lnTo>
                    <a:pt x="3612" y="2522"/>
                  </a:lnTo>
                  <a:cubicBezTo>
                    <a:pt x="3704" y="2522"/>
                    <a:pt x="3778" y="2446"/>
                    <a:pt x="3778" y="2354"/>
                  </a:cubicBezTo>
                  <a:lnTo>
                    <a:pt x="3778" y="168"/>
                  </a:lnTo>
                  <a:cubicBezTo>
                    <a:pt x="3778" y="76"/>
                    <a:pt x="3704" y="1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4"/>
          <p:cNvGrpSpPr/>
          <p:nvPr/>
        </p:nvGrpSpPr>
        <p:grpSpPr>
          <a:xfrm>
            <a:off x="5949720" y="2816577"/>
            <a:ext cx="388801" cy="447050"/>
            <a:chOff x="5188150" y="5034825"/>
            <a:chExt cx="186225" cy="214125"/>
          </a:xfrm>
        </p:grpSpPr>
        <p:sp>
          <p:nvSpPr>
            <p:cNvPr id="1112" name="Google Shape;1112;p44"/>
            <p:cNvSpPr/>
            <p:nvPr/>
          </p:nvSpPr>
          <p:spPr>
            <a:xfrm>
              <a:off x="5228225" y="5056450"/>
              <a:ext cx="9300" cy="8400"/>
            </a:xfrm>
            <a:custGeom>
              <a:rect b="b" l="l" r="r" t="t"/>
              <a:pathLst>
                <a:path extrusionOk="0" h="336" w="372">
                  <a:moveTo>
                    <a:pt x="187" y="1"/>
                  </a:moveTo>
                  <a:cubicBezTo>
                    <a:pt x="146" y="1"/>
                    <a:pt x="105" y="15"/>
                    <a:pt x="73" y="45"/>
                  </a:cubicBezTo>
                  <a:cubicBezTo>
                    <a:pt x="5" y="107"/>
                    <a:pt x="1" y="213"/>
                    <a:pt x="62" y="281"/>
                  </a:cubicBezTo>
                  <a:cubicBezTo>
                    <a:pt x="96" y="318"/>
                    <a:pt x="141" y="335"/>
                    <a:pt x="186" y="335"/>
                  </a:cubicBezTo>
                  <a:cubicBezTo>
                    <a:pt x="226" y="335"/>
                    <a:pt x="267" y="321"/>
                    <a:pt x="299" y="291"/>
                  </a:cubicBezTo>
                  <a:cubicBezTo>
                    <a:pt x="367" y="229"/>
                    <a:pt x="372" y="123"/>
                    <a:pt x="310" y="55"/>
                  </a:cubicBezTo>
                  <a:cubicBezTo>
                    <a:pt x="277" y="19"/>
                    <a:pt x="23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5188150" y="5034825"/>
              <a:ext cx="186225" cy="214125"/>
            </a:xfrm>
            <a:custGeom>
              <a:rect b="b" l="l" r="r" t="t"/>
              <a:pathLst>
                <a:path extrusionOk="0" h="8565" w="7449">
                  <a:moveTo>
                    <a:pt x="4008" y="0"/>
                  </a:moveTo>
                  <a:cubicBezTo>
                    <a:pt x="3988" y="0"/>
                    <a:pt x="3968" y="0"/>
                    <a:pt x="3948" y="1"/>
                  </a:cubicBezTo>
                  <a:cubicBezTo>
                    <a:pt x="3345" y="10"/>
                    <a:pt x="2756" y="178"/>
                    <a:pt x="2242" y="486"/>
                  </a:cubicBezTo>
                  <a:cubicBezTo>
                    <a:pt x="2163" y="533"/>
                    <a:pt x="2137" y="636"/>
                    <a:pt x="2184" y="715"/>
                  </a:cubicBezTo>
                  <a:cubicBezTo>
                    <a:pt x="2216" y="768"/>
                    <a:pt x="2271" y="797"/>
                    <a:pt x="2328" y="797"/>
                  </a:cubicBezTo>
                  <a:cubicBezTo>
                    <a:pt x="2357" y="797"/>
                    <a:pt x="2387" y="789"/>
                    <a:pt x="2414" y="773"/>
                  </a:cubicBezTo>
                  <a:cubicBezTo>
                    <a:pt x="2878" y="495"/>
                    <a:pt x="3410" y="343"/>
                    <a:pt x="3953" y="335"/>
                  </a:cubicBezTo>
                  <a:cubicBezTo>
                    <a:pt x="3970" y="335"/>
                    <a:pt x="3986" y="334"/>
                    <a:pt x="4003" y="334"/>
                  </a:cubicBezTo>
                  <a:cubicBezTo>
                    <a:pt x="5687" y="334"/>
                    <a:pt x="7071" y="1689"/>
                    <a:pt x="7099" y="3377"/>
                  </a:cubicBezTo>
                  <a:cubicBezTo>
                    <a:pt x="7112" y="4138"/>
                    <a:pt x="6847" y="5023"/>
                    <a:pt x="6423" y="5632"/>
                  </a:cubicBezTo>
                  <a:cubicBezTo>
                    <a:pt x="6228" y="5913"/>
                    <a:pt x="6125" y="6242"/>
                    <a:pt x="6125" y="6583"/>
                  </a:cubicBezTo>
                  <a:lnTo>
                    <a:pt x="6125" y="7061"/>
                  </a:lnTo>
                  <a:lnTo>
                    <a:pt x="3243" y="8155"/>
                  </a:lnTo>
                  <a:lnTo>
                    <a:pt x="3243" y="7730"/>
                  </a:lnTo>
                  <a:cubicBezTo>
                    <a:pt x="3243" y="7369"/>
                    <a:pt x="2951" y="7077"/>
                    <a:pt x="2591" y="7077"/>
                  </a:cubicBezTo>
                  <a:lnTo>
                    <a:pt x="2025" y="7077"/>
                  </a:lnTo>
                  <a:cubicBezTo>
                    <a:pt x="1662" y="7077"/>
                    <a:pt x="1368" y="6782"/>
                    <a:pt x="1368" y="6420"/>
                  </a:cubicBezTo>
                  <a:lnTo>
                    <a:pt x="1368" y="5464"/>
                  </a:lnTo>
                  <a:cubicBezTo>
                    <a:pt x="1368" y="5371"/>
                    <a:pt x="1292" y="5296"/>
                    <a:pt x="1200" y="5296"/>
                  </a:cubicBezTo>
                  <a:lnTo>
                    <a:pt x="395" y="5296"/>
                  </a:lnTo>
                  <a:lnTo>
                    <a:pt x="900" y="3475"/>
                  </a:lnTo>
                  <a:cubicBezTo>
                    <a:pt x="905" y="3461"/>
                    <a:pt x="907" y="3446"/>
                    <a:pt x="907" y="3430"/>
                  </a:cubicBezTo>
                  <a:cubicBezTo>
                    <a:pt x="907" y="2783"/>
                    <a:pt x="1105" y="2161"/>
                    <a:pt x="1480" y="1635"/>
                  </a:cubicBezTo>
                  <a:cubicBezTo>
                    <a:pt x="1533" y="1560"/>
                    <a:pt x="1517" y="1455"/>
                    <a:pt x="1441" y="1402"/>
                  </a:cubicBezTo>
                  <a:cubicBezTo>
                    <a:pt x="1412" y="1381"/>
                    <a:pt x="1378" y="1371"/>
                    <a:pt x="1344" y="1371"/>
                  </a:cubicBezTo>
                  <a:cubicBezTo>
                    <a:pt x="1292" y="1371"/>
                    <a:pt x="1240" y="1395"/>
                    <a:pt x="1207" y="1441"/>
                  </a:cubicBezTo>
                  <a:cubicBezTo>
                    <a:pt x="797" y="2018"/>
                    <a:pt x="577" y="2698"/>
                    <a:pt x="572" y="3407"/>
                  </a:cubicBezTo>
                  <a:lnTo>
                    <a:pt x="14" y="5419"/>
                  </a:lnTo>
                  <a:cubicBezTo>
                    <a:pt x="0" y="5469"/>
                    <a:pt x="11" y="5523"/>
                    <a:pt x="42" y="5565"/>
                  </a:cubicBezTo>
                  <a:cubicBezTo>
                    <a:pt x="74" y="5607"/>
                    <a:pt x="123" y="5631"/>
                    <a:pt x="175" y="5631"/>
                  </a:cubicBezTo>
                  <a:lnTo>
                    <a:pt x="1034" y="5631"/>
                  </a:lnTo>
                  <a:lnTo>
                    <a:pt x="1034" y="6420"/>
                  </a:lnTo>
                  <a:cubicBezTo>
                    <a:pt x="1034" y="6967"/>
                    <a:pt x="1478" y="7411"/>
                    <a:pt x="2025" y="7411"/>
                  </a:cubicBezTo>
                  <a:lnTo>
                    <a:pt x="2591" y="7411"/>
                  </a:lnTo>
                  <a:cubicBezTo>
                    <a:pt x="2766" y="7411"/>
                    <a:pt x="2908" y="7554"/>
                    <a:pt x="2908" y="7729"/>
                  </a:cubicBezTo>
                  <a:lnTo>
                    <a:pt x="2908" y="8397"/>
                  </a:lnTo>
                  <a:cubicBezTo>
                    <a:pt x="2908" y="8453"/>
                    <a:pt x="2935" y="8504"/>
                    <a:pt x="2980" y="8535"/>
                  </a:cubicBezTo>
                  <a:cubicBezTo>
                    <a:pt x="3009" y="8554"/>
                    <a:pt x="3042" y="8565"/>
                    <a:pt x="3076" y="8565"/>
                  </a:cubicBezTo>
                  <a:cubicBezTo>
                    <a:pt x="3096" y="8565"/>
                    <a:pt x="3116" y="8562"/>
                    <a:pt x="3136" y="8554"/>
                  </a:cubicBezTo>
                  <a:lnTo>
                    <a:pt x="6351" y="7332"/>
                  </a:lnTo>
                  <a:cubicBezTo>
                    <a:pt x="6416" y="7308"/>
                    <a:pt x="6459" y="7245"/>
                    <a:pt x="6459" y="7176"/>
                  </a:cubicBezTo>
                  <a:lnTo>
                    <a:pt x="6459" y="6583"/>
                  </a:lnTo>
                  <a:cubicBezTo>
                    <a:pt x="6459" y="6310"/>
                    <a:pt x="6542" y="6047"/>
                    <a:pt x="6697" y="5824"/>
                  </a:cubicBezTo>
                  <a:cubicBezTo>
                    <a:pt x="7166" y="5150"/>
                    <a:pt x="7448" y="4210"/>
                    <a:pt x="7434" y="3371"/>
                  </a:cubicBezTo>
                  <a:lnTo>
                    <a:pt x="7434" y="3371"/>
                  </a:lnTo>
                  <a:lnTo>
                    <a:pt x="7434" y="3372"/>
                  </a:lnTo>
                  <a:cubicBezTo>
                    <a:pt x="7418" y="2453"/>
                    <a:pt x="7048" y="1597"/>
                    <a:pt x="6391" y="962"/>
                  </a:cubicBezTo>
                  <a:cubicBezTo>
                    <a:pt x="5749" y="341"/>
                    <a:pt x="4904" y="0"/>
                    <a:pt x="4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5243675" y="5078875"/>
              <a:ext cx="89075" cy="118900"/>
            </a:xfrm>
            <a:custGeom>
              <a:rect b="b" l="l" r="r" t="t"/>
              <a:pathLst>
                <a:path extrusionOk="0" h="4756" w="3563">
                  <a:moveTo>
                    <a:pt x="1781" y="334"/>
                  </a:moveTo>
                  <a:cubicBezTo>
                    <a:pt x="2168" y="334"/>
                    <a:pt x="2530" y="484"/>
                    <a:pt x="2804" y="758"/>
                  </a:cubicBezTo>
                  <a:cubicBezTo>
                    <a:pt x="3077" y="1031"/>
                    <a:pt x="3227" y="1394"/>
                    <a:pt x="3227" y="1780"/>
                  </a:cubicBezTo>
                  <a:cubicBezTo>
                    <a:pt x="3227" y="2271"/>
                    <a:pt x="2982" y="2723"/>
                    <a:pt x="2571" y="2992"/>
                  </a:cubicBezTo>
                  <a:cubicBezTo>
                    <a:pt x="2440" y="3078"/>
                    <a:pt x="2340" y="3202"/>
                    <a:pt x="2283" y="3348"/>
                  </a:cubicBezTo>
                  <a:lnTo>
                    <a:pt x="1279" y="3348"/>
                  </a:lnTo>
                  <a:cubicBezTo>
                    <a:pt x="1222" y="3202"/>
                    <a:pt x="1121" y="3077"/>
                    <a:pt x="989" y="2991"/>
                  </a:cubicBezTo>
                  <a:cubicBezTo>
                    <a:pt x="579" y="2721"/>
                    <a:pt x="335" y="2269"/>
                    <a:pt x="335" y="1780"/>
                  </a:cubicBezTo>
                  <a:cubicBezTo>
                    <a:pt x="335" y="983"/>
                    <a:pt x="984" y="334"/>
                    <a:pt x="1781" y="334"/>
                  </a:cubicBezTo>
                  <a:close/>
                  <a:moveTo>
                    <a:pt x="2242" y="3682"/>
                  </a:moveTo>
                  <a:lnTo>
                    <a:pt x="2242" y="4190"/>
                  </a:lnTo>
                  <a:lnTo>
                    <a:pt x="2012" y="4421"/>
                  </a:lnTo>
                  <a:lnTo>
                    <a:pt x="1552" y="4421"/>
                  </a:lnTo>
                  <a:lnTo>
                    <a:pt x="1321" y="4190"/>
                  </a:lnTo>
                  <a:lnTo>
                    <a:pt x="1321" y="3682"/>
                  </a:lnTo>
                  <a:close/>
                  <a:moveTo>
                    <a:pt x="1781" y="0"/>
                  </a:moveTo>
                  <a:cubicBezTo>
                    <a:pt x="799" y="0"/>
                    <a:pt x="1" y="799"/>
                    <a:pt x="1" y="1780"/>
                  </a:cubicBezTo>
                  <a:cubicBezTo>
                    <a:pt x="1" y="2383"/>
                    <a:pt x="302" y="2939"/>
                    <a:pt x="806" y="3270"/>
                  </a:cubicBezTo>
                  <a:cubicBezTo>
                    <a:pt x="898" y="3330"/>
                    <a:pt x="963" y="3426"/>
                    <a:pt x="986" y="3532"/>
                  </a:cubicBezTo>
                  <a:lnTo>
                    <a:pt x="986" y="4260"/>
                  </a:lnTo>
                  <a:cubicBezTo>
                    <a:pt x="986" y="4304"/>
                    <a:pt x="1004" y="4347"/>
                    <a:pt x="1035" y="4378"/>
                  </a:cubicBezTo>
                  <a:lnTo>
                    <a:pt x="1364" y="4706"/>
                  </a:lnTo>
                  <a:cubicBezTo>
                    <a:pt x="1395" y="4737"/>
                    <a:pt x="1437" y="4755"/>
                    <a:pt x="1482" y="4755"/>
                  </a:cubicBezTo>
                  <a:lnTo>
                    <a:pt x="2081" y="4755"/>
                  </a:lnTo>
                  <a:cubicBezTo>
                    <a:pt x="2125" y="4755"/>
                    <a:pt x="2168" y="4737"/>
                    <a:pt x="2198" y="4706"/>
                  </a:cubicBezTo>
                  <a:lnTo>
                    <a:pt x="2527" y="4378"/>
                  </a:lnTo>
                  <a:cubicBezTo>
                    <a:pt x="2559" y="4347"/>
                    <a:pt x="2576" y="4304"/>
                    <a:pt x="2576" y="4260"/>
                  </a:cubicBezTo>
                  <a:lnTo>
                    <a:pt x="2576" y="3532"/>
                  </a:lnTo>
                  <a:cubicBezTo>
                    <a:pt x="2599" y="3426"/>
                    <a:pt x="2663" y="3331"/>
                    <a:pt x="2753" y="3273"/>
                  </a:cubicBezTo>
                  <a:cubicBezTo>
                    <a:pt x="3260" y="2941"/>
                    <a:pt x="3562" y="2384"/>
                    <a:pt x="3562" y="1780"/>
                  </a:cubicBezTo>
                  <a:cubicBezTo>
                    <a:pt x="3562" y="1305"/>
                    <a:pt x="3377" y="857"/>
                    <a:pt x="3041" y="521"/>
                  </a:cubicBezTo>
                  <a:cubicBezTo>
                    <a:pt x="2704" y="185"/>
                    <a:pt x="2257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5284000" y="5051550"/>
              <a:ext cx="8400" cy="19575"/>
            </a:xfrm>
            <a:custGeom>
              <a:rect b="b" l="l" r="r" t="t"/>
              <a:pathLst>
                <a:path extrusionOk="0" h="783" w="336">
                  <a:moveTo>
                    <a:pt x="168" y="0"/>
                  </a:moveTo>
                  <a:cubicBezTo>
                    <a:pt x="76" y="0"/>
                    <a:pt x="0" y="75"/>
                    <a:pt x="0" y="167"/>
                  </a:cubicBezTo>
                  <a:lnTo>
                    <a:pt x="0" y="616"/>
                  </a:lnTo>
                  <a:cubicBezTo>
                    <a:pt x="0" y="709"/>
                    <a:pt x="76" y="783"/>
                    <a:pt x="168" y="783"/>
                  </a:cubicBezTo>
                  <a:cubicBezTo>
                    <a:pt x="260" y="783"/>
                    <a:pt x="336" y="709"/>
                    <a:pt x="336" y="616"/>
                  </a:cubicBezTo>
                  <a:lnTo>
                    <a:pt x="336" y="167"/>
                  </a:lnTo>
                  <a:cubicBezTo>
                    <a:pt x="336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5222250" y="5119200"/>
              <a:ext cx="14825" cy="8425"/>
            </a:xfrm>
            <a:custGeom>
              <a:rect b="b" l="l" r="r" t="t"/>
              <a:pathLst>
                <a:path extrusionOk="0" h="337" w="593">
                  <a:moveTo>
                    <a:pt x="167" y="1"/>
                  </a:moveTo>
                  <a:cubicBezTo>
                    <a:pt x="75" y="1"/>
                    <a:pt x="1" y="76"/>
                    <a:pt x="1" y="168"/>
                  </a:cubicBezTo>
                  <a:cubicBezTo>
                    <a:pt x="1" y="261"/>
                    <a:pt x="75" y="336"/>
                    <a:pt x="167" y="336"/>
                  </a:cubicBezTo>
                  <a:lnTo>
                    <a:pt x="425" y="336"/>
                  </a:lnTo>
                  <a:cubicBezTo>
                    <a:pt x="517" y="336"/>
                    <a:pt x="593" y="261"/>
                    <a:pt x="593" y="168"/>
                  </a:cubicBezTo>
                  <a:cubicBezTo>
                    <a:pt x="593" y="76"/>
                    <a:pt x="517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5338450" y="5119150"/>
              <a:ext cx="15775" cy="8375"/>
            </a:xfrm>
            <a:custGeom>
              <a:rect b="b" l="l" r="r" t="t"/>
              <a:pathLst>
                <a:path extrusionOk="0" h="335" w="631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cubicBezTo>
                    <a:pt x="1" y="261"/>
                    <a:pt x="76" y="335"/>
                    <a:pt x="169" y="335"/>
                  </a:cubicBezTo>
                  <a:lnTo>
                    <a:pt x="463" y="335"/>
                  </a:lnTo>
                  <a:cubicBezTo>
                    <a:pt x="556" y="335"/>
                    <a:pt x="631" y="261"/>
                    <a:pt x="631" y="168"/>
                  </a:cubicBezTo>
                  <a:cubicBezTo>
                    <a:pt x="631" y="75"/>
                    <a:pt x="556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5322700" y="5075475"/>
              <a:ext cx="13825" cy="13000"/>
            </a:xfrm>
            <a:custGeom>
              <a:rect b="b" l="l" r="r" t="t"/>
              <a:pathLst>
                <a:path extrusionOk="0" h="520" w="553">
                  <a:moveTo>
                    <a:pt x="368" y="0"/>
                  </a:moveTo>
                  <a:cubicBezTo>
                    <a:pt x="326" y="0"/>
                    <a:pt x="283" y="17"/>
                    <a:pt x="251" y="49"/>
                  </a:cubicBezTo>
                  <a:lnTo>
                    <a:pt x="65" y="235"/>
                  </a:lnTo>
                  <a:cubicBezTo>
                    <a:pt x="0" y="300"/>
                    <a:pt x="0" y="405"/>
                    <a:pt x="65" y="471"/>
                  </a:cubicBezTo>
                  <a:cubicBezTo>
                    <a:pt x="98" y="504"/>
                    <a:pt x="140" y="520"/>
                    <a:pt x="183" y="520"/>
                  </a:cubicBezTo>
                  <a:cubicBezTo>
                    <a:pt x="226" y="520"/>
                    <a:pt x="269" y="504"/>
                    <a:pt x="302" y="471"/>
                  </a:cubicBezTo>
                  <a:lnTo>
                    <a:pt x="486" y="286"/>
                  </a:lnTo>
                  <a:cubicBezTo>
                    <a:pt x="552" y="220"/>
                    <a:pt x="552" y="114"/>
                    <a:pt x="486" y="49"/>
                  </a:cubicBezTo>
                  <a:cubicBezTo>
                    <a:pt x="454" y="17"/>
                    <a:pt x="411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5239900" y="5075500"/>
              <a:ext cx="13825" cy="12975"/>
            </a:xfrm>
            <a:custGeom>
              <a:rect b="b" l="l" r="r" t="t"/>
              <a:pathLst>
                <a:path extrusionOk="0" h="519" w="553">
                  <a:moveTo>
                    <a:pt x="185" y="1"/>
                  </a:moveTo>
                  <a:cubicBezTo>
                    <a:pt x="142" y="1"/>
                    <a:pt x="99" y="17"/>
                    <a:pt x="66" y="50"/>
                  </a:cubicBezTo>
                  <a:cubicBezTo>
                    <a:pt x="1" y="115"/>
                    <a:pt x="1" y="221"/>
                    <a:pt x="66" y="287"/>
                  </a:cubicBezTo>
                  <a:lnTo>
                    <a:pt x="249" y="470"/>
                  </a:lnTo>
                  <a:cubicBezTo>
                    <a:pt x="283" y="503"/>
                    <a:pt x="325" y="519"/>
                    <a:pt x="368" y="519"/>
                  </a:cubicBezTo>
                  <a:cubicBezTo>
                    <a:pt x="411" y="519"/>
                    <a:pt x="454" y="503"/>
                    <a:pt x="486" y="470"/>
                  </a:cubicBezTo>
                  <a:cubicBezTo>
                    <a:pt x="552" y="404"/>
                    <a:pt x="552" y="299"/>
                    <a:pt x="486" y="234"/>
                  </a:cubicBezTo>
                  <a:lnTo>
                    <a:pt x="303" y="50"/>
                  </a:lnTo>
                  <a:cubicBezTo>
                    <a:pt x="270" y="17"/>
                    <a:pt x="228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5275150" y="5099450"/>
              <a:ext cx="26200" cy="47775"/>
            </a:xfrm>
            <a:custGeom>
              <a:rect b="b" l="l" r="r" t="t"/>
              <a:pathLst>
                <a:path extrusionOk="0" h="1911" w="1048">
                  <a:moveTo>
                    <a:pt x="523" y="1"/>
                  </a:moveTo>
                  <a:cubicBezTo>
                    <a:pt x="431" y="1"/>
                    <a:pt x="357" y="76"/>
                    <a:pt x="357" y="168"/>
                  </a:cubicBezTo>
                  <a:lnTo>
                    <a:pt x="357" y="174"/>
                  </a:lnTo>
                  <a:cubicBezTo>
                    <a:pt x="149" y="240"/>
                    <a:pt x="0" y="423"/>
                    <a:pt x="0" y="639"/>
                  </a:cubicBezTo>
                  <a:cubicBezTo>
                    <a:pt x="0" y="839"/>
                    <a:pt x="127" y="1017"/>
                    <a:pt x="325" y="1093"/>
                  </a:cubicBezTo>
                  <a:cubicBezTo>
                    <a:pt x="388" y="1117"/>
                    <a:pt x="455" y="1129"/>
                    <a:pt x="523" y="1129"/>
                  </a:cubicBezTo>
                  <a:cubicBezTo>
                    <a:pt x="628" y="1129"/>
                    <a:pt x="713" y="1199"/>
                    <a:pt x="713" y="1285"/>
                  </a:cubicBezTo>
                  <a:cubicBezTo>
                    <a:pt x="713" y="1371"/>
                    <a:pt x="628" y="1442"/>
                    <a:pt x="523" y="1442"/>
                  </a:cubicBezTo>
                  <a:cubicBezTo>
                    <a:pt x="419" y="1442"/>
                    <a:pt x="335" y="1371"/>
                    <a:pt x="335" y="1285"/>
                  </a:cubicBezTo>
                  <a:cubicBezTo>
                    <a:pt x="335" y="1193"/>
                    <a:pt x="259" y="1118"/>
                    <a:pt x="167" y="1118"/>
                  </a:cubicBezTo>
                  <a:cubicBezTo>
                    <a:pt x="75" y="1118"/>
                    <a:pt x="0" y="1193"/>
                    <a:pt x="0" y="1285"/>
                  </a:cubicBezTo>
                  <a:cubicBezTo>
                    <a:pt x="0" y="1501"/>
                    <a:pt x="149" y="1685"/>
                    <a:pt x="357" y="1751"/>
                  </a:cubicBezTo>
                  <a:cubicBezTo>
                    <a:pt x="361" y="1840"/>
                    <a:pt x="433" y="1911"/>
                    <a:pt x="523" y="1911"/>
                  </a:cubicBezTo>
                  <a:cubicBezTo>
                    <a:pt x="613" y="1911"/>
                    <a:pt x="687" y="1840"/>
                    <a:pt x="691" y="1751"/>
                  </a:cubicBezTo>
                  <a:cubicBezTo>
                    <a:pt x="897" y="1685"/>
                    <a:pt x="1047" y="1501"/>
                    <a:pt x="1047" y="1285"/>
                  </a:cubicBezTo>
                  <a:cubicBezTo>
                    <a:pt x="1047" y="1015"/>
                    <a:pt x="812" y="795"/>
                    <a:pt x="523" y="795"/>
                  </a:cubicBezTo>
                  <a:cubicBezTo>
                    <a:pt x="496" y="795"/>
                    <a:pt x="470" y="790"/>
                    <a:pt x="445" y="780"/>
                  </a:cubicBezTo>
                  <a:cubicBezTo>
                    <a:pt x="377" y="755"/>
                    <a:pt x="335" y="700"/>
                    <a:pt x="335" y="639"/>
                  </a:cubicBezTo>
                  <a:cubicBezTo>
                    <a:pt x="335" y="553"/>
                    <a:pt x="419" y="483"/>
                    <a:pt x="523" y="483"/>
                  </a:cubicBezTo>
                  <a:cubicBezTo>
                    <a:pt x="628" y="483"/>
                    <a:pt x="713" y="553"/>
                    <a:pt x="713" y="639"/>
                  </a:cubicBezTo>
                  <a:cubicBezTo>
                    <a:pt x="713" y="731"/>
                    <a:pt x="787" y="805"/>
                    <a:pt x="879" y="805"/>
                  </a:cubicBezTo>
                  <a:cubicBezTo>
                    <a:pt x="973" y="805"/>
                    <a:pt x="1047" y="731"/>
                    <a:pt x="1047" y="639"/>
                  </a:cubicBezTo>
                  <a:cubicBezTo>
                    <a:pt x="1047" y="423"/>
                    <a:pt x="897" y="240"/>
                    <a:pt x="691" y="174"/>
                  </a:cubicBezTo>
                  <a:lnTo>
                    <a:pt x="691" y="168"/>
                  </a:lnTo>
                  <a:cubicBezTo>
                    <a:pt x="691" y="76"/>
                    <a:pt x="615" y="1"/>
                    <a:pt x="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4"/>
          <p:cNvSpPr txBox="1"/>
          <p:nvPr>
            <p:ph idx="5" type="title"/>
          </p:nvPr>
        </p:nvSpPr>
        <p:spPr>
          <a:xfrm>
            <a:off x="6895445" y="1989800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Implementación herramientas especializadas</a:t>
            </a:r>
            <a:endParaRPr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2" name="Google Shape;1122;p44"/>
          <p:cNvSpPr/>
          <p:nvPr/>
        </p:nvSpPr>
        <p:spPr>
          <a:xfrm>
            <a:off x="7246145" y="2600803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3" name="Google Shape;1123;p44"/>
          <p:cNvCxnSpPr>
            <a:endCxn id="1122" idx="2"/>
          </p:cNvCxnSpPr>
          <p:nvPr/>
        </p:nvCxnSpPr>
        <p:spPr>
          <a:xfrm>
            <a:off x="6590945" y="3047503"/>
            <a:ext cx="65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4" name="Google Shape;1124;p44"/>
          <p:cNvGrpSpPr/>
          <p:nvPr/>
        </p:nvGrpSpPr>
        <p:grpSpPr>
          <a:xfrm>
            <a:off x="7469277" y="2816577"/>
            <a:ext cx="447133" cy="447050"/>
            <a:chOff x="2959500" y="2225600"/>
            <a:chExt cx="214175" cy="214125"/>
          </a:xfrm>
        </p:grpSpPr>
        <p:sp>
          <p:nvSpPr>
            <p:cNvPr id="1125" name="Google Shape;1125;p44"/>
            <p:cNvSpPr/>
            <p:nvPr/>
          </p:nvSpPr>
          <p:spPr>
            <a:xfrm>
              <a:off x="2959500" y="2248200"/>
              <a:ext cx="35175" cy="35150"/>
            </a:xfrm>
            <a:custGeom>
              <a:rect b="b" l="l" r="r" t="t"/>
              <a:pathLst>
                <a:path extrusionOk="0" h="1406" w="1407">
                  <a:moveTo>
                    <a:pt x="703" y="334"/>
                  </a:moveTo>
                  <a:cubicBezTo>
                    <a:pt x="907" y="334"/>
                    <a:pt x="1071" y="500"/>
                    <a:pt x="1071" y="702"/>
                  </a:cubicBezTo>
                  <a:cubicBezTo>
                    <a:pt x="1071" y="906"/>
                    <a:pt x="907" y="1071"/>
                    <a:pt x="703" y="1071"/>
                  </a:cubicBezTo>
                  <a:cubicBezTo>
                    <a:pt x="500" y="1071"/>
                    <a:pt x="336" y="906"/>
                    <a:pt x="336" y="702"/>
                  </a:cubicBezTo>
                  <a:cubicBezTo>
                    <a:pt x="336" y="500"/>
                    <a:pt x="500" y="334"/>
                    <a:pt x="703" y="334"/>
                  </a:cubicBezTo>
                  <a:close/>
                  <a:moveTo>
                    <a:pt x="703" y="0"/>
                  </a:moveTo>
                  <a:cubicBezTo>
                    <a:pt x="316" y="0"/>
                    <a:pt x="0" y="316"/>
                    <a:pt x="0" y="702"/>
                  </a:cubicBezTo>
                  <a:cubicBezTo>
                    <a:pt x="0" y="1090"/>
                    <a:pt x="316" y="1405"/>
                    <a:pt x="703" y="1405"/>
                  </a:cubicBezTo>
                  <a:cubicBezTo>
                    <a:pt x="1091" y="1405"/>
                    <a:pt x="1407" y="1090"/>
                    <a:pt x="1407" y="702"/>
                  </a:cubicBezTo>
                  <a:cubicBezTo>
                    <a:pt x="1407" y="316"/>
                    <a:pt x="109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972875" y="2291675"/>
              <a:ext cx="8425" cy="8375"/>
            </a:xfrm>
            <a:custGeom>
              <a:rect b="b" l="l" r="r" t="t"/>
              <a:pathLst>
                <a:path extrusionOk="0" h="335" w="337">
                  <a:moveTo>
                    <a:pt x="168" y="1"/>
                  </a:moveTo>
                  <a:cubicBezTo>
                    <a:pt x="124" y="1"/>
                    <a:pt x="81" y="18"/>
                    <a:pt x="50" y="50"/>
                  </a:cubicBezTo>
                  <a:cubicBezTo>
                    <a:pt x="19" y="81"/>
                    <a:pt x="1" y="124"/>
                    <a:pt x="1" y="168"/>
                  </a:cubicBezTo>
                  <a:cubicBezTo>
                    <a:pt x="1" y="212"/>
                    <a:pt x="20" y="255"/>
                    <a:pt x="50" y="287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7" y="287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7" y="81"/>
                    <a:pt x="287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3138500" y="2248200"/>
              <a:ext cx="35175" cy="35150"/>
            </a:xfrm>
            <a:custGeom>
              <a:rect b="b" l="l" r="r" t="t"/>
              <a:pathLst>
                <a:path extrusionOk="0" h="1406" w="1407">
                  <a:moveTo>
                    <a:pt x="703" y="334"/>
                  </a:moveTo>
                  <a:cubicBezTo>
                    <a:pt x="907" y="334"/>
                    <a:pt x="1071" y="499"/>
                    <a:pt x="1071" y="702"/>
                  </a:cubicBezTo>
                  <a:cubicBezTo>
                    <a:pt x="1071" y="906"/>
                    <a:pt x="907" y="1071"/>
                    <a:pt x="703" y="1071"/>
                  </a:cubicBezTo>
                  <a:cubicBezTo>
                    <a:pt x="500" y="1071"/>
                    <a:pt x="336" y="906"/>
                    <a:pt x="336" y="702"/>
                  </a:cubicBezTo>
                  <a:cubicBezTo>
                    <a:pt x="336" y="499"/>
                    <a:pt x="500" y="334"/>
                    <a:pt x="703" y="334"/>
                  </a:cubicBezTo>
                  <a:close/>
                  <a:moveTo>
                    <a:pt x="703" y="0"/>
                  </a:moveTo>
                  <a:cubicBezTo>
                    <a:pt x="316" y="0"/>
                    <a:pt x="0" y="316"/>
                    <a:pt x="0" y="702"/>
                  </a:cubicBezTo>
                  <a:cubicBezTo>
                    <a:pt x="0" y="1090"/>
                    <a:pt x="316" y="1405"/>
                    <a:pt x="703" y="1405"/>
                  </a:cubicBezTo>
                  <a:cubicBezTo>
                    <a:pt x="1091" y="1405"/>
                    <a:pt x="1406" y="1090"/>
                    <a:pt x="1406" y="702"/>
                  </a:cubicBezTo>
                  <a:cubicBezTo>
                    <a:pt x="1406" y="316"/>
                    <a:pt x="1091" y="0"/>
                    <a:pt x="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3151875" y="2292525"/>
              <a:ext cx="8400" cy="8375"/>
            </a:xfrm>
            <a:custGeom>
              <a:rect b="b" l="l" r="r" t="t"/>
              <a:pathLst>
                <a:path extrusionOk="0" h="335" w="336">
                  <a:moveTo>
                    <a:pt x="168" y="0"/>
                  </a:moveTo>
                  <a:cubicBezTo>
                    <a:pt x="124" y="0"/>
                    <a:pt x="81" y="18"/>
                    <a:pt x="50" y="49"/>
                  </a:cubicBezTo>
                  <a:cubicBezTo>
                    <a:pt x="18" y="81"/>
                    <a:pt x="1" y="124"/>
                    <a:pt x="1" y="168"/>
                  </a:cubicBezTo>
                  <a:cubicBezTo>
                    <a:pt x="1" y="212"/>
                    <a:pt x="20" y="255"/>
                    <a:pt x="50" y="285"/>
                  </a:cubicBezTo>
                  <a:cubicBezTo>
                    <a:pt x="81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7" y="81"/>
                    <a:pt x="287" y="49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2972900" y="2225600"/>
              <a:ext cx="187375" cy="214125"/>
            </a:xfrm>
            <a:custGeom>
              <a:rect b="b" l="l" r="r" t="t"/>
              <a:pathLst>
                <a:path extrusionOk="0" h="8565" w="7495">
                  <a:moveTo>
                    <a:pt x="3747" y="335"/>
                  </a:moveTo>
                  <a:cubicBezTo>
                    <a:pt x="3950" y="335"/>
                    <a:pt x="4115" y="500"/>
                    <a:pt x="4115" y="703"/>
                  </a:cubicBezTo>
                  <a:cubicBezTo>
                    <a:pt x="4115" y="906"/>
                    <a:pt x="3950" y="1071"/>
                    <a:pt x="3747" y="1071"/>
                  </a:cubicBezTo>
                  <a:cubicBezTo>
                    <a:pt x="3544" y="1071"/>
                    <a:pt x="3379" y="906"/>
                    <a:pt x="3379" y="703"/>
                  </a:cubicBezTo>
                  <a:cubicBezTo>
                    <a:pt x="3379" y="501"/>
                    <a:pt x="3544" y="335"/>
                    <a:pt x="3747" y="335"/>
                  </a:cubicBezTo>
                  <a:close/>
                  <a:moveTo>
                    <a:pt x="4132" y="2409"/>
                  </a:moveTo>
                  <a:lnTo>
                    <a:pt x="4132" y="2835"/>
                  </a:lnTo>
                  <a:cubicBezTo>
                    <a:pt x="4132" y="2914"/>
                    <a:pt x="4188" y="2982"/>
                    <a:pt x="4264" y="2999"/>
                  </a:cubicBezTo>
                  <a:cubicBezTo>
                    <a:pt x="4536" y="3059"/>
                    <a:pt x="4793" y="3164"/>
                    <a:pt x="5026" y="3314"/>
                  </a:cubicBezTo>
                  <a:cubicBezTo>
                    <a:pt x="5054" y="3332"/>
                    <a:pt x="5086" y="3341"/>
                    <a:pt x="5117" y="3341"/>
                  </a:cubicBezTo>
                  <a:cubicBezTo>
                    <a:pt x="5158" y="3341"/>
                    <a:pt x="5198" y="3326"/>
                    <a:pt x="5230" y="3297"/>
                  </a:cubicBezTo>
                  <a:cubicBezTo>
                    <a:pt x="5232" y="3295"/>
                    <a:pt x="5234" y="3294"/>
                    <a:pt x="5236" y="3292"/>
                  </a:cubicBezTo>
                  <a:lnTo>
                    <a:pt x="5537" y="2990"/>
                  </a:lnTo>
                  <a:lnTo>
                    <a:pt x="6078" y="3533"/>
                  </a:lnTo>
                  <a:lnTo>
                    <a:pt x="5779" y="3833"/>
                  </a:lnTo>
                  <a:cubicBezTo>
                    <a:pt x="5722" y="3888"/>
                    <a:pt x="5713" y="3976"/>
                    <a:pt x="5756" y="4044"/>
                  </a:cubicBezTo>
                  <a:cubicBezTo>
                    <a:pt x="5905" y="4277"/>
                    <a:pt x="6011" y="4534"/>
                    <a:pt x="6071" y="4805"/>
                  </a:cubicBezTo>
                  <a:cubicBezTo>
                    <a:pt x="6072" y="4808"/>
                    <a:pt x="6072" y="4812"/>
                    <a:pt x="6073" y="4815"/>
                  </a:cubicBezTo>
                  <a:cubicBezTo>
                    <a:pt x="6094" y="4887"/>
                    <a:pt x="6160" y="4936"/>
                    <a:pt x="6234" y="4936"/>
                  </a:cubicBezTo>
                  <a:lnTo>
                    <a:pt x="6660" y="4936"/>
                  </a:lnTo>
                  <a:lnTo>
                    <a:pt x="6660" y="5703"/>
                  </a:lnTo>
                  <a:lnTo>
                    <a:pt x="6233" y="5703"/>
                  </a:lnTo>
                  <a:cubicBezTo>
                    <a:pt x="6159" y="5703"/>
                    <a:pt x="6093" y="5754"/>
                    <a:pt x="6073" y="5825"/>
                  </a:cubicBezTo>
                  <a:cubicBezTo>
                    <a:pt x="6072" y="5828"/>
                    <a:pt x="6071" y="5831"/>
                    <a:pt x="6070" y="5835"/>
                  </a:cubicBezTo>
                  <a:cubicBezTo>
                    <a:pt x="6010" y="6106"/>
                    <a:pt x="5903" y="6362"/>
                    <a:pt x="5753" y="6597"/>
                  </a:cubicBezTo>
                  <a:cubicBezTo>
                    <a:pt x="5711" y="6664"/>
                    <a:pt x="5722" y="6751"/>
                    <a:pt x="5778" y="6807"/>
                  </a:cubicBezTo>
                  <a:lnTo>
                    <a:pt x="6078" y="7107"/>
                  </a:lnTo>
                  <a:lnTo>
                    <a:pt x="5537" y="7649"/>
                  </a:lnTo>
                  <a:lnTo>
                    <a:pt x="5235" y="7347"/>
                  </a:lnTo>
                  <a:cubicBezTo>
                    <a:pt x="5203" y="7315"/>
                    <a:pt x="5159" y="7298"/>
                    <a:pt x="5115" y="7298"/>
                  </a:cubicBezTo>
                  <a:cubicBezTo>
                    <a:pt x="5084" y="7298"/>
                    <a:pt x="5053" y="7306"/>
                    <a:pt x="5025" y="7323"/>
                  </a:cubicBezTo>
                  <a:cubicBezTo>
                    <a:pt x="4792" y="7473"/>
                    <a:pt x="4536" y="7579"/>
                    <a:pt x="4266" y="7638"/>
                  </a:cubicBezTo>
                  <a:cubicBezTo>
                    <a:pt x="4188" y="7654"/>
                    <a:pt x="4132" y="7723"/>
                    <a:pt x="4132" y="7802"/>
                  </a:cubicBezTo>
                  <a:lnTo>
                    <a:pt x="4132" y="8231"/>
                  </a:lnTo>
                  <a:lnTo>
                    <a:pt x="3366" y="8231"/>
                  </a:lnTo>
                  <a:lnTo>
                    <a:pt x="3366" y="7801"/>
                  </a:lnTo>
                  <a:cubicBezTo>
                    <a:pt x="3366" y="7721"/>
                    <a:pt x="3310" y="7653"/>
                    <a:pt x="3233" y="7638"/>
                  </a:cubicBezTo>
                  <a:cubicBezTo>
                    <a:pt x="2964" y="7577"/>
                    <a:pt x="2708" y="7471"/>
                    <a:pt x="2475" y="7322"/>
                  </a:cubicBezTo>
                  <a:cubicBezTo>
                    <a:pt x="2471" y="7319"/>
                    <a:pt x="2465" y="7316"/>
                    <a:pt x="2460" y="7314"/>
                  </a:cubicBezTo>
                  <a:cubicBezTo>
                    <a:pt x="2436" y="7302"/>
                    <a:pt x="2410" y="7296"/>
                    <a:pt x="2385" y="7296"/>
                  </a:cubicBezTo>
                  <a:cubicBezTo>
                    <a:pt x="2341" y="7296"/>
                    <a:pt x="2297" y="7314"/>
                    <a:pt x="2265" y="7346"/>
                  </a:cubicBezTo>
                  <a:lnTo>
                    <a:pt x="1962" y="7649"/>
                  </a:lnTo>
                  <a:lnTo>
                    <a:pt x="1421" y="7107"/>
                  </a:lnTo>
                  <a:lnTo>
                    <a:pt x="1723" y="6804"/>
                  </a:lnTo>
                  <a:cubicBezTo>
                    <a:pt x="1775" y="6753"/>
                    <a:pt x="1788" y="6675"/>
                    <a:pt x="1756" y="6610"/>
                  </a:cubicBezTo>
                  <a:cubicBezTo>
                    <a:pt x="1753" y="6604"/>
                    <a:pt x="1751" y="6599"/>
                    <a:pt x="1748" y="6595"/>
                  </a:cubicBezTo>
                  <a:cubicBezTo>
                    <a:pt x="1598" y="6361"/>
                    <a:pt x="1492" y="6106"/>
                    <a:pt x="1432" y="5835"/>
                  </a:cubicBezTo>
                  <a:cubicBezTo>
                    <a:pt x="1415" y="5759"/>
                    <a:pt x="1347" y="5703"/>
                    <a:pt x="1269" y="5703"/>
                  </a:cubicBezTo>
                  <a:lnTo>
                    <a:pt x="838" y="5703"/>
                  </a:lnTo>
                  <a:lnTo>
                    <a:pt x="838" y="4937"/>
                  </a:lnTo>
                  <a:lnTo>
                    <a:pt x="1268" y="4937"/>
                  </a:lnTo>
                  <a:cubicBezTo>
                    <a:pt x="1347" y="4937"/>
                    <a:pt x="1414" y="4881"/>
                    <a:pt x="1431" y="4804"/>
                  </a:cubicBezTo>
                  <a:cubicBezTo>
                    <a:pt x="1491" y="4534"/>
                    <a:pt x="1597" y="4278"/>
                    <a:pt x="1745" y="4045"/>
                  </a:cubicBezTo>
                  <a:cubicBezTo>
                    <a:pt x="1788" y="3979"/>
                    <a:pt x="1779" y="3891"/>
                    <a:pt x="1722" y="3835"/>
                  </a:cubicBezTo>
                  <a:lnTo>
                    <a:pt x="1421" y="3533"/>
                  </a:lnTo>
                  <a:lnTo>
                    <a:pt x="1962" y="2990"/>
                  </a:lnTo>
                  <a:lnTo>
                    <a:pt x="2263" y="3292"/>
                  </a:lnTo>
                  <a:cubicBezTo>
                    <a:pt x="2296" y="3325"/>
                    <a:pt x="2339" y="3342"/>
                    <a:pt x="2383" y="3342"/>
                  </a:cubicBezTo>
                  <a:cubicBezTo>
                    <a:pt x="2412" y="3342"/>
                    <a:pt x="2441" y="3335"/>
                    <a:pt x="2467" y="3319"/>
                  </a:cubicBezTo>
                  <a:lnTo>
                    <a:pt x="2473" y="3315"/>
                  </a:lnTo>
                  <a:cubicBezTo>
                    <a:pt x="2707" y="3165"/>
                    <a:pt x="2963" y="3060"/>
                    <a:pt x="3233" y="3000"/>
                  </a:cubicBezTo>
                  <a:cubicBezTo>
                    <a:pt x="3311" y="2983"/>
                    <a:pt x="3366" y="2915"/>
                    <a:pt x="3366" y="2835"/>
                  </a:cubicBezTo>
                  <a:lnTo>
                    <a:pt x="3366" y="2409"/>
                  </a:lnTo>
                  <a:close/>
                  <a:moveTo>
                    <a:pt x="3747" y="1"/>
                  </a:moveTo>
                  <a:cubicBezTo>
                    <a:pt x="3359" y="1"/>
                    <a:pt x="3045" y="316"/>
                    <a:pt x="3045" y="703"/>
                  </a:cubicBezTo>
                  <a:cubicBezTo>
                    <a:pt x="3045" y="1033"/>
                    <a:pt x="3273" y="1311"/>
                    <a:pt x="3580" y="1386"/>
                  </a:cubicBezTo>
                  <a:lnTo>
                    <a:pt x="3580" y="2075"/>
                  </a:lnTo>
                  <a:lnTo>
                    <a:pt x="3199" y="2075"/>
                  </a:lnTo>
                  <a:cubicBezTo>
                    <a:pt x="3107" y="2075"/>
                    <a:pt x="3032" y="2150"/>
                    <a:pt x="3032" y="2242"/>
                  </a:cubicBezTo>
                  <a:lnTo>
                    <a:pt x="3032" y="2705"/>
                  </a:lnTo>
                  <a:cubicBezTo>
                    <a:pt x="2814" y="2765"/>
                    <a:pt x="2605" y="2852"/>
                    <a:pt x="2409" y="2964"/>
                  </a:cubicBezTo>
                  <a:lnTo>
                    <a:pt x="2081" y="2636"/>
                  </a:lnTo>
                  <a:cubicBezTo>
                    <a:pt x="2048" y="2604"/>
                    <a:pt x="2006" y="2588"/>
                    <a:pt x="1963" y="2588"/>
                  </a:cubicBezTo>
                  <a:cubicBezTo>
                    <a:pt x="1920" y="2588"/>
                    <a:pt x="1877" y="2604"/>
                    <a:pt x="1844" y="2636"/>
                  </a:cubicBezTo>
                  <a:lnTo>
                    <a:pt x="1065" y="3415"/>
                  </a:lnTo>
                  <a:cubicBezTo>
                    <a:pt x="1000" y="3480"/>
                    <a:pt x="1000" y="3586"/>
                    <a:pt x="1065" y="3652"/>
                  </a:cubicBezTo>
                  <a:lnTo>
                    <a:pt x="1394" y="3981"/>
                  </a:lnTo>
                  <a:cubicBezTo>
                    <a:pt x="1282" y="4177"/>
                    <a:pt x="1196" y="4385"/>
                    <a:pt x="1137" y="4602"/>
                  </a:cubicBezTo>
                  <a:lnTo>
                    <a:pt x="671" y="4602"/>
                  </a:lnTo>
                  <a:cubicBezTo>
                    <a:pt x="579" y="4602"/>
                    <a:pt x="505" y="4677"/>
                    <a:pt x="505" y="4770"/>
                  </a:cubicBezTo>
                  <a:lnTo>
                    <a:pt x="505" y="5153"/>
                  </a:lnTo>
                  <a:lnTo>
                    <a:pt x="335" y="5153"/>
                  </a:lnTo>
                  <a:lnTo>
                    <a:pt x="335" y="3480"/>
                  </a:lnTo>
                  <a:cubicBezTo>
                    <a:pt x="335" y="3388"/>
                    <a:pt x="260" y="3313"/>
                    <a:pt x="167" y="3313"/>
                  </a:cubicBezTo>
                  <a:cubicBezTo>
                    <a:pt x="75" y="3313"/>
                    <a:pt x="1" y="3388"/>
                    <a:pt x="1" y="3480"/>
                  </a:cubicBezTo>
                  <a:lnTo>
                    <a:pt x="1" y="5320"/>
                  </a:lnTo>
                  <a:cubicBezTo>
                    <a:pt x="1" y="5413"/>
                    <a:pt x="75" y="5487"/>
                    <a:pt x="167" y="5487"/>
                  </a:cubicBezTo>
                  <a:lnTo>
                    <a:pt x="505" y="5487"/>
                  </a:lnTo>
                  <a:lnTo>
                    <a:pt x="505" y="5871"/>
                  </a:lnTo>
                  <a:cubicBezTo>
                    <a:pt x="505" y="5963"/>
                    <a:pt x="579" y="6038"/>
                    <a:pt x="671" y="6038"/>
                  </a:cubicBezTo>
                  <a:lnTo>
                    <a:pt x="1138" y="6038"/>
                  </a:lnTo>
                  <a:cubicBezTo>
                    <a:pt x="1197" y="6256"/>
                    <a:pt x="1284" y="6463"/>
                    <a:pt x="1395" y="6659"/>
                  </a:cubicBezTo>
                  <a:lnTo>
                    <a:pt x="1065" y="6989"/>
                  </a:lnTo>
                  <a:cubicBezTo>
                    <a:pt x="1000" y="7054"/>
                    <a:pt x="1000" y="7160"/>
                    <a:pt x="1065" y="7226"/>
                  </a:cubicBezTo>
                  <a:lnTo>
                    <a:pt x="1844" y="8004"/>
                  </a:lnTo>
                  <a:cubicBezTo>
                    <a:pt x="1877" y="8037"/>
                    <a:pt x="1920" y="8053"/>
                    <a:pt x="1963" y="8053"/>
                  </a:cubicBezTo>
                  <a:cubicBezTo>
                    <a:pt x="2006" y="8053"/>
                    <a:pt x="2048" y="8037"/>
                    <a:pt x="2081" y="8004"/>
                  </a:cubicBezTo>
                  <a:lnTo>
                    <a:pt x="2411" y="7674"/>
                  </a:lnTo>
                  <a:cubicBezTo>
                    <a:pt x="2607" y="7786"/>
                    <a:pt x="2814" y="7872"/>
                    <a:pt x="3032" y="7932"/>
                  </a:cubicBezTo>
                  <a:lnTo>
                    <a:pt x="3032" y="8398"/>
                  </a:lnTo>
                  <a:cubicBezTo>
                    <a:pt x="3032" y="8491"/>
                    <a:pt x="3107" y="8565"/>
                    <a:pt x="3199" y="8565"/>
                  </a:cubicBezTo>
                  <a:lnTo>
                    <a:pt x="4300" y="8565"/>
                  </a:lnTo>
                  <a:cubicBezTo>
                    <a:pt x="4392" y="8565"/>
                    <a:pt x="4468" y="8491"/>
                    <a:pt x="4468" y="8398"/>
                  </a:cubicBezTo>
                  <a:lnTo>
                    <a:pt x="4468" y="7933"/>
                  </a:lnTo>
                  <a:cubicBezTo>
                    <a:pt x="4686" y="7873"/>
                    <a:pt x="4893" y="7787"/>
                    <a:pt x="5090" y="7675"/>
                  </a:cubicBezTo>
                  <a:lnTo>
                    <a:pt x="5418" y="8004"/>
                  </a:lnTo>
                  <a:cubicBezTo>
                    <a:pt x="5451" y="8037"/>
                    <a:pt x="5494" y="8053"/>
                    <a:pt x="5537" y="8053"/>
                  </a:cubicBezTo>
                  <a:cubicBezTo>
                    <a:pt x="5580" y="8053"/>
                    <a:pt x="5622" y="8037"/>
                    <a:pt x="5655" y="8004"/>
                  </a:cubicBezTo>
                  <a:lnTo>
                    <a:pt x="6434" y="7226"/>
                  </a:lnTo>
                  <a:cubicBezTo>
                    <a:pt x="6500" y="7160"/>
                    <a:pt x="6500" y="7054"/>
                    <a:pt x="6434" y="6989"/>
                  </a:cubicBezTo>
                  <a:lnTo>
                    <a:pt x="6106" y="6661"/>
                  </a:lnTo>
                  <a:cubicBezTo>
                    <a:pt x="6218" y="6465"/>
                    <a:pt x="6305" y="6256"/>
                    <a:pt x="6364" y="6038"/>
                  </a:cubicBezTo>
                  <a:lnTo>
                    <a:pt x="6827" y="6038"/>
                  </a:lnTo>
                  <a:cubicBezTo>
                    <a:pt x="6920" y="6038"/>
                    <a:pt x="6995" y="5963"/>
                    <a:pt x="6995" y="5871"/>
                  </a:cubicBezTo>
                  <a:lnTo>
                    <a:pt x="6995" y="5487"/>
                  </a:lnTo>
                  <a:lnTo>
                    <a:pt x="7327" y="5487"/>
                  </a:lnTo>
                  <a:cubicBezTo>
                    <a:pt x="7420" y="5487"/>
                    <a:pt x="7495" y="5412"/>
                    <a:pt x="7495" y="5320"/>
                  </a:cubicBezTo>
                  <a:lnTo>
                    <a:pt x="7495" y="3513"/>
                  </a:lnTo>
                  <a:cubicBezTo>
                    <a:pt x="7495" y="3421"/>
                    <a:pt x="7420" y="3346"/>
                    <a:pt x="7327" y="3346"/>
                  </a:cubicBezTo>
                  <a:lnTo>
                    <a:pt x="7327" y="3347"/>
                  </a:lnTo>
                  <a:cubicBezTo>
                    <a:pt x="7235" y="3347"/>
                    <a:pt x="7160" y="3421"/>
                    <a:pt x="7160" y="3513"/>
                  </a:cubicBezTo>
                  <a:lnTo>
                    <a:pt x="7160" y="5153"/>
                  </a:lnTo>
                  <a:lnTo>
                    <a:pt x="6995" y="5153"/>
                  </a:lnTo>
                  <a:lnTo>
                    <a:pt x="6995" y="4770"/>
                  </a:lnTo>
                  <a:cubicBezTo>
                    <a:pt x="6995" y="4677"/>
                    <a:pt x="6920" y="4603"/>
                    <a:pt x="6827" y="4603"/>
                  </a:cubicBezTo>
                  <a:lnTo>
                    <a:pt x="6365" y="4603"/>
                  </a:lnTo>
                  <a:cubicBezTo>
                    <a:pt x="6306" y="4384"/>
                    <a:pt x="6219" y="4176"/>
                    <a:pt x="6107" y="3979"/>
                  </a:cubicBezTo>
                  <a:lnTo>
                    <a:pt x="6434" y="3652"/>
                  </a:lnTo>
                  <a:cubicBezTo>
                    <a:pt x="6498" y="3586"/>
                    <a:pt x="6498" y="3480"/>
                    <a:pt x="6434" y="3415"/>
                  </a:cubicBezTo>
                  <a:lnTo>
                    <a:pt x="5655" y="2636"/>
                  </a:lnTo>
                  <a:cubicBezTo>
                    <a:pt x="5624" y="2605"/>
                    <a:pt x="5582" y="2587"/>
                    <a:pt x="5537" y="2587"/>
                  </a:cubicBezTo>
                  <a:cubicBezTo>
                    <a:pt x="5493" y="2587"/>
                    <a:pt x="5450" y="2605"/>
                    <a:pt x="5418" y="2636"/>
                  </a:cubicBezTo>
                  <a:lnTo>
                    <a:pt x="5092" y="2963"/>
                  </a:lnTo>
                  <a:cubicBezTo>
                    <a:pt x="4895" y="2851"/>
                    <a:pt x="4686" y="2764"/>
                    <a:pt x="4468" y="2704"/>
                  </a:cubicBezTo>
                  <a:lnTo>
                    <a:pt x="4468" y="2242"/>
                  </a:lnTo>
                  <a:cubicBezTo>
                    <a:pt x="4468" y="2150"/>
                    <a:pt x="4392" y="2075"/>
                    <a:pt x="4300" y="2075"/>
                  </a:cubicBezTo>
                  <a:lnTo>
                    <a:pt x="3915" y="2075"/>
                  </a:lnTo>
                  <a:lnTo>
                    <a:pt x="3915" y="1385"/>
                  </a:lnTo>
                  <a:cubicBezTo>
                    <a:pt x="4222" y="1310"/>
                    <a:pt x="4450" y="1033"/>
                    <a:pt x="4450" y="703"/>
                  </a:cubicBezTo>
                  <a:cubicBezTo>
                    <a:pt x="4450" y="316"/>
                    <a:pt x="4135" y="1"/>
                    <a:pt x="3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3023900" y="2315925"/>
              <a:ext cx="85350" cy="85350"/>
            </a:xfrm>
            <a:custGeom>
              <a:rect b="b" l="l" r="r" t="t"/>
              <a:pathLst>
                <a:path extrusionOk="0" h="3414" w="3414">
                  <a:moveTo>
                    <a:pt x="1714" y="1311"/>
                  </a:moveTo>
                  <a:cubicBezTo>
                    <a:pt x="1903" y="1311"/>
                    <a:pt x="2055" y="1464"/>
                    <a:pt x="2055" y="1651"/>
                  </a:cubicBezTo>
                  <a:lnTo>
                    <a:pt x="2055" y="1778"/>
                  </a:lnTo>
                  <a:cubicBezTo>
                    <a:pt x="2055" y="1966"/>
                    <a:pt x="1903" y="2119"/>
                    <a:pt x="1714" y="2119"/>
                  </a:cubicBezTo>
                  <a:cubicBezTo>
                    <a:pt x="1527" y="2119"/>
                    <a:pt x="1374" y="1966"/>
                    <a:pt x="1374" y="1778"/>
                  </a:cubicBezTo>
                  <a:lnTo>
                    <a:pt x="1374" y="1651"/>
                  </a:lnTo>
                  <a:cubicBezTo>
                    <a:pt x="1374" y="1464"/>
                    <a:pt x="1527" y="1311"/>
                    <a:pt x="1714" y="1311"/>
                  </a:cubicBezTo>
                  <a:close/>
                  <a:moveTo>
                    <a:pt x="1707" y="335"/>
                  </a:moveTo>
                  <a:cubicBezTo>
                    <a:pt x="2463" y="335"/>
                    <a:pt x="3080" y="951"/>
                    <a:pt x="3080" y="1707"/>
                  </a:cubicBezTo>
                  <a:cubicBezTo>
                    <a:pt x="3080" y="2010"/>
                    <a:pt x="2981" y="2288"/>
                    <a:pt x="2814" y="2516"/>
                  </a:cubicBezTo>
                  <a:cubicBezTo>
                    <a:pt x="2679" y="2340"/>
                    <a:pt x="2490" y="2212"/>
                    <a:pt x="2275" y="2154"/>
                  </a:cubicBezTo>
                  <a:cubicBezTo>
                    <a:pt x="2347" y="2046"/>
                    <a:pt x="2390" y="1917"/>
                    <a:pt x="2390" y="1778"/>
                  </a:cubicBezTo>
                  <a:lnTo>
                    <a:pt x="2390" y="1651"/>
                  </a:lnTo>
                  <a:cubicBezTo>
                    <a:pt x="2390" y="1278"/>
                    <a:pt x="2087" y="975"/>
                    <a:pt x="1714" y="975"/>
                  </a:cubicBezTo>
                  <a:cubicBezTo>
                    <a:pt x="1342" y="975"/>
                    <a:pt x="1039" y="1278"/>
                    <a:pt x="1039" y="1651"/>
                  </a:cubicBezTo>
                  <a:lnTo>
                    <a:pt x="1039" y="1778"/>
                  </a:lnTo>
                  <a:cubicBezTo>
                    <a:pt x="1039" y="1917"/>
                    <a:pt x="1081" y="2046"/>
                    <a:pt x="1154" y="2154"/>
                  </a:cubicBezTo>
                  <a:cubicBezTo>
                    <a:pt x="936" y="2213"/>
                    <a:pt x="743" y="2344"/>
                    <a:pt x="607" y="2525"/>
                  </a:cubicBezTo>
                  <a:cubicBezTo>
                    <a:pt x="437" y="2297"/>
                    <a:pt x="335" y="2014"/>
                    <a:pt x="335" y="1707"/>
                  </a:cubicBezTo>
                  <a:cubicBezTo>
                    <a:pt x="335" y="951"/>
                    <a:pt x="951" y="335"/>
                    <a:pt x="1707" y="335"/>
                  </a:cubicBezTo>
                  <a:close/>
                  <a:moveTo>
                    <a:pt x="2009" y="2453"/>
                  </a:moveTo>
                  <a:cubicBezTo>
                    <a:pt x="2242" y="2453"/>
                    <a:pt x="2457" y="2572"/>
                    <a:pt x="2581" y="2764"/>
                  </a:cubicBezTo>
                  <a:cubicBezTo>
                    <a:pt x="2344" y="2961"/>
                    <a:pt x="2039" y="3079"/>
                    <a:pt x="1708" y="3079"/>
                  </a:cubicBezTo>
                  <a:cubicBezTo>
                    <a:pt x="1376" y="3079"/>
                    <a:pt x="1080" y="2964"/>
                    <a:pt x="844" y="2772"/>
                  </a:cubicBezTo>
                  <a:lnTo>
                    <a:pt x="844" y="2772"/>
                  </a:lnTo>
                  <a:cubicBezTo>
                    <a:pt x="968" y="2575"/>
                    <a:pt x="1183" y="2453"/>
                    <a:pt x="1421" y="2453"/>
                  </a:cubicBezTo>
                  <a:close/>
                  <a:moveTo>
                    <a:pt x="1708" y="1"/>
                  </a:moveTo>
                  <a:cubicBezTo>
                    <a:pt x="767" y="1"/>
                    <a:pt x="1" y="767"/>
                    <a:pt x="1" y="1708"/>
                  </a:cubicBezTo>
                  <a:cubicBezTo>
                    <a:pt x="1" y="2183"/>
                    <a:pt x="197" y="2613"/>
                    <a:pt x="511" y="2922"/>
                  </a:cubicBezTo>
                  <a:cubicBezTo>
                    <a:pt x="517" y="2929"/>
                    <a:pt x="523" y="2935"/>
                    <a:pt x="529" y="2940"/>
                  </a:cubicBezTo>
                  <a:cubicBezTo>
                    <a:pt x="835" y="3234"/>
                    <a:pt x="1251" y="3414"/>
                    <a:pt x="1708" y="3414"/>
                  </a:cubicBezTo>
                  <a:cubicBezTo>
                    <a:pt x="2164" y="3414"/>
                    <a:pt x="2588" y="3229"/>
                    <a:pt x="2895" y="2931"/>
                  </a:cubicBezTo>
                  <a:cubicBezTo>
                    <a:pt x="2903" y="2924"/>
                    <a:pt x="2910" y="2918"/>
                    <a:pt x="2916" y="2911"/>
                  </a:cubicBezTo>
                  <a:cubicBezTo>
                    <a:pt x="3224" y="2602"/>
                    <a:pt x="3414" y="2176"/>
                    <a:pt x="3414" y="1708"/>
                  </a:cubicBezTo>
                  <a:cubicBezTo>
                    <a:pt x="3414" y="767"/>
                    <a:pt x="2649" y="1"/>
                    <a:pt x="1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5700" r="13761" t="0"/>
          <a:stretch/>
        </p:blipFill>
        <p:spPr>
          <a:xfrm>
            <a:off x="5099950" y="1455525"/>
            <a:ext cx="2761800" cy="2761800"/>
          </a:xfrm>
          <a:prstGeom prst="ellipse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6" name="Google Shape;1136;p45"/>
          <p:cNvSpPr txBox="1"/>
          <p:nvPr>
            <p:ph idx="1" type="subTitle"/>
          </p:nvPr>
        </p:nvSpPr>
        <p:spPr>
          <a:xfrm>
            <a:off x="776425" y="1605525"/>
            <a:ext cx="37956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Seguimiento del análisis de información generada en el proyecto.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Control de desviaciones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del proyecto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del costo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del riesgo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Stakeholders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Lugar de ejecución de los trabajos.</a:t>
            </a:r>
            <a:endParaRPr/>
          </a:p>
        </p:txBody>
      </p:sp>
      <p:sp>
        <p:nvSpPr>
          <p:cNvPr id="1137" name="Google Shape;1137;p45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03</a:t>
            </a:r>
            <a:r>
              <a:rPr lang="en" sz="3600"/>
              <a:t> </a:t>
            </a:r>
            <a:r>
              <a:rPr lang="en" sz="3000"/>
              <a:t>Seguimiento - Control desviaciones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6"/>
          <p:cNvSpPr txBox="1"/>
          <p:nvPr>
            <p:ph idx="5" type="subTitle"/>
          </p:nvPr>
        </p:nvSpPr>
        <p:spPr>
          <a:xfrm>
            <a:off x="726069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Puesta en marcha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3" name="Google Shape;1143;p46"/>
          <p:cNvSpPr txBox="1"/>
          <p:nvPr>
            <p:ph idx="6" type="subTitle"/>
          </p:nvPr>
        </p:nvSpPr>
        <p:spPr>
          <a:xfrm>
            <a:off x="2756955" y="35454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sistema de gestión de stock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4" name="Google Shape;1144;p46"/>
          <p:cNvSpPr txBox="1"/>
          <p:nvPr>
            <p:ph idx="7" type="subTitle"/>
          </p:nvPr>
        </p:nvSpPr>
        <p:spPr>
          <a:xfrm>
            <a:off x="4790032" y="32984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Web Cliente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5" name="Google Shape;1145;p46"/>
          <p:cNvSpPr txBox="1"/>
          <p:nvPr>
            <p:ph idx="8" type="subTitle"/>
          </p:nvPr>
        </p:nvSpPr>
        <p:spPr>
          <a:xfrm>
            <a:off x="6823123" y="3846300"/>
            <a:ext cx="15948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Sistema Picking del Almacén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6" name="Google Shape;1146;p46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r>
              <a:rPr lang="en"/>
              <a:t> Hitos del </a:t>
            </a:r>
            <a:r>
              <a:rPr b="0" lang="en">
                <a:solidFill>
                  <a:schemeClr val="dk2"/>
                </a:solidFill>
              </a:rPr>
              <a:t>desarrollo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147" name="Google Shape;1147;p46"/>
          <p:cNvSpPr/>
          <p:nvPr/>
        </p:nvSpPr>
        <p:spPr>
          <a:xfrm>
            <a:off x="1076775" y="1662075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1</a:t>
            </a:r>
            <a:endParaRPr sz="30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48" name="Google Shape;1148;p46"/>
          <p:cNvSpPr/>
          <p:nvPr/>
        </p:nvSpPr>
        <p:spPr>
          <a:xfrm>
            <a:off x="3107655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9" name="Google Shape;1149;p46"/>
          <p:cNvSpPr/>
          <p:nvPr/>
        </p:nvSpPr>
        <p:spPr>
          <a:xfrm>
            <a:off x="5141370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0" name="Google Shape;1150;p46"/>
          <p:cNvSpPr/>
          <p:nvPr/>
        </p:nvSpPr>
        <p:spPr>
          <a:xfrm>
            <a:off x="7176673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7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r>
              <a:rPr lang="en"/>
              <a:t> </a:t>
            </a:r>
            <a:r>
              <a:rPr lang="en"/>
              <a:t>Control de </a:t>
            </a:r>
            <a:r>
              <a:rPr b="0" lang="en">
                <a:solidFill>
                  <a:schemeClr val="dk2"/>
                </a:solidFill>
              </a:rPr>
              <a:t>hitos</a:t>
            </a:r>
            <a:endParaRPr b="0">
              <a:solidFill>
                <a:schemeClr val="dk2"/>
              </a:solidFill>
            </a:endParaRPr>
          </a:p>
        </p:txBody>
      </p:sp>
      <p:graphicFrame>
        <p:nvGraphicFramePr>
          <p:cNvPr id="1156" name="Google Shape;1156;p47"/>
          <p:cNvGraphicFramePr/>
          <p:nvPr/>
        </p:nvGraphicFramePr>
        <p:xfrm>
          <a:off x="2093125" y="18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{E2060D98-BE8D-496A-971E-3EC347F4E532}</a:tableStyleId>
              </a:tblPr>
              <a:tblGrid>
                <a:gridCol w="1423425"/>
                <a:gridCol w="504900"/>
                <a:gridCol w="504900"/>
                <a:gridCol w="504900"/>
                <a:gridCol w="504900"/>
                <a:gridCol w="504900"/>
                <a:gridCol w="504900"/>
                <a:gridCol w="50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O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N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D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E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F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M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</a:t>
                      </a:r>
                      <a:endParaRPr b="1">
                        <a:solidFill>
                          <a:schemeClr val="lt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Hito </a:t>
                      </a:r>
                      <a:r>
                        <a:rPr b="1" lang="en" sz="2200">
                          <a:solidFill>
                            <a:schemeClr val="dk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1</a:t>
                      </a:r>
                      <a:endParaRPr b="1" sz="2200">
                        <a:solidFill>
                          <a:schemeClr val="dk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Hito </a:t>
                      </a:r>
                      <a:r>
                        <a:rPr b="1" lang="en" sz="2200">
                          <a:solidFill>
                            <a:schemeClr val="dk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2</a:t>
                      </a:r>
                      <a:endParaRPr b="1" sz="2200">
                        <a:solidFill>
                          <a:schemeClr val="dk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Hito </a:t>
                      </a:r>
                      <a:r>
                        <a:rPr b="1" lang="en" sz="2200">
                          <a:solidFill>
                            <a:schemeClr val="dk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3</a:t>
                      </a:r>
                      <a:endParaRPr b="1" sz="2200">
                        <a:solidFill>
                          <a:schemeClr val="dk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Hito </a:t>
                      </a:r>
                      <a:r>
                        <a:rPr b="1" lang="en" sz="2200">
                          <a:solidFill>
                            <a:schemeClr val="dk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4</a:t>
                      </a:r>
                      <a:endParaRPr b="1" sz="2200">
                        <a:solidFill>
                          <a:schemeClr val="dk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7" name="Google Shape;1157;p47"/>
          <p:cNvSpPr/>
          <p:nvPr/>
        </p:nvSpPr>
        <p:spPr>
          <a:xfrm>
            <a:off x="3554661" y="2387700"/>
            <a:ext cx="10611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7"/>
          <p:cNvSpPr/>
          <p:nvPr/>
        </p:nvSpPr>
        <p:spPr>
          <a:xfrm>
            <a:off x="4654111" y="2845000"/>
            <a:ext cx="662700" cy="17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7"/>
          <p:cNvSpPr/>
          <p:nvPr/>
        </p:nvSpPr>
        <p:spPr>
          <a:xfrm>
            <a:off x="5316813" y="3261450"/>
            <a:ext cx="3945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7"/>
          <p:cNvSpPr/>
          <p:nvPr/>
        </p:nvSpPr>
        <p:spPr>
          <a:xfrm>
            <a:off x="5316828" y="3705325"/>
            <a:ext cx="1530300" cy="17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47"/>
          <p:cNvGrpSpPr/>
          <p:nvPr/>
        </p:nvGrpSpPr>
        <p:grpSpPr>
          <a:xfrm>
            <a:off x="771230" y="414744"/>
            <a:ext cx="1006920" cy="1141621"/>
            <a:chOff x="1362594" y="3745199"/>
            <a:chExt cx="905015" cy="1026084"/>
          </a:xfrm>
        </p:grpSpPr>
        <p:sp>
          <p:nvSpPr>
            <p:cNvPr id="1162" name="Google Shape;1162;p47"/>
            <p:cNvSpPr/>
            <p:nvPr/>
          </p:nvSpPr>
          <p:spPr>
            <a:xfrm>
              <a:off x="1669632" y="3745199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1363325" y="3949901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 rot="-8970948">
              <a:off x="1669707" y="4495019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 rot="-8970948">
              <a:off x="1991215" y="4306260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1992607" y="3951890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1362594" y="430323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8"/>
          <p:cNvSpPr/>
          <p:nvPr/>
        </p:nvSpPr>
        <p:spPr>
          <a:xfrm>
            <a:off x="7180575" y="1137558"/>
            <a:ext cx="1085700" cy="108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8"/>
          <p:cNvSpPr txBox="1"/>
          <p:nvPr>
            <p:ph idx="1" type="subTitle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 las opciones económicas del proyecto</a:t>
            </a:r>
            <a:endParaRPr/>
          </a:p>
        </p:txBody>
      </p:sp>
      <p:sp>
        <p:nvSpPr>
          <p:cNvPr id="1174" name="Google Shape;1174;p48"/>
          <p:cNvSpPr/>
          <p:nvPr/>
        </p:nvSpPr>
        <p:spPr>
          <a:xfrm>
            <a:off x="1527944" y="7430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8"/>
          <p:cNvSpPr/>
          <p:nvPr/>
        </p:nvSpPr>
        <p:spPr>
          <a:xfrm>
            <a:off x="1946382" y="12632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8"/>
          <p:cNvSpPr/>
          <p:nvPr/>
        </p:nvSpPr>
        <p:spPr>
          <a:xfrm>
            <a:off x="1631852" y="14679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8"/>
          <p:cNvSpPr/>
          <p:nvPr/>
        </p:nvSpPr>
        <p:spPr>
          <a:xfrm rot="-8970948">
            <a:off x="1946457" y="20130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8"/>
          <p:cNvSpPr/>
          <p:nvPr/>
        </p:nvSpPr>
        <p:spPr>
          <a:xfrm rot="-8970948">
            <a:off x="2269248" y="1864529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8"/>
          <p:cNvSpPr/>
          <p:nvPr/>
        </p:nvSpPr>
        <p:spPr>
          <a:xfrm>
            <a:off x="2269357" y="1486411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8"/>
          <p:cNvSpPr/>
          <p:nvPr/>
        </p:nvSpPr>
        <p:spPr>
          <a:xfrm>
            <a:off x="1081461" y="18988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8"/>
          <p:cNvSpPr/>
          <p:nvPr/>
        </p:nvSpPr>
        <p:spPr>
          <a:xfrm>
            <a:off x="1527959" y="235508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8"/>
          <p:cNvSpPr/>
          <p:nvPr/>
        </p:nvSpPr>
        <p:spPr>
          <a:xfrm>
            <a:off x="1071551" y="12260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123581" y="7307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2567073" y="18988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8"/>
          <p:cNvSpPr/>
          <p:nvPr/>
        </p:nvSpPr>
        <p:spPr>
          <a:xfrm>
            <a:off x="1639344" y="18213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8"/>
          <p:cNvSpPr/>
          <p:nvPr/>
        </p:nvSpPr>
        <p:spPr>
          <a:xfrm>
            <a:off x="2123571" y="23550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2567084" y="12260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8" name="Google Shape;1188;p48"/>
          <p:cNvCxnSpPr/>
          <p:nvPr/>
        </p:nvCxnSpPr>
        <p:spPr>
          <a:xfrm>
            <a:off x="3486550" y="3075675"/>
            <a:ext cx="469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48"/>
          <p:cNvSpPr txBox="1"/>
          <p:nvPr>
            <p:ph idx="2" type="title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Oferta </a:t>
            </a:r>
            <a:r>
              <a:rPr b="0" lang="en">
                <a:solidFill>
                  <a:schemeClr val="dk2"/>
                </a:solidFill>
              </a:rPr>
              <a:t>económica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1190" name="Google Shape;1190;p48"/>
          <p:cNvSpPr txBox="1"/>
          <p:nvPr>
            <p:ph type="title"/>
          </p:nvPr>
        </p:nvSpPr>
        <p:spPr>
          <a:xfrm>
            <a:off x="7129725" y="1383100"/>
            <a:ext cx="11874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9"/>
          <p:cNvSpPr txBox="1"/>
          <p:nvPr>
            <p:ph idx="4" type="subTitle"/>
          </p:nvPr>
        </p:nvSpPr>
        <p:spPr>
          <a:xfrm>
            <a:off x="1233625" y="2794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100.384€</a:t>
            </a:r>
            <a:endParaRPr/>
          </a:p>
        </p:txBody>
      </p:sp>
      <p:sp>
        <p:nvSpPr>
          <p:cNvPr id="1196" name="Google Shape;1196;p49"/>
          <p:cNvSpPr txBox="1"/>
          <p:nvPr>
            <p:ph idx="5" type="subTitle"/>
          </p:nvPr>
        </p:nvSpPr>
        <p:spPr>
          <a:xfrm>
            <a:off x="3563450" y="2794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92.884</a:t>
            </a:r>
            <a:r>
              <a:rPr lang="en"/>
              <a:t>€</a:t>
            </a:r>
            <a:endParaRPr/>
          </a:p>
        </p:txBody>
      </p:sp>
      <p:sp>
        <p:nvSpPr>
          <p:cNvPr id="1197" name="Google Shape;1197;p49"/>
          <p:cNvSpPr txBox="1"/>
          <p:nvPr>
            <p:ph idx="6" type="subTitle"/>
          </p:nvPr>
        </p:nvSpPr>
        <p:spPr>
          <a:xfrm>
            <a:off x="5948075" y="2794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88.184</a:t>
            </a:r>
            <a:r>
              <a:rPr lang="en"/>
              <a:t>€</a:t>
            </a:r>
            <a:endParaRPr/>
          </a:p>
        </p:txBody>
      </p:sp>
      <p:sp>
        <p:nvSpPr>
          <p:cNvPr id="1198" name="Google Shape;1198;p49"/>
          <p:cNvSpPr txBox="1"/>
          <p:nvPr>
            <p:ph idx="1" type="subTitle"/>
          </p:nvPr>
        </p:nvSpPr>
        <p:spPr>
          <a:xfrm>
            <a:off x="1233625" y="31724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Anillos RFID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Desarrollo + Mantenimiento 1 año</a:t>
            </a:r>
            <a:endParaRPr sz="1400"/>
          </a:p>
        </p:txBody>
      </p:sp>
      <p:sp>
        <p:nvSpPr>
          <p:cNvPr id="1199" name="Google Shape;1199;p49"/>
          <p:cNvSpPr txBox="1"/>
          <p:nvPr>
            <p:ph idx="2" type="subTitle"/>
          </p:nvPr>
        </p:nvSpPr>
        <p:spPr>
          <a:xfrm>
            <a:off x="3590850" y="31724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Cinta túnel RFID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Desarrollo + Mantenimiento 1 año</a:t>
            </a:r>
            <a:endParaRPr sz="1400"/>
          </a:p>
        </p:txBody>
      </p:sp>
      <p:sp>
        <p:nvSpPr>
          <p:cNvPr id="1200" name="Google Shape;1200;p49"/>
          <p:cNvSpPr txBox="1"/>
          <p:nvPr>
            <p:ph idx="3" type="subTitle"/>
          </p:nvPr>
        </p:nvSpPr>
        <p:spPr>
          <a:xfrm>
            <a:off x="5948075" y="31724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Pack cinturón RFID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Desarrollo + Mantenimiento 1 año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01" name="Google Shape;1201;p49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Paquetes</a:t>
            </a:r>
            <a:r>
              <a:rPr lang="en"/>
              <a:t> </a:t>
            </a:r>
            <a:r>
              <a:rPr b="0" lang="en">
                <a:solidFill>
                  <a:schemeClr val="dk2"/>
                </a:solidFill>
              </a:rPr>
              <a:t>disponibles</a:t>
            </a:r>
            <a:endParaRPr b="0">
              <a:solidFill>
                <a:schemeClr val="dk2"/>
              </a:solidFill>
            </a:endParaRPr>
          </a:p>
        </p:txBody>
      </p:sp>
      <p:grpSp>
        <p:nvGrpSpPr>
          <p:cNvPr id="1202" name="Google Shape;1202;p49"/>
          <p:cNvGrpSpPr/>
          <p:nvPr/>
        </p:nvGrpSpPr>
        <p:grpSpPr>
          <a:xfrm>
            <a:off x="1999534" y="1901100"/>
            <a:ext cx="430482" cy="427608"/>
            <a:chOff x="2319975" y="3573975"/>
            <a:chExt cx="215575" cy="214125"/>
          </a:xfrm>
        </p:grpSpPr>
        <p:sp>
          <p:nvSpPr>
            <p:cNvPr id="1203" name="Google Shape;1203;p49"/>
            <p:cNvSpPr/>
            <p:nvPr/>
          </p:nvSpPr>
          <p:spPr>
            <a:xfrm>
              <a:off x="2411575" y="37293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1" y="18"/>
                    <a:pt x="50" y="50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2"/>
                    <a:pt x="19" y="255"/>
                    <a:pt x="50" y="285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7" y="285"/>
                  </a:cubicBezTo>
                  <a:cubicBezTo>
                    <a:pt x="318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50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461825" y="37424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8" y="0"/>
                  </a:moveTo>
                  <a:cubicBezTo>
                    <a:pt x="124" y="0"/>
                    <a:pt x="81" y="18"/>
                    <a:pt x="50" y="48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8" y="254"/>
                    <a:pt x="50" y="285"/>
                  </a:cubicBezTo>
                  <a:cubicBezTo>
                    <a:pt x="81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340100" y="3616625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0"/>
                  </a:moveTo>
                  <a:cubicBezTo>
                    <a:pt x="123" y="0"/>
                    <a:pt x="80" y="18"/>
                    <a:pt x="48" y="50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8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6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0"/>
                    <a:pt x="285" y="50"/>
                  </a:cubicBezTo>
                  <a:cubicBezTo>
                    <a:pt x="254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356800" y="3616625"/>
              <a:ext cx="12125" cy="8375"/>
            </a:xfrm>
            <a:custGeom>
              <a:rect b="b" l="l" r="r" t="t"/>
              <a:pathLst>
                <a:path extrusionOk="0" h="335" w="485">
                  <a:moveTo>
                    <a:pt x="168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8" y="335"/>
                  </a:cubicBezTo>
                  <a:lnTo>
                    <a:pt x="318" y="335"/>
                  </a:lnTo>
                  <a:cubicBezTo>
                    <a:pt x="410" y="335"/>
                    <a:pt x="485" y="260"/>
                    <a:pt x="485" y="167"/>
                  </a:cubicBezTo>
                  <a:cubicBezTo>
                    <a:pt x="485" y="75"/>
                    <a:pt x="410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356800" y="3634500"/>
              <a:ext cx="12125" cy="8375"/>
            </a:xfrm>
            <a:custGeom>
              <a:rect b="b" l="l" r="r" t="t"/>
              <a:pathLst>
                <a:path extrusionOk="0" h="335" w="485">
                  <a:moveTo>
                    <a:pt x="168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4"/>
                    <a:pt x="168" y="334"/>
                  </a:cubicBezTo>
                  <a:lnTo>
                    <a:pt x="318" y="334"/>
                  </a:lnTo>
                  <a:cubicBezTo>
                    <a:pt x="410" y="334"/>
                    <a:pt x="485" y="260"/>
                    <a:pt x="485" y="168"/>
                  </a:cubicBezTo>
                  <a:cubicBezTo>
                    <a:pt x="485" y="76"/>
                    <a:pt x="410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356800" y="3652350"/>
              <a:ext cx="12125" cy="8425"/>
            </a:xfrm>
            <a:custGeom>
              <a:rect b="b" l="l" r="r" t="t"/>
              <a:pathLst>
                <a:path extrusionOk="0" h="337" w="485">
                  <a:moveTo>
                    <a:pt x="168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8" y="336"/>
                  </a:cubicBezTo>
                  <a:lnTo>
                    <a:pt x="318" y="336"/>
                  </a:lnTo>
                  <a:cubicBezTo>
                    <a:pt x="410" y="336"/>
                    <a:pt x="485" y="261"/>
                    <a:pt x="485" y="168"/>
                  </a:cubicBezTo>
                  <a:cubicBezTo>
                    <a:pt x="485" y="76"/>
                    <a:pt x="410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19975" y="3573975"/>
              <a:ext cx="215575" cy="214125"/>
            </a:xfrm>
            <a:custGeom>
              <a:rect b="b" l="l" r="r" t="t"/>
              <a:pathLst>
                <a:path extrusionOk="0" h="8565" w="8623">
                  <a:moveTo>
                    <a:pt x="5654" y="336"/>
                  </a:moveTo>
                  <a:cubicBezTo>
                    <a:pt x="6399" y="336"/>
                    <a:pt x="7005" y="943"/>
                    <a:pt x="7005" y="1688"/>
                  </a:cubicBezTo>
                  <a:cubicBezTo>
                    <a:pt x="7005" y="2434"/>
                    <a:pt x="6399" y="3040"/>
                    <a:pt x="5654" y="3040"/>
                  </a:cubicBezTo>
                  <a:cubicBezTo>
                    <a:pt x="4907" y="3040"/>
                    <a:pt x="4301" y="2434"/>
                    <a:pt x="4301" y="1688"/>
                  </a:cubicBezTo>
                  <a:cubicBezTo>
                    <a:pt x="4301" y="943"/>
                    <a:pt x="4907" y="336"/>
                    <a:pt x="5654" y="336"/>
                  </a:cubicBezTo>
                  <a:close/>
                  <a:moveTo>
                    <a:pt x="7007" y="2693"/>
                  </a:moveTo>
                  <a:lnTo>
                    <a:pt x="8159" y="3844"/>
                  </a:lnTo>
                  <a:cubicBezTo>
                    <a:pt x="8255" y="3940"/>
                    <a:pt x="8255" y="4097"/>
                    <a:pt x="8159" y="4193"/>
                  </a:cubicBezTo>
                  <a:cubicBezTo>
                    <a:pt x="8113" y="4239"/>
                    <a:pt x="8051" y="4265"/>
                    <a:pt x="7985" y="4265"/>
                  </a:cubicBezTo>
                  <a:cubicBezTo>
                    <a:pt x="7919" y="4265"/>
                    <a:pt x="7857" y="4239"/>
                    <a:pt x="7811" y="4193"/>
                  </a:cubicBezTo>
                  <a:lnTo>
                    <a:pt x="6659" y="3041"/>
                  </a:lnTo>
                  <a:cubicBezTo>
                    <a:pt x="6791" y="2943"/>
                    <a:pt x="6909" y="2826"/>
                    <a:pt x="7007" y="2693"/>
                  </a:cubicBezTo>
                  <a:close/>
                  <a:moveTo>
                    <a:pt x="2577" y="4186"/>
                  </a:moveTo>
                  <a:lnTo>
                    <a:pt x="2577" y="4918"/>
                  </a:lnTo>
                  <a:lnTo>
                    <a:pt x="1959" y="4918"/>
                  </a:lnTo>
                  <a:lnTo>
                    <a:pt x="1959" y="4186"/>
                  </a:lnTo>
                  <a:close/>
                  <a:moveTo>
                    <a:pt x="4126" y="3655"/>
                  </a:moveTo>
                  <a:lnTo>
                    <a:pt x="4126" y="4918"/>
                  </a:lnTo>
                  <a:lnTo>
                    <a:pt x="3508" y="4918"/>
                  </a:lnTo>
                  <a:lnTo>
                    <a:pt x="3508" y="3655"/>
                  </a:lnTo>
                  <a:close/>
                  <a:moveTo>
                    <a:pt x="5056" y="3266"/>
                  </a:moveTo>
                  <a:cubicBezTo>
                    <a:pt x="5242" y="3336"/>
                    <a:pt x="5443" y="3375"/>
                    <a:pt x="5654" y="3375"/>
                  </a:cubicBezTo>
                  <a:lnTo>
                    <a:pt x="5674" y="3375"/>
                  </a:lnTo>
                  <a:lnTo>
                    <a:pt x="5674" y="4918"/>
                  </a:lnTo>
                  <a:lnTo>
                    <a:pt x="5056" y="4918"/>
                  </a:lnTo>
                  <a:lnTo>
                    <a:pt x="5056" y="3266"/>
                  </a:lnTo>
                  <a:close/>
                  <a:moveTo>
                    <a:pt x="4027" y="1237"/>
                  </a:moveTo>
                  <a:cubicBezTo>
                    <a:pt x="3987" y="1381"/>
                    <a:pt x="3966" y="1531"/>
                    <a:pt x="3966" y="1688"/>
                  </a:cubicBezTo>
                  <a:cubicBezTo>
                    <a:pt x="3966" y="1950"/>
                    <a:pt x="4026" y="2198"/>
                    <a:pt x="4133" y="2419"/>
                  </a:cubicBezTo>
                  <a:lnTo>
                    <a:pt x="3827" y="2725"/>
                  </a:lnTo>
                  <a:lnTo>
                    <a:pt x="3318" y="2216"/>
                  </a:lnTo>
                  <a:cubicBezTo>
                    <a:pt x="3285" y="2183"/>
                    <a:pt x="3243" y="2167"/>
                    <a:pt x="3200" y="2167"/>
                  </a:cubicBezTo>
                  <a:cubicBezTo>
                    <a:pt x="3157" y="2167"/>
                    <a:pt x="3114" y="2183"/>
                    <a:pt x="3081" y="2216"/>
                  </a:cubicBezTo>
                  <a:lnTo>
                    <a:pt x="2443" y="2855"/>
                  </a:lnTo>
                  <a:cubicBezTo>
                    <a:pt x="2377" y="2921"/>
                    <a:pt x="2377" y="3027"/>
                    <a:pt x="2443" y="3092"/>
                  </a:cubicBezTo>
                  <a:cubicBezTo>
                    <a:pt x="2475" y="3124"/>
                    <a:pt x="2518" y="3141"/>
                    <a:pt x="2561" y="3141"/>
                  </a:cubicBezTo>
                  <a:cubicBezTo>
                    <a:pt x="2603" y="3141"/>
                    <a:pt x="2646" y="3124"/>
                    <a:pt x="2679" y="3092"/>
                  </a:cubicBezTo>
                  <a:lnTo>
                    <a:pt x="3199" y="2571"/>
                  </a:lnTo>
                  <a:lnTo>
                    <a:pt x="3709" y="3080"/>
                  </a:lnTo>
                  <a:cubicBezTo>
                    <a:pt x="3742" y="3113"/>
                    <a:pt x="3785" y="3129"/>
                    <a:pt x="3828" y="3129"/>
                  </a:cubicBezTo>
                  <a:cubicBezTo>
                    <a:pt x="3870" y="3129"/>
                    <a:pt x="3913" y="3113"/>
                    <a:pt x="3946" y="3080"/>
                  </a:cubicBezTo>
                  <a:lnTo>
                    <a:pt x="4313" y="2712"/>
                  </a:lnTo>
                  <a:cubicBezTo>
                    <a:pt x="4428" y="2860"/>
                    <a:pt x="4566" y="2990"/>
                    <a:pt x="4722" y="3094"/>
                  </a:cubicBezTo>
                  <a:lnTo>
                    <a:pt x="4722" y="4918"/>
                  </a:lnTo>
                  <a:lnTo>
                    <a:pt x="4460" y="4918"/>
                  </a:lnTo>
                  <a:lnTo>
                    <a:pt x="4460" y="3489"/>
                  </a:lnTo>
                  <a:cubicBezTo>
                    <a:pt x="4460" y="3396"/>
                    <a:pt x="4386" y="3321"/>
                    <a:pt x="4293" y="3321"/>
                  </a:cubicBezTo>
                  <a:lnTo>
                    <a:pt x="3340" y="3321"/>
                  </a:lnTo>
                  <a:cubicBezTo>
                    <a:pt x="3248" y="3321"/>
                    <a:pt x="3173" y="3396"/>
                    <a:pt x="3173" y="3489"/>
                  </a:cubicBezTo>
                  <a:lnTo>
                    <a:pt x="3173" y="4918"/>
                  </a:lnTo>
                  <a:lnTo>
                    <a:pt x="2911" y="4918"/>
                  </a:lnTo>
                  <a:lnTo>
                    <a:pt x="2911" y="4018"/>
                  </a:lnTo>
                  <a:cubicBezTo>
                    <a:pt x="2911" y="3926"/>
                    <a:pt x="2837" y="3851"/>
                    <a:pt x="2745" y="3851"/>
                  </a:cubicBezTo>
                  <a:lnTo>
                    <a:pt x="1791" y="3851"/>
                  </a:lnTo>
                  <a:cubicBezTo>
                    <a:pt x="1699" y="3851"/>
                    <a:pt x="1624" y="3926"/>
                    <a:pt x="1624" y="4018"/>
                  </a:cubicBezTo>
                  <a:lnTo>
                    <a:pt x="1624" y="4918"/>
                  </a:lnTo>
                  <a:lnTo>
                    <a:pt x="1139" y="4918"/>
                  </a:lnTo>
                  <a:lnTo>
                    <a:pt x="1139" y="2543"/>
                  </a:lnTo>
                  <a:cubicBezTo>
                    <a:pt x="1139" y="2450"/>
                    <a:pt x="1065" y="2376"/>
                    <a:pt x="972" y="2376"/>
                  </a:cubicBezTo>
                  <a:cubicBezTo>
                    <a:pt x="880" y="2376"/>
                    <a:pt x="805" y="2450"/>
                    <a:pt x="805" y="2543"/>
                  </a:cubicBezTo>
                  <a:lnTo>
                    <a:pt x="805" y="5086"/>
                  </a:lnTo>
                  <a:cubicBezTo>
                    <a:pt x="805" y="5178"/>
                    <a:pt x="880" y="5253"/>
                    <a:pt x="972" y="5253"/>
                  </a:cubicBezTo>
                  <a:lnTo>
                    <a:pt x="6691" y="5253"/>
                  </a:lnTo>
                  <a:cubicBezTo>
                    <a:pt x="6783" y="5253"/>
                    <a:pt x="6859" y="5178"/>
                    <a:pt x="6859" y="5086"/>
                  </a:cubicBezTo>
                  <a:cubicBezTo>
                    <a:pt x="6859" y="4994"/>
                    <a:pt x="6783" y="4918"/>
                    <a:pt x="6691" y="4918"/>
                  </a:cubicBezTo>
                  <a:lnTo>
                    <a:pt x="6010" y="4918"/>
                  </a:lnTo>
                  <a:lnTo>
                    <a:pt x="6010" y="3337"/>
                  </a:lnTo>
                  <a:cubicBezTo>
                    <a:pt x="6132" y="3311"/>
                    <a:pt x="6251" y="3270"/>
                    <a:pt x="6363" y="3219"/>
                  </a:cubicBezTo>
                  <a:lnTo>
                    <a:pt x="7328" y="4184"/>
                  </a:lnTo>
                  <a:lnTo>
                    <a:pt x="7328" y="5741"/>
                  </a:lnTo>
                  <a:lnTo>
                    <a:pt x="336" y="5741"/>
                  </a:lnTo>
                  <a:lnTo>
                    <a:pt x="335" y="5740"/>
                  </a:lnTo>
                  <a:lnTo>
                    <a:pt x="335" y="1546"/>
                  </a:lnTo>
                  <a:cubicBezTo>
                    <a:pt x="335" y="1375"/>
                    <a:pt x="474" y="1237"/>
                    <a:pt x="644" y="1237"/>
                  </a:cubicBezTo>
                  <a:close/>
                  <a:moveTo>
                    <a:pt x="4200" y="7072"/>
                  </a:moveTo>
                  <a:lnTo>
                    <a:pt x="4200" y="7595"/>
                  </a:lnTo>
                  <a:lnTo>
                    <a:pt x="3465" y="7595"/>
                  </a:lnTo>
                  <a:lnTo>
                    <a:pt x="3465" y="7072"/>
                  </a:lnTo>
                  <a:close/>
                  <a:moveTo>
                    <a:pt x="4856" y="7930"/>
                  </a:moveTo>
                  <a:cubicBezTo>
                    <a:pt x="5005" y="7930"/>
                    <a:pt x="5124" y="8050"/>
                    <a:pt x="5124" y="8198"/>
                  </a:cubicBezTo>
                  <a:lnTo>
                    <a:pt x="5124" y="8229"/>
                  </a:lnTo>
                  <a:lnTo>
                    <a:pt x="2539" y="8229"/>
                  </a:lnTo>
                  <a:lnTo>
                    <a:pt x="2539" y="8198"/>
                  </a:lnTo>
                  <a:cubicBezTo>
                    <a:pt x="2539" y="8050"/>
                    <a:pt x="2660" y="7930"/>
                    <a:pt x="2808" y="7930"/>
                  </a:cubicBezTo>
                  <a:close/>
                  <a:moveTo>
                    <a:pt x="5652" y="1"/>
                  </a:moveTo>
                  <a:cubicBezTo>
                    <a:pt x="5006" y="1"/>
                    <a:pt x="4443" y="366"/>
                    <a:pt x="4160" y="902"/>
                  </a:cubicBezTo>
                  <a:lnTo>
                    <a:pt x="644" y="902"/>
                  </a:lnTo>
                  <a:cubicBezTo>
                    <a:pt x="289" y="902"/>
                    <a:pt x="0" y="1191"/>
                    <a:pt x="0" y="1546"/>
                  </a:cubicBezTo>
                  <a:lnTo>
                    <a:pt x="0" y="6429"/>
                  </a:lnTo>
                  <a:cubicBezTo>
                    <a:pt x="0" y="6784"/>
                    <a:pt x="290" y="7072"/>
                    <a:pt x="644" y="7072"/>
                  </a:cubicBezTo>
                  <a:lnTo>
                    <a:pt x="3129" y="7072"/>
                  </a:lnTo>
                  <a:lnTo>
                    <a:pt x="3129" y="7595"/>
                  </a:lnTo>
                  <a:lnTo>
                    <a:pt x="2808" y="7595"/>
                  </a:lnTo>
                  <a:cubicBezTo>
                    <a:pt x="2475" y="7595"/>
                    <a:pt x="2205" y="7866"/>
                    <a:pt x="2205" y="8198"/>
                  </a:cubicBezTo>
                  <a:lnTo>
                    <a:pt x="2205" y="8397"/>
                  </a:lnTo>
                  <a:cubicBezTo>
                    <a:pt x="2205" y="8489"/>
                    <a:pt x="2279" y="8565"/>
                    <a:pt x="2372" y="8565"/>
                  </a:cubicBezTo>
                  <a:lnTo>
                    <a:pt x="5292" y="8565"/>
                  </a:lnTo>
                  <a:cubicBezTo>
                    <a:pt x="5384" y="8565"/>
                    <a:pt x="5459" y="8489"/>
                    <a:pt x="5459" y="8397"/>
                  </a:cubicBezTo>
                  <a:lnTo>
                    <a:pt x="5459" y="8198"/>
                  </a:lnTo>
                  <a:cubicBezTo>
                    <a:pt x="5459" y="7866"/>
                    <a:pt x="5188" y="7595"/>
                    <a:pt x="4856" y="7595"/>
                  </a:cubicBezTo>
                  <a:lnTo>
                    <a:pt x="4534" y="7595"/>
                  </a:lnTo>
                  <a:lnTo>
                    <a:pt x="4534" y="7072"/>
                  </a:lnTo>
                  <a:lnTo>
                    <a:pt x="5173" y="7072"/>
                  </a:lnTo>
                  <a:cubicBezTo>
                    <a:pt x="5265" y="7072"/>
                    <a:pt x="5340" y="6998"/>
                    <a:pt x="5340" y="6905"/>
                  </a:cubicBezTo>
                  <a:cubicBezTo>
                    <a:pt x="5340" y="6813"/>
                    <a:pt x="5265" y="6738"/>
                    <a:pt x="5173" y="6738"/>
                  </a:cubicBezTo>
                  <a:lnTo>
                    <a:pt x="644" y="6738"/>
                  </a:lnTo>
                  <a:cubicBezTo>
                    <a:pt x="474" y="6738"/>
                    <a:pt x="335" y="6599"/>
                    <a:pt x="335" y="6429"/>
                  </a:cubicBezTo>
                  <a:lnTo>
                    <a:pt x="335" y="6075"/>
                  </a:lnTo>
                  <a:lnTo>
                    <a:pt x="7328" y="6075"/>
                  </a:lnTo>
                  <a:lnTo>
                    <a:pt x="7328" y="6429"/>
                  </a:lnTo>
                  <a:cubicBezTo>
                    <a:pt x="7328" y="6599"/>
                    <a:pt x="7189" y="6738"/>
                    <a:pt x="7019" y="6738"/>
                  </a:cubicBezTo>
                  <a:lnTo>
                    <a:pt x="6511" y="6738"/>
                  </a:lnTo>
                  <a:cubicBezTo>
                    <a:pt x="6418" y="6738"/>
                    <a:pt x="6344" y="6813"/>
                    <a:pt x="6344" y="6905"/>
                  </a:cubicBezTo>
                  <a:cubicBezTo>
                    <a:pt x="6344" y="6998"/>
                    <a:pt x="6418" y="7072"/>
                    <a:pt x="6511" y="7072"/>
                  </a:cubicBezTo>
                  <a:lnTo>
                    <a:pt x="7019" y="7072"/>
                  </a:lnTo>
                  <a:cubicBezTo>
                    <a:pt x="7374" y="7072"/>
                    <a:pt x="7662" y="6784"/>
                    <a:pt x="7662" y="6429"/>
                  </a:cubicBezTo>
                  <a:lnTo>
                    <a:pt x="7662" y="4502"/>
                  </a:lnTo>
                  <a:cubicBezTo>
                    <a:pt x="7758" y="4566"/>
                    <a:pt x="7869" y="4600"/>
                    <a:pt x="7985" y="4600"/>
                  </a:cubicBezTo>
                  <a:cubicBezTo>
                    <a:pt x="8140" y="4600"/>
                    <a:pt x="8286" y="4540"/>
                    <a:pt x="8396" y="4430"/>
                  </a:cubicBezTo>
                  <a:cubicBezTo>
                    <a:pt x="8622" y="4204"/>
                    <a:pt x="8622" y="3835"/>
                    <a:pt x="8396" y="3608"/>
                  </a:cubicBezTo>
                  <a:lnTo>
                    <a:pt x="7183" y="2396"/>
                  </a:lnTo>
                  <a:cubicBezTo>
                    <a:pt x="7284" y="2180"/>
                    <a:pt x="7339" y="1941"/>
                    <a:pt x="7339" y="1688"/>
                  </a:cubicBezTo>
                  <a:cubicBezTo>
                    <a:pt x="7339" y="758"/>
                    <a:pt x="6583" y="1"/>
                    <a:pt x="5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448100" y="3592025"/>
              <a:ext cx="26425" cy="48275"/>
            </a:xfrm>
            <a:custGeom>
              <a:rect b="b" l="l" r="r" t="t"/>
              <a:pathLst>
                <a:path extrusionOk="0" h="1931" w="1057">
                  <a:moveTo>
                    <a:pt x="529" y="1"/>
                  </a:moveTo>
                  <a:cubicBezTo>
                    <a:pt x="435" y="1"/>
                    <a:pt x="361" y="76"/>
                    <a:pt x="361" y="168"/>
                  </a:cubicBezTo>
                  <a:lnTo>
                    <a:pt x="361" y="176"/>
                  </a:lnTo>
                  <a:cubicBezTo>
                    <a:pt x="151" y="242"/>
                    <a:pt x="0" y="427"/>
                    <a:pt x="0" y="645"/>
                  </a:cubicBezTo>
                  <a:cubicBezTo>
                    <a:pt x="0" y="917"/>
                    <a:pt x="237" y="1140"/>
                    <a:pt x="529" y="1140"/>
                  </a:cubicBezTo>
                  <a:cubicBezTo>
                    <a:pt x="634" y="1140"/>
                    <a:pt x="721" y="1212"/>
                    <a:pt x="721" y="1300"/>
                  </a:cubicBezTo>
                  <a:cubicBezTo>
                    <a:pt x="721" y="1388"/>
                    <a:pt x="634" y="1460"/>
                    <a:pt x="529" y="1460"/>
                  </a:cubicBezTo>
                  <a:cubicBezTo>
                    <a:pt x="422" y="1460"/>
                    <a:pt x="335" y="1388"/>
                    <a:pt x="335" y="1300"/>
                  </a:cubicBezTo>
                  <a:cubicBezTo>
                    <a:pt x="335" y="1212"/>
                    <a:pt x="259" y="1132"/>
                    <a:pt x="167" y="1132"/>
                  </a:cubicBezTo>
                  <a:cubicBezTo>
                    <a:pt x="75" y="1132"/>
                    <a:pt x="0" y="1208"/>
                    <a:pt x="0" y="1300"/>
                  </a:cubicBezTo>
                  <a:cubicBezTo>
                    <a:pt x="0" y="1518"/>
                    <a:pt x="151" y="1703"/>
                    <a:pt x="361" y="1769"/>
                  </a:cubicBezTo>
                  <a:cubicBezTo>
                    <a:pt x="364" y="1858"/>
                    <a:pt x="437" y="1931"/>
                    <a:pt x="529" y="1931"/>
                  </a:cubicBezTo>
                  <a:cubicBezTo>
                    <a:pt x="619" y="1931"/>
                    <a:pt x="692" y="1858"/>
                    <a:pt x="695" y="1769"/>
                  </a:cubicBezTo>
                  <a:cubicBezTo>
                    <a:pt x="905" y="1703"/>
                    <a:pt x="1057" y="1518"/>
                    <a:pt x="1057" y="1300"/>
                  </a:cubicBezTo>
                  <a:cubicBezTo>
                    <a:pt x="1057" y="1026"/>
                    <a:pt x="819" y="804"/>
                    <a:pt x="529" y="804"/>
                  </a:cubicBezTo>
                  <a:cubicBezTo>
                    <a:pt x="422" y="804"/>
                    <a:pt x="335" y="733"/>
                    <a:pt x="335" y="645"/>
                  </a:cubicBezTo>
                  <a:cubicBezTo>
                    <a:pt x="335" y="556"/>
                    <a:pt x="422" y="485"/>
                    <a:pt x="529" y="485"/>
                  </a:cubicBezTo>
                  <a:cubicBezTo>
                    <a:pt x="634" y="485"/>
                    <a:pt x="721" y="556"/>
                    <a:pt x="721" y="645"/>
                  </a:cubicBezTo>
                  <a:cubicBezTo>
                    <a:pt x="721" y="733"/>
                    <a:pt x="797" y="812"/>
                    <a:pt x="889" y="812"/>
                  </a:cubicBezTo>
                  <a:cubicBezTo>
                    <a:pt x="981" y="812"/>
                    <a:pt x="1057" y="737"/>
                    <a:pt x="1057" y="645"/>
                  </a:cubicBezTo>
                  <a:cubicBezTo>
                    <a:pt x="1057" y="427"/>
                    <a:pt x="905" y="242"/>
                    <a:pt x="695" y="176"/>
                  </a:cubicBezTo>
                  <a:lnTo>
                    <a:pt x="695" y="168"/>
                  </a:lnTo>
                  <a:cubicBezTo>
                    <a:pt x="695" y="76"/>
                    <a:pt x="621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49"/>
          <p:cNvSpPr/>
          <p:nvPr/>
        </p:nvSpPr>
        <p:spPr>
          <a:xfrm>
            <a:off x="1762575" y="1662075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1</a:t>
            </a:r>
            <a:endParaRPr sz="30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12" name="Google Shape;1212;p49"/>
          <p:cNvSpPr/>
          <p:nvPr/>
        </p:nvSpPr>
        <p:spPr>
          <a:xfrm>
            <a:off x="4098255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3" name="Google Shape;1213;p49"/>
          <p:cNvSpPr/>
          <p:nvPr/>
        </p:nvSpPr>
        <p:spPr>
          <a:xfrm>
            <a:off x="6436770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idx="4" type="subTitle"/>
          </p:nvPr>
        </p:nvSpPr>
        <p:spPr>
          <a:xfrm>
            <a:off x="1233625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Jefe de proyecto</a:t>
            </a:r>
            <a:endParaRPr sz="1900"/>
          </a:p>
        </p:txBody>
      </p:sp>
      <p:sp>
        <p:nvSpPr>
          <p:cNvPr id="744" name="Google Shape;744;p32"/>
          <p:cNvSpPr txBox="1"/>
          <p:nvPr>
            <p:ph idx="5" type="subTitle"/>
          </p:nvPr>
        </p:nvSpPr>
        <p:spPr>
          <a:xfrm>
            <a:off x="3590850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Responsable de ciberseguridad</a:t>
            </a:r>
            <a:endParaRPr sz="1900"/>
          </a:p>
        </p:txBody>
      </p:sp>
      <p:sp>
        <p:nvSpPr>
          <p:cNvPr id="745" name="Google Shape;745;p32"/>
          <p:cNvSpPr txBox="1"/>
          <p:nvPr>
            <p:ph idx="6" type="subTitle"/>
          </p:nvPr>
        </p:nvSpPr>
        <p:spPr>
          <a:xfrm>
            <a:off x="5948075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Responsable de configuración</a:t>
            </a:r>
            <a:endParaRPr sz="1900"/>
          </a:p>
        </p:txBody>
      </p:sp>
      <p:pic>
        <p:nvPicPr>
          <p:cNvPr id="746" name="Google Shape;746;p32"/>
          <p:cNvPicPr preferRelativeResize="0"/>
          <p:nvPr/>
        </p:nvPicPr>
        <p:blipFill rotWithShape="1">
          <a:blip r:embed="rId3">
            <a:alphaModFix/>
          </a:blip>
          <a:srcRect b="10292" l="0" r="0" t="10292"/>
          <a:stretch/>
        </p:blipFill>
        <p:spPr>
          <a:xfrm>
            <a:off x="6221043" y="1368350"/>
            <a:ext cx="14136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7" name="Google Shape;747;p32"/>
          <p:cNvPicPr preferRelativeResize="0"/>
          <p:nvPr/>
        </p:nvPicPr>
        <p:blipFill rotWithShape="1">
          <a:blip r:embed="rId4">
            <a:alphaModFix/>
          </a:blip>
          <a:srcRect b="12497" l="0" r="0" t="12489"/>
          <a:stretch/>
        </p:blipFill>
        <p:spPr>
          <a:xfrm>
            <a:off x="1491275" y="1366700"/>
            <a:ext cx="14469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8" name="Google Shape;748;p32"/>
          <p:cNvPicPr preferRelativeResize="0"/>
          <p:nvPr/>
        </p:nvPicPr>
        <p:blipFill rotWithShape="1">
          <a:blip r:embed="rId5">
            <a:alphaModFix/>
          </a:blip>
          <a:srcRect b="9799" l="0" r="0" t="9807"/>
          <a:stretch/>
        </p:blipFill>
        <p:spPr>
          <a:xfrm>
            <a:off x="3848550" y="1368350"/>
            <a:ext cx="14469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9" name="Google Shape;749;p32"/>
          <p:cNvSpPr txBox="1"/>
          <p:nvPr>
            <p:ph idx="1" type="subTitle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Carlos Abia</a:t>
            </a:r>
            <a:endParaRPr b="1"/>
          </a:p>
        </p:txBody>
      </p:sp>
      <p:sp>
        <p:nvSpPr>
          <p:cNvPr id="750" name="Google Shape;750;p32"/>
          <p:cNvSpPr txBox="1"/>
          <p:nvPr>
            <p:ph idx="2" type="subTitle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Alejandro Lago</a:t>
            </a:r>
            <a:endParaRPr b="1"/>
          </a:p>
        </p:txBody>
      </p:sp>
      <p:sp>
        <p:nvSpPr>
          <p:cNvPr id="751" name="Google Shape;751;p32"/>
          <p:cNvSpPr txBox="1"/>
          <p:nvPr>
            <p:ph idx="3" type="subTitle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Hugo Hernández</a:t>
            </a:r>
            <a:endParaRPr b="1"/>
          </a:p>
        </p:txBody>
      </p:sp>
      <p:sp>
        <p:nvSpPr>
          <p:cNvPr id="752" name="Google Shape;752;p32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b="0" lang="en">
                <a:solidFill>
                  <a:schemeClr val="dk2"/>
                </a:solidFill>
              </a:rPr>
              <a:t>equipo I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0"/>
          <p:cNvSpPr txBox="1"/>
          <p:nvPr>
            <p:ph idx="4294967295" type="subTitle"/>
          </p:nvPr>
        </p:nvSpPr>
        <p:spPr>
          <a:xfrm>
            <a:off x="1141650" y="1810175"/>
            <a:ext cx="4020900" cy="9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latin typeface="Kanit"/>
                <a:ea typeface="Kanit"/>
                <a:cs typeface="Kanit"/>
                <a:sym typeface="Kanit"/>
              </a:rPr>
              <a:t>Alguna pregunta?</a:t>
            </a:r>
            <a:r>
              <a:rPr b="1" lang="en" sz="2200">
                <a:latin typeface="Libre Bodoni"/>
                <a:ea typeface="Libre Bodoni"/>
                <a:cs typeface="Libre Bodoni"/>
                <a:sym typeface="Libre Bodoni"/>
              </a:rPr>
              <a:t> </a:t>
            </a:r>
            <a:r>
              <a:rPr lang="en" sz="1600"/>
              <a:t>ofertas@gachia.com | 91  620 42 38  gachia.com</a:t>
            </a:r>
            <a:endParaRPr sz="1600"/>
          </a:p>
        </p:txBody>
      </p:sp>
      <p:sp>
        <p:nvSpPr>
          <p:cNvPr id="1219" name="Google Shape;1219;p50"/>
          <p:cNvSpPr/>
          <p:nvPr/>
        </p:nvSpPr>
        <p:spPr>
          <a:xfrm>
            <a:off x="1237532" y="2919382"/>
            <a:ext cx="629100" cy="62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0" name="Google Shape;1220;p50"/>
          <p:cNvSpPr/>
          <p:nvPr/>
        </p:nvSpPr>
        <p:spPr>
          <a:xfrm>
            <a:off x="1977935" y="2919382"/>
            <a:ext cx="629100" cy="62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1" name="Google Shape;1221;p50"/>
          <p:cNvSpPr/>
          <p:nvPr/>
        </p:nvSpPr>
        <p:spPr>
          <a:xfrm>
            <a:off x="2726055" y="2919382"/>
            <a:ext cx="629100" cy="62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50"/>
          <p:cNvSpPr/>
          <p:nvPr/>
        </p:nvSpPr>
        <p:spPr>
          <a:xfrm>
            <a:off x="1360133" y="3041770"/>
            <a:ext cx="383901" cy="384325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3" name="Google Shape;1223;p50"/>
          <p:cNvGrpSpPr/>
          <p:nvPr/>
        </p:nvGrpSpPr>
        <p:grpSpPr>
          <a:xfrm>
            <a:off x="2104180" y="3041980"/>
            <a:ext cx="384330" cy="383905"/>
            <a:chOff x="3303268" y="3817349"/>
            <a:chExt cx="346056" cy="345674"/>
          </a:xfrm>
        </p:grpSpPr>
        <p:sp>
          <p:nvSpPr>
            <p:cNvPr id="1224" name="Google Shape;1224;p50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8" name="Google Shape;1228;p50"/>
          <p:cNvSpPr txBox="1"/>
          <p:nvPr/>
        </p:nvSpPr>
        <p:spPr>
          <a:xfrm>
            <a:off x="1150675" y="757975"/>
            <a:ext cx="4020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003865"/>
                </a:solidFill>
                <a:latin typeface="Kanit"/>
                <a:ea typeface="Kanit"/>
                <a:cs typeface="Kanit"/>
                <a:sym typeface="Kanit"/>
              </a:rPr>
              <a:t>Gracias</a:t>
            </a:r>
            <a:r>
              <a:rPr lang="en" sz="7700">
                <a:solidFill>
                  <a:srgbClr val="00C3B1"/>
                </a:solidFill>
                <a:latin typeface="Kanit"/>
                <a:ea typeface="Kanit"/>
                <a:cs typeface="Kanit"/>
                <a:sym typeface="Kanit"/>
              </a:rPr>
              <a:t>!</a:t>
            </a:r>
            <a:endParaRPr sz="7700">
              <a:solidFill>
                <a:srgbClr val="00C3B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1229" name="Google Shape;1229;p50"/>
          <p:cNvGrpSpPr/>
          <p:nvPr/>
        </p:nvGrpSpPr>
        <p:grpSpPr>
          <a:xfrm>
            <a:off x="2848251" y="3041980"/>
            <a:ext cx="384330" cy="383905"/>
            <a:chOff x="3752358" y="3817349"/>
            <a:chExt cx="346056" cy="345674"/>
          </a:xfrm>
        </p:grpSpPr>
        <p:sp>
          <p:nvSpPr>
            <p:cNvPr id="1230" name="Google Shape;1230;p50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4" name="Google Shape;12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725" y="540925"/>
            <a:ext cx="2487225" cy="31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3"/>
          <p:cNvSpPr txBox="1"/>
          <p:nvPr>
            <p:ph idx="4" type="subTitle"/>
          </p:nvPr>
        </p:nvSpPr>
        <p:spPr>
          <a:xfrm>
            <a:off x="1233625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Responsable de pruebas</a:t>
            </a:r>
            <a:endParaRPr sz="1900"/>
          </a:p>
        </p:txBody>
      </p:sp>
      <p:sp>
        <p:nvSpPr>
          <p:cNvPr id="758" name="Google Shape;758;p33"/>
          <p:cNvSpPr txBox="1"/>
          <p:nvPr>
            <p:ph idx="5" type="subTitle"/>
          </p:nvPr>
        </p:nvSpPr>
        <p:spPr>
          <a:xfrm>
            <a:off x="3590850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Analista</a:t>
            </a:r>
            <a:endParaRPr sz="1900"/>
          </a:p>
        </p:txBody>
      </p:sp>
      <p:sp>
        <p:nvSpPr>
          <p:cNvPr id="759" name="Google Shape;759;p33"/>
          <p:cNvSpPr txBox="1"/>
          <p:nvPr>
            <p:ph idx="6" type="subTitle"/>
          </p:nvPr>
        </p:nvSpPr>
        <p:spPr>
          <a:xfrm>
            <a:off x="5948075" y="3040786"/>
            <a:ext cx="1962300" cy="4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Jefe de obra</a:t>
            </a:r>
            <a:endParaRPr sz="1900"/>
          </a:p>
        </p:txBody>
      </p:sp>
      <p:pic>
        <p:nvPicPr>
          <p:cNvPr id="760" name="Google Shape;760;p33"/>
          <p:cNvPicPr preferRelativeResize="0"/>
          <p:nvPr/>
        </p:nvPicPr>
        <p:blipFill rotWithShape="1">
          <a:blip r:embed="rId3">
            <a:alphaModFix/>
          </a:blip>
          <a:srcRect b="9637" l="0" r="0" t="9645"/>
          <a:stretch/>
        </p:blipFill>
        <p:spPr>
          <a:xfrm>
            <a:off x="6221043" y="1368350"/>
            <a:ext cx="14136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1" name="Google Shape;761;p33"/>
          <p:cNvPicPr preferRelativeResize="0"/>
          <p:nvPr/>
        </p:nvPicPr>
        <p:blipFill rotWithShape="1">
          <a:blip r:embed="rId4">
            <a:alphaModFix/>
          </a:blip>
          <a:srcRect b="8354" l="0" r="0" t="8354"/>
          <a:stretch/>
        </p:blipFill>
        <p:spPr>
          <a:xfrm>
            <a:off x="1491275" y="1366700"/>
            <a:ext cx="14469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2" name="Google Shape;762;p33"/>
          <p:cNvPicPr preferRelativeResize="0"/>
          <p:nvPr/>
        </p:nvPicPr>
        <p:blipFill rotWithShape="1">
          <a:blip r:embed="rId5">
            <a:alphaModFix/>
          </a:blip>
          <a:srcRect b="15589" l="0" r="0" t="15582"/>
          <a:stretch/>
        </p:blipFill>
        <p:spPr>
          <a:xfrm>
            <a:off x="3848550" y="1368350"/>
            <a:ext cx="1446900" cy="1447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3" name="Google Shape;763;p33"/>
          <p:cNvSpPr txBox="1"/>
          <p:nvPr>
            <p:ph idx="1" type="subTitle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 Schleissner</a:t>
            </a:r>
            <a:endParaRPr b="1"/>
          </a:p>
        </p:txBody>
      </p:sp>
      <p:sp>
        <p:nvSpPr>
          <p:cNvPr id="764" name="Google Shape;764;p33"/>
          <p:cNvSpPr txBox="1"/>
          <p:nvPr>
            <p:ph idx="2" type="subTitle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Gonzalo Canteli</a:t>
            </a:r>
            <a:endParaRPr b="1"/>
          </a:p>
        </p:txBody>
      </p:sp>
      <p:sp>
        <p:nvSpPr>
          <p:cNvPr id="765" name="Google Shape;765;p33"/>
          <p:cNvSpPr txBox="1"/>
          <p:nvPr>
            <p:ph idx="3" type="subTitle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Ignacio Ruiz</a:t>
            </a:r>
            <a:endParaRPr b="1"/>
          </a:p>
        </p:txBody>
      </p:sp>
      <p:sp>
        <p:nvSpPr>
          <p:cNvPr id="766" name="Google Shape;766;p33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b="0" lang="en">
                <a:solidFill>
                  <a:schemeClr val="dk2"/>
                </a:solidFill>
              </a:rPr>
              <a:t>equipo II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Quiénes somos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Gachia</a:t>
            </a:r>
            <a:endParaRPr sz="4800"/>
          </a:p>
        </p:txBody>
      </p:sp>
      <p:sp>
        <p:nvSpPr>
          <p:cNvPr id="772" name="Google Shape;772;p34"/>
          <p:cNvSpPr txBox="1"/>
          <p:nvPr>
            <p:ph type="title"/>
          </p:nvPr>
        </p:nvSpPr>
        <p:spPr>
          <a:xfrm>
            <a:off x="880100" y="1422682"/>
            <a:ext cx="1810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10 años en el sector del Retail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3" name="Google Shape;773;p34"/>
          <p:cNvSpPr txBox="1"/>
          <p:nvPr>
            <p:ph idx="2" type="ctrTitle"/>
          </p:nvPr>
        </p:nvSpPr>
        <p:spPr>
          <a:xfrm>
            <a:off x="880100" y="3257032"/>
            <a:ext cx="1810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Algunos de nuestros clientes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4" name="Google Shape;774;p34"/>
          <p:cNvSpPr txBox="1"/>
          <p:nvPr>
            <p:ph idx="3" type="ctrTitle"/>
          </p:nvPr>
        </p:nvSpPr>
        <p:spPr>
          <a:xfrm>
            <a:off x="6414360" y="1517445"/>
            <a:ext cx="1812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Parte obra social La Caixa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5" name="Google Shape;775;p34"/>
          <p:cNvSpPr txBox="1"/>
          <p:nvPr>
            <p:ph idx="4" type="ctrTitle"/>
          </p:nvPr>
        </p:nvSpPr>
        <p:spPr>
          <a:xfrm>
            <a:off x="6414360" y="3168057"/>
            <a:ext cx="181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En plena expansión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76" name="Google Shape;776;p34"/>
          <p:cNvCxnSpPr>
            <a:stCxn id="774" idx="1"/>
          </p:cNvCxnSpPr>
          <p:nvPr/>
        </p:nvCxnSpPr>
        <p:spPr>
          <a:xfrm rot="10800000">
            <a:off x="5124660" y="1694295"/>
            <a:ext cx="128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4"/>
          <p:cNvCxnSpPr>
            <a:stCxn id="778" idx="3"/>
          </p:cNvCxnSpPr>
          <p:nvPr/>
        </p:nvCxnSpPr>
        <p:spPr>
          <a:xfrm>
            <a:off x="2728925" y="1694295"/>
            <a:ext cx="1366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4"/>
          <p:cNvCxnSpPr/>
          <p:nvPr/>
        </p:nvCxnSpPr>
        <p:spPr>
          <a:xfrm>
            <a:off x="2675525" y="3117682"/>
            <a:ext cx="147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4"/>
          <p:cNvCxnSpPr>
            <a:stCxn id="775" idx="1"/>
          </p:cNvCxnSpPr>
          <p:nvPr/>
        </p:nvCxnSpPr>
        <p:spPr>
          <a:xfrm rot="10800000">
            <a:off x="4966560" y="3347457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34"/>
          <p:cNvSpPr txBox="1"/>
          <p:nvPr>
            <p:ph idx="5" type="title"/>
          </p:nvPr>
        </p:nvSpPr>
        <p:spPr>
          <a:xfrm>
            <a:off x="3363300" y="3878644"/>
            <a:ext cx="2417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100.000€</a:t>
            </a:r>
            <a:endParaRPr b="1" sz="2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Nuestra facturación anual en proyectos retail</a:t>
            </a:r>
            <a:endParaRPr b="1" sz="15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82" name="Google Shape;782;p34"/>
          <p:cNvPicPr preferRelativeResize="0"/>
          <p:nvPr/>
        </p:nvPicPr>
        <p:blipFill rotWithShape="1">
          <a:blip r:embed="rId3">
            <a:alphaModFix/>
          </a:blip>
          <a:srcRect b="0" l="0" r="80899" t="0"/>
          <a:stretch/>
        </p:blipFill>
        <p:spPr>
          <a:xfrm>
            <a:off x="3925881" y="1694296"/>
            <a:ext cx="1289702" cy="156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150" y="3500050"/>
            <a:ext cx="1525625" cy="652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4" name="Google Shape;78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150" y="4210930"/>
            <a:ext cx="1525624" cy="68176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5" name="Google Shape;78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75" y="3818400"/>
            <a:ext cx="1246656" cy="65237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5"/>
          <p:cNvSpPr/>
          <p:nvPr/>
        </p:nvSpPr>
        <p:spPr>
          <a:xfrm>
            <a:off x="4642601" y="3312780"/>
            <a:ext cx="738000" cy="73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1" name="Google Shape;791;p35"/>
          <p:cNvSpPr txBox="1"/>
          <p:nvPr>
            <p:ph idx="5" type="title"/>
          </p:nvPr>
        </p:nvSpPr>
        <p:spPr>
          <a:xfrm>
            <a:off x="4642604" y="3381560"/>
            <a:ext cx="738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4642601" y="1450967"/>
            <a:ext cx="738000" cy="73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3" name="Google Shape;793;p35"/>
          <p:cNvSpPr txBox="1"/>
          <p:nvPr>
            <p:ph idx="4" type="title"/>
          </p:nvPr>
        </p:nvSpPr>
        <p:spPr>
          <a:xfrm>
            <a:off x="4642604" y="1538734"/>
            <a:ext cx="738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4" name="Google Shape;794;p35"/>
          <p:cNvSpPr txBox="1"/>
          <p:nvPr>
            <p:ph idx="20" type="subTitle"/>
          </p:nvPr>
        </p:nvSpPr>
        <p:spPr>
          <a:xfrm>
            <a:off x="5659864" y="3251907"/>
            <a:ext cx="29280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Oferta económica</a:t>
            </a:r>
            <a:endParaRPr/>
          </a:p>
        </p:txBody>
      </p:sp>
      <p:sp>
        <p:nvSpPr>
          <p:cNvPr id="795" name="Google Shape;795;p35"/>
          <p:cNvSpPr txBox="1"/>
          <p:nvPr>
            <p:ph idx="19" type="subTitle"/>
          </p:nvPr>
        </p:nvSpPr>
        <p:spPr>
          <a:xfrm>
            <a:off x="5659864" y="1424951"/>
            <a:ext cx="29280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</a:t>
            </a:r>
            <a:endParaRPr/>
          </a:p>
        </p:txBody>
      </p:sp>
      <p:sp>
        <p:nvSpPr>
          <p:cNvPr id="796" name="Google Shape;796;p35"/>
          <p:cNvSpPr txBox="1"/>
          <p:nvPr>
            <p:ph idx="17" type="subTitle"/>
          </p:nvPr>
        </p:nvSpPr>
        <p:spPr>
          <a:xfrm>
            <a:off x="1359135" y="3251896"/>
            <a:ext cx="29280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trabajo</a:t>
            </a:r>
            <a:endParaRPr/>
          </a:p>
        </p:txBody>
      </p:sp>
      <p:sp>
        <p:nvSpPr>
          <p:cNvPr id="797" name="Google Shape;797;p35"/>
          <p:cNvSpPr txBox="1"/>
          <p:nvPr>
            <p:ph idx="16" type="subTitle"/>
          </p:nvPr>
        </p:nvSpPr>
        <p:spPr>
          <a:xfrm>
            <a:off x="1359135" y="1424951"/>
            <a:ext cx="2928000" cy="3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98" name="Google Shape;798;p35"/>
          <p:cNvSpPr/>
          <p:nvPr/>
        </p:nvSpPr>
        <p:spPr>
          <a:xfrm>
            <a:off x="385875" y="1450967"/>
            <a:ext cx="738000" cy="73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9" name="Google Shape;799;p35"/>
          <p:cNvSpPr txBox="1"/>
          <p:nvPr>
            <p:ph idx="1" type="subTitle"/>
          </p:nvPr>
        </p:nvSpPr>
        <p:spPr>
          <a:xfrm>
            <a:off x="1359135" y="1671381"/>
            <a:ext cx="2928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800" name="Google Shape;800;p35"/>
          <p:cNvSpPr txBox="1"/>
          <p:nvPr>
            <p:ph idx="7" type="subTitle"/>
          </p:nvPr>
        </p:nvSpPr>
        <p:spPr>
          <a:xfrm>
            <a:off x="1359135" y="3505304"/>
            <a:ext cx="2928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801" name="Google Shape;801;p35"/>
          <p:cNvSpPr txBox="1"/>
          <p:nvPr>
            <p:ph idx="9" type="subTitle"/>
          </p:nvPr>
        </p:nvSpPr>
        <p:spPr>
          <a:xfrm>
            <a:off x="5659864" y="1671384"/>
            <a:ext cx="2928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802" name="Google Shape;802;p35"/>
          <p:cNvSpPr txBox="1"/>
          <p:nvPr>
            <p:ph idx="13" type="subTitle"/>
          </p:nvPr>
        </p:nvSpPr>
        <p:spPr>
          <a:xfrm>
            <a:off x="5659864" y="3505305"/>
            <a:ext cx="2928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803" name="Google Shape;803;p35"/>
          <p:cNvSpPr/>
          <p:nvPr/>
        </p:nvSpPr>
        <p:spPr>
          <a:xfrm>
            <a:off x="385875" y="3305840"/>
            <a:ext cx="738000" cy="73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35"/>
          <p:cNvSpPr txBox="1"/>
          <p:nvPr>
            <p:ph idx="15"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la </a:t>
            </a:r>
            <a:r>
              <a:rPr b="0" lang="en">
                <a:solidFill>
                  <a:schemeClr val="dk2"/>
                </a:solidFill>
              </a:rPr>
              <a:t>presentación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05" name="Google Shape;805;p35"/>
          <p:cNvSpPr txBox="1"/>
          <p:nvPr>
            <p:ph type="title"/>
          </p:nvPr>
        </p:nvSpPr>
        <p:spPr>
          <a:xfrm>
            <a:off x="385878" y="1538734"/>
            <a:ext cx="738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6" name="Google Shape;806;p35"/>
          <p:cNvSpPr txBox="1"/>
          <p:nvPr>
            <p:ph idx="2" type="title"/>
          </p:nvPr>
        </p:nvSpPr>
        <p:spPr>
          <a:xfrm>
            <a:off x="385878" y="3382291"/>
            <a:ext cx="738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6"/>
          <p:cNvSpPr/>
          <p:nvPr/>
        </p:nvSpPr>
        <p:spPr>
          <a:xfrm>
            <a:off x="7180575" y="1137558"/>
            <a:ext cx="1085700" cy="108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6"/>
          <p:cNvSpPr txBox="1"/>
          <p:nvPr>
            <p:ph idx="1" type="subTitle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Relatamos los objetivos con los que debe cumplir el proyecto basándonos en la toma de requisitos</a:t>
            </a: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1527944" y="7430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1946382" y="12632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1631852" y="14679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6"/>
          <p:cNvSpPr/>
          <p:nvPr/>
        </p:nvSpPr>
        <p:spPr>
          <a:xfrm rot="-8970948">
            <a:off x="1946457" y="20130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6"/>
          <p:cNvSpPr/>
          <p:nvPr/>
        </p:nvSpPr>
        <p:spPr>
          <a:xfrm rot="-8970948">
            <a:off x="2269248" y="1864529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2269357" y="1486411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1081461" y="18988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1527959" y="235508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1071551" y="12260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2123581" y="7307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2567073" y="18988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1639344" y="18213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2123571" y="23550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2567084" y="12260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36"/>
          <p:cNvCxnSpPr/>
          <p:nvPr/>
        </p:nvCxnSpPr>
        <p:spPr>
          <a:xfrm>
            <a:off x="3486550" y="3075675"/>
            <a:ext cx="469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36"/>
          <p:cNvSpPr txBox="1"/>
          <p:nvPr>
            <p:ph idx="2" type="title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0" lang="en">
                <a:solidFill>
                  <a:schemeClr val="dk2"/>
                </a:solidFill>
              </a:rPr>
              <a:t>proyecto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29" name="Google Shape;829;p36"/>
          <p:cNvSpPr txBox="1"/>
          <p:nvPr>
            <p:ph type="title"/>
          </p:nvPr>
        </p:nvSpPr>
        <p:spPr>
          <a:xfrm>
            <a:off x="7180575" y="1383100"/>
            <a:ext cx="11379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7"/>
          <p:cNvSpPr txBox="1"/>
          <p:nvPr>
            <p:ph idx="5" type="subTitle"/>
          </p:nvPr>
        </p:nvSpPr>
        <p:spPr>
          <a:xfrm>
            <a:off x="726075" y="2931900"/>
            <a:ext cx="16824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</a:t>
            </a: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37"/>
          <p:cNvSpPr txBox="1"/>
          <p:nvPr>
            <p:ph idx="6" type="subTitle"/>
          </p:nvPr>
        </p:nvSpPr>
        <p:spPr>
          <a:xfrm>
            <a:off x="2756950" y="2931900"/>
            <a:ext cx="17571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</a:t>
            </a: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6" name="Google Shape;836;p37"/>
          <p:cNvSpPr txBox="1"/>
          <p:nvPr>
            <p:ph idx="7" type="subTitle"/>
          </p:nvPr>
        </p:nvSpPr>
        <p:spPr>
          <a:xfrm>
            <a:off x="4787826" y="2931900"/>
            <a:ext cx="17571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7" name="Google Shape;837;p37"/>
          <p:cNvSpPr txBox="1"/>
          <p:nvPr>
            <p:ph idx="8" type="subTitle"/>
          </p:nvPr>
        </p:nvSpPr>
        <p:spPr>
          <a:xfrm>
            <a:off x="6823125" y="2931900"/>
            <a:ext cx="1757100" cy="35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</a:t>
            </a: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8" name="Google Shape;838;p37"/>
          <p:cNvSpPr txBox="1"/>
          <p:nvPr>
            <p:ph idx="1" type="subTitle"/>
          </p:nvPr>
        </p:nvSpPr>
        <p:spPr>
          <a:xfrm>
            <a:off x="726072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Recepción e identificación RFID de productos</a:t>
            </a:r>
            <a:endParaRPr/>
          </a:p>
        </p:txBody>
      </p:sp>
      <p:sp>
        <p:nvSpPr>
          <p:cNvPr id="839" name="Google Shape;839;p37"/>
          <p:cNvSpPr txBox="1"/>
          <p:nvPr>
            <p:ph idx="2" type="subTitle"/>
          </p:nvPr>
        </p:nvSpPr>
        <p:spPr>
          <a:xfrm>
            <a:off x="2756945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Recepción de pedido vía online</a:t>
            </a:r>
            <a:endParaRPr/>
          </a:p>
        </p:txBody>
      </p:sp>
      <p:sp>
        <p:nvSpPr>
          <p:cNvPr id="840" name="Google Shape;840;p37"/>
          <p:cNvSpPr txBox="1"/>
          <p:nvPr>
            <p:ph idx="3" type="subTitle"/>
          </p:nvPr>
        </p:nvSpPr>
        <p:spPr>
          <a:xfrm>
            <a:off x="4787821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Automatizar la gestión del stock</a:t>
            </a:r>
            <a:endParaRPr/>
          </a:p>
        </p:txBody>
      </p:sp>
      <p:sp>
        <p:nvSpPr>
          <p:cNvPr id="841" name="Google Shape;841;p37"/>
          <p:cNvSpPr txBox="1"/>
          <p:nvPr>
            <p:ph idx="4" type="subTitle"/>
          </p:nvPr>
        </p:nvSpPr>
        <p:spPr>
          <a:xfrm>
            <a:off x="6823127" y="3262450"/>
            <a:ext cx="1594800" cy="8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Simplificar proceso de picking e impresión de etiquetas y albaranes</a:t>
            </a:r>
            <a:endParaRPr/>
          </a:p>
        </p:txBody>
      </p:sp>
      <p:sp>
        <p:nvSpPr>
          <p:cNvPr id="842" name="Google Shape;842;p37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</a:t>
            </a:r>
            <a:r>
              <a:rPr b="0" lang="en">
                <a:solidFill>
                  <a:schemeClr val="dk2"/>
                </a:solidFill>
              </a:rPr>
              <a:t>cliente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43" name="Google Shape;843;p37"/>
          <p:cNvSpPr/>
          <p:nvPr/>
        </p:nvSpPr>
        <p:spPr>
          <a:xfrm>
            <a:off x="1076769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4" name="Google Shape;844;p37"/>
          <p:cNvSpPr/>
          <p:nvPr/>
        </p:nvSpPr>
        <p:spPr>
          <a:xfrm>
            <a:off x="3107655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5" name="Google Shape;845;p37"/>
          <p:cNvSpPr/>
          <p:nvPr/>
        </p:nvSpPr>
        <p:spPr>
          <a:xfrm>
            <a:off x="5141370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37"/>
          <p:cNvSpPr/>
          <p:nvPr/>
        </p:nvSpPr>
        <p:spPr>
          <a:xfrm>
            <a:off x="7176673" y="1662069"/>
            <a:ext cx="893400" cy="893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7" name="Google Shape;847;p37"/>
          <p:cNvGrpSpPr/>
          <p:nvPr/>
        </p:nvGrpSpPr>
        <p:grpSpPr>
          <a:xfrm>
            <a:off x="1315029" y="1897271"/>
            <a:ext cx="416886" cy="416886"/>
            <a:chOff x="5875950" y="399150"/>
            <a:chExt cx="214150" cy="214150"/>
          </a:xfrm>
        </p:grpSpPr>
        <p:sp>
          <p:nvSpPr>
            <p:cNvPr id="848" name="Google Shape;848;p37"/>
            <p:cNvSpPr/>
            <p:nvPr/>
          </p:nvSpPr>
          <p:spPr>
            <a:xfrm>
              <a:off x="5875950" y="399150"/>
              <a:ext cx="214150" cy="214150"/>
            </a:xfrm>
            <a:custGeom>
              <a:rect b="b" l="l" r="r" t="t"/>
              <a:pathLst>
                <a:path extrusionOk="0" h="8566" w="8566">
                  <a:moveTo>
                    <a:pt x="1572" y="334"/>
                  </a:moveTo>
                  <a:cubicBezTo>
                    <a:pt x="1664" y="334"/>
                    <a:pt x="1740" y="410"/>
                    <a:pt x="1740" y="502"/>
                  </a:cubicBezTo>
                  <a:lnTo>
                    <a:pt x="1740" y="1573"/>
                  </a:lnTo>
                  <a:cubicBezTo>
                    <a:pt x="1740" y="1665"/>
                    <a:pt x="1664" y="1740"/>
                    <a:pt x="1572" y="1740"/>
                  </a:cubicBezTo>
                  <a:lnTo>
                    <a:pt x="501" y="1740"/>
                  </a:lnTo>
                  <a:cubicBezTo>
                    <a:pt x="409" y="1740"/>
                    <a:pt x="335" y="1665"/>
                    <a:pt x="335" y="1573"/>
                  </a:cubicBezTo>
                  <a:lnTo>
                    <a:pt x="335" y="502"/>
                  </a:lnTo>
                  <a:cubicBezTo>
                    <a:pt x="335" y="410"/>
                    <a:pt x="409" y="334"/>
                    <a:pt x="501" y="334"/>
                  </a:cubicBezTo>
                  <a:close/>
                  <a:moveTo>
                    <a:pt x="4817" y="334"/>
                  </a:moveTo>
                  <a:cubicBezTo>
                    <a:pt x="4910" y="334"/>
                    <a:pt x="4985" y="410"/>
                    <a:pt x="4985" y="502"/>
                  </a:cubicBezTo>
                  <a:lnTo>
                    <a:pt x="4985" y="1573"/>
                  </a:lnTo>
                  <a:cubicBezTo>
                    <a:pt x="4985" y="1665"/>
                    <a:pt x="4910" y="1740"/>
                    <a:pt x="4817" y="1740"/>
                  </a:cubicBezTo>
                  <a:lnTo>
                    <a:pt x="3748" y="1740"/>
                  </a:lnTo>
                  <a:cubicBezTo>
                    <a:pt x="3655" y="1740"/>
                    <a:pt x="3580" y="1665"/>
                    <a:pt x="3580" y="1573"/>
                  </a:cubicBezTo>
                  <a:lnTo>
                    <a:pt x="3580" y="502"/>
                  </a:lnTo>
                  <a:cubicBezTo>
                    <a:pt x="3580" y="410"/>
                    <a:pt x="3655" y="334"/>
                    <a:pt x="3748" y="334"/>
                  </a:cubicBezTo>
                  <a:close/>
                  <a:moveTo>
                    <a:pt x="8064" y="334"/>
                  </a:moveTo>
                  <a:cubicBezTo>
                    <a:pt x="8156" y="334"/>
                    <a:pt x="8230" y="410"/>
                    <a:pt x="8230" y="502"/>
                  </a:cubicBezTo>
                  <a:lnTo>
                    <a:pt x="8230" y="1573"/>
                  </a:lnTo>
                  <a:cubicBezTo>
                    <a:pt x="8230" y="1665"/>
                    <a:pt x="8156" y="1740"/>
                    <a:pt x="8064" y="1740"/>
                  </a:cubicBezTo>
                  <a:lnTo>
                    <a:pt x="6993" y="1740"/>
                  </a:lnTo>
                  <a:cubicBezTo>
                    <a:pt x="6900" y="1740"/>
                    <a:pt x="6825" y="1665"/>
                    <a:pt x="6825" y="1573"/>
                  </a:cubicBezTo>
                  <a:lnTo>
                    <a:pt x="6825" y="502"/>
                  </a:lnTo>
                  <a:cubicBezTo>
                    <a:pt x="6825" y="410"/>
                    <a:pt x="6900" y="334"/>
                    <a:pt x="6993" y="334"/>
                  </a:cubicBezTo>
                  <a:close/>
                  <a:moveTo>
                    <a:pt x="6120" y="3245"/>
                  </a:moveTo>
                  <a:cubicBezTo>
                    <a:pt x="6195" y="3245"/>
                    <a:pt x="6256" y="3307"/>
                    <a:pt x="6256" y="3383"/>
                  </a:cubicBezTo>
                  <a:lnTo>
                    <a:pt x="6256" y="3581"/>
                  </a:lnTo>
                  <a:lnTo>
                    <a:pt x="5359" y="3581"/>
                  </a:lnTo>
                  <a:cubicBezTo>
                    <a:pt x="5267" y="3581"/>
                    <a:pt x="5191" y="3655"/>
                    <a:pt x="5191" y="3747"/>
                  </a:cubicBezTo>
                  <a:cubicBezTo>
                    <a:pt x="5191" y="3839"/>
                    <a:pt x="5266" y="3915"/>
                    <a:pt x="5359" y="3915"/>
                  </a:cubicBezTo>
                  <a:lnTo>
                    <a:pt x="6256" y="3915"/>
                  </a:lnTo>
                  <a:lnTo>
                    <a:pt x="6256" y="5183"/>
                  </a:lnTo>
                  <a:cubicBezTo>
                    <a:pt x="6256" y="5258"/>
                    <a:pt x="6195" y="5320"/>
                    <a:pt x="6120" y="5320"/>
                  </a:cubicBezTo>
                  <a:lnTo>
                    <a:pt x="2445" y="5320"/>
                  </a:lnTo>
                  <a:cubicBezTo>
                    <a:pt x="2370" y="5320"/>
                    <a:pt x="2309" y="5258"/>
                    <a:pt x="2309" y="5183"/>
                  </a:cubicBezTo>
                  <a:lnTo>
                    <a:pt x="2309" y="3383"/>
                  </a:lnTo>
                  <a:cubicBezTo>
                    <a:pt x="2309" y="3307"/>
                    <a:pt x="2370" y="3245"/>
                    <a:pt x="2445" y="3245"/>
                  </a:cubicBezTo>
                  <a:close/>
                  <a:moveTo>
                    <a:pt x="1572" y="6826"/>
                  </a:moveTo>
                  <a:cubicBezTo>
                    <a:pt x="1664" y="6826"/>
                    <a:pt x="1740" y="6900"/>
                    <a:pt x="1740" y="6992"/>
                  </a:cubicBezTo>
                  <a:lnTo>
                    <a:pt x="1740" y="8063"/>
                  </a:lnTo>
                  <a:cubicBezTo>
                    <a:pt x="1740" y="8155"/>
                    <a:pt x="1664" y="8231"/>
                    <a:pt x="1572" y="8231"/>
                  </a:cubicBezTo>
                  <a:lnTo>
                    <a:pt x="501" y="8231"/>
                  </a:lnTo>
                  <a:cubicBezTo>
                    <a:pt x="409" y="8231"/>
                    <a:pt x="335" y="8155"/>
                    <a:pt x="335" y="8063"/>
                  </a:cubicBezTo>
                  <a:lnTo>
                    <a:pt x="335" y="6992"/>
                  </a:lnTo>
                  <a:cubicBezTo>
                    <a:pt x="335" y="6900"/>
                    <a:pt x="409" y="6826"/>
                    <a:pt x="501" y="6826"/>
                  </a:cubicBezTo>
                  <a:close/>
                  <a:moveTo>
                    <a:pt x="4817" y="6826"/>
                  </a:moveTo>
                  <a:cubicBezTo>
                    <a:pt x="4910" y="6826"/>
                    <a:pt x="4985" y="6900"/>
                    <a:pt x="4985" y="6992"/>
                  </a:cubicBezTo>
                  <a:lnTo>
                    <a:pt x="4985" y="8063"/>
                  </a:lnTo>
                  <a:cubicBezTo>
                    <a:pt x="4985" y="8155"/>
                    <a:pt x="4910" y="8231"/>
                    <a:pt x="4817" y="8231"/>
                  </a:cubicBezTo>
                  <a:lnTo>
                    <a:pt x="3748" y="8231"/>
                  </a:lnTo>
                  <a:cubicBezTo>
                    <a:pt x="3655" y="8231"/>
                    <a:pt x="3580" y="8155"/>
                    <a:pt x="3580" y="8063"/>
                  </a:cubicBezTo>
                  <a:lnTo>
                    <a:pt x="3580" y="6992"/>
                  </a:lnTo>
                  <a:cubicBezTo>
                    <a:pt x="3580" y="6900"/>
                    <a:pt x="3655" y="6826"/>
                    <a:pt x="3748" y="6826"/>
                  </a:cubicBezTo>
                  <a:close/>
                  <a:moveTo>
                    <a:pt x="8064" y="6826"/>
                  </a:moveTo>
                  <a:cubicBezTo>
                    <a:pt x="8156" y="6826"/>
                    <a:pt x="8230" y="6900"/>
                    <a:pt x="8230" y="6992"/>
                  </a:cubicBezTo>
                  <a:lnTo>
                    <a:pt x="8230" y="8063"/>
                  </a:lnTo>
                  <a:cubicBezTo>
                    <a:pt x="8230" y="8155"/>
                    <a:pt x="8156" y="8231"/>
                    <a:pt x="8064" y="8231"/>
                  </a:cubicBezTo>
                  <a:lnTo>
                    <a:pt x="6993" y="8231"/>
                  </a:lnTo>
                  <a:cubicBezTo>
                    <a:pt x="6900" y="8231"/>
                    <a:pt x="6825" y="8155"/>
                    <a:pt x="6825" y="8063"/>
                  </a:cubicBezTo>
                  <a:lnTo>
                    <a:pt x="6825" y="6992"/>
                  </a:lnTo>
                  <a:cubicBezTo>
                    <a:pt x="6825" y="6900"/>
                    <a:pt x="6900" y="6826"/>
                    <a:pt x="6993" y="6826"/>
                  </a:cubicBezTo>
                  <a:close/>
                  <a:moveTo>
                    <a:pt x="502" y="0"/>
                  </a:moveTo>
                  <a:cubicBezTo>
                    <a:pt x="226" y="0"/>
                    <a:pt x="0" y="225"/>
                    <a:pt x="0" y="502"/>
                  </a:cubicBezTo>
                  <a:lnTo>
                    <a:pt x="0" y="1573"/>
                  </a:lnTo>
                  <a:cubicBezTo>
                    <a:pt x="0" y="1850"/>
                    <a:pt x="226" y="2075"/>
                    <a:pt x="502" y="2075"/>
                  </a:cubicBezTo>
                  <a:lnTo>
                    <a:pt x="870" y="2075"/>
                  </a:lnTo>
                  <a:lnTo>
                    <a:pt x="870" y="3001"/>
                  </a:lnTo>
                  <a:cubicBezTo>
                    <a:pt x="870" y="3321"/>
                    <a:pt x="1130" y="3581"/>
                    <a:pt x="1450" y="3581"/>
                  </a:cubicBezTo>
                  <a:lnTo>
                    <a:pt x="1975" y="3581"/>
                  </a:lnTo>
                  <a:lnTo>
                    <a:pt x="1975" y="4986"/>
                  </a:lnTo>
                  <a:lnTo>
                    <a:pt x="1450" y="4986"/>
                  </a:lnTo>
                  <a:cubicBezTo>
                    <a:pt x="1130" y="4986"/>
                    <a:pt x="870" y="5246"/>
                    <a:pt x="870" y="5564"/>
                  </a:cubicBezTo>
                  <a:lnTo>
                    <a:pt x="870" y="6490"/>
                  </a:lnTo>
                  <a:lnTo>
                    <a:pt x="502" y="6490"/>
                  </a:lnTo>
                  <a:cubicBezTo>
                    <a:pt x="226" y="6490"/>
                    <a:pt x="0" y="6716"/>
                    <a:pt x="0" y="6992"/>
                  </a:cubicBezTo>
                  <a:lnTo>
                    <a:pt x="0" y="8063"/>
                  </a:lnTo>
                  <a:cubicBezTo>
                    <a:pt x="0" y="8340"/>
                    <a:pt x="226" y="8565"/>
                    <a:pt x="502" y="8565"/>
                  </a:cubicBezTo>
                  <a:lnTo>
                    <a:pt x="1572" y="8565"/>
                  </a:lnTo>
                  <a:cubicBezTo>
                    <a:pt x="1849" y="8565"/>
                    <a:pt x="2074" y="8340"/>
                    <a:pt x="2074" y="8063"/>
                  </a:cubicBezTo>
                  <a:lnTo>
                    <a:pt x="2074" y="6992"/>
                  </a:lnTo>
                  <a:cubicBezTo>
                    <a:pt x="2074" y="6716"/>
                    <a:pt x="1849" y="6490"/>
                    <a:pt x="1572" y="6490"/>
                  </a:cubicBezTo>
                  <a:lnTo>
                    <a:pt x="1204" y="6490"/>
                  </a:lnTo>
                  <a:lnTo>
                    <a:pt x="1204" y="5564"/>
                  </a:lnTo>
                  <a:cubicBezTo>
                    <a:pt x="1204" y="5430"/>
                    <a:pt x="1314" y="5320"/>
                    <a:pt x="1450" y="5320"/>
                  </a:cubicBezTo>
                  <a:lnTo>
                    <a:pt x="1995" y="5320"/>
                  </a:lnTo>
                  <a:cubicBezTo>
                    <a:pt x="2053" y="5514"/>
                    <a:pt x="2233" y="5654"/>
                    <a:pt x="2445" y="5654"/>
                  </a:cubicBezTo>
                  <a:lnTo>
                    <a:pt x="4117" y="5654"/>
                  </a:lnTo>
                  <a:lnTo>
                    <a:pt x="4117" y="6490"/>
                  </a:lnTo>
                  <a:lnTo>
                    <a:pt x="3748" y="6490"/>
                  </a:lnTo>
                  <a:cubicBezTo>
                    <a:pt x="3471" y="6490"/>
                    <a:pt x="3246" y="6716"/>
                    <a:pt x="3246" y="6992"/>
                  </a:cubicBezTo>
                  <a:lnTo>
                    <a:pt x="3246" y="8063"/>
                  </a:lnTo>
                  <a:cubicBezTo>
                    <a:pt x="3246" y="8340"/>
                    <a:pt x="3471" y="8565"/>
                    <a:pt x="3748" y="8565"/>
                  </a:cubicBezTo>
                  <a:lnTo>
                    <a:pt x="4817" y="8565"/>
                  </a:lnTo>
                  <a:cubicBezTo>
                    <a:pt x="5095" y="8565"/>
                    <a:pt x="5319" y="8340"/>
                    <a:pt x="5319" y="8063"/>
                  </a:cubicBezTo>
                  <a:lnTo>
                    <a:pt x="5319" y="6992"/>
                  </a:lnTo>
                  <a:cubicBezTo>
                    <a:pt x="5319" y="6716"/>
                    <a:pt x="5095" y="6490"/>
                    <a:pt x="4817" y="6490"/>
                  </a:cubicBezTo>
                  <a:lnTo>
                    <a:pt x="4452" y="6490"/>
                  </a:lnTo>
                  <a:lnTo>
                    <a:pt x="4452" y="5654"/>
                  </a:lnTo>
                  <a:lnTo>
                    <a:pt x="6120" y="5654"/>
                  </a:lnTo>
                  <a:cubicBezTo>
                    <a:pt x="6332" y="5654"/>
                    <a:pt x="6512" y="5513"/>
                    <a:pt x="6570" y="5320"/>
                  </a:cubicBezTo>
                  <a:lnTo>
                    <a:pt x="7121" y="5320"/>
                  </a:lnTo>
                  <a:cubicBezTo>
                    <a:pt x="7255" y="5320"/>
                    <a:pt x="7365" y="5430"/>
                    <a:pt x="7365" y="5564"/>
                  </a:cubicBezTo>
                  <a:lnTo>
                    <a:pt x="7365" y="6490"/>
                  </a:lnTo>
                  <a:lnTo>
                    <a:pt x="6993" y="6490"/>
                  </a:lnTo>
                  <a:cubicBezTo>
                    <a:pt x="6716" y="6490"/>
                    <a:pt x="6491" y="6716"/>
                    <a:pt x="6491" y="6992"/>
                  </a:cubicBezTo>
                  <a:lnTo>
                    <a:pt x="6491" y="8063"/>
                  </a:lnTo>
                  <a:cubicBezTo>
                    <a:pt x="6491" y="8340"/>
                    <a:pt x="6716" y="8565"/>
                    <a:pt x="6993" y="8565"/>
                  </a:cubicBezTo>
                  <a:lnTo>
                    <a:pt x="8064" y="8565"/>
                  </a:lnTo>
                  <a:cubicBezTo>
                    <a:pt x="8340" y="8565"/>
                    <a:pt x="8566" y="8340"/>
                    <a:pt x="8566" y="8063"/>
                  </a:cubicBezTo>
                  <a:lnTo>
                    <a:pt x="8566" y="6992"/>
                  </a:lnTo>
                  <a:cubicBezTo>
                    <a:pt x="8566" y="6716"/>
                    <a:pt x="8340" y="6490"/>
                    <a:pt x="8064" y="6490"/>
                  </a:cubicBezTo>
                  <a:lnTo>
                    <a:pt x="7699" y="6490"/>
                  </a:lnTo>
                  <a:lnTo>
                    <a:pt x="7699" y="5564"/>
                  </a:lnTo>
                  <a:cubicBezTo>
                    <a:pt x="7699" y="5246"/>
                    <a:pt x="7439" y="4986"/>
                    <a:pt x="7121" y="4986"/>
                  </a:cubicBezTo>
                  <a:lnTo>
                    <a:pt x="6591" y="4986"/>
                  </a:lnTo>
                  <a:lnTo>
                    <a:pt x="6591" y="3581"/>
                  </a:lnTo>
                  <a:lnTo>
                    <a:pt x="7121" y="3581"/>
                  </a:lnTo>
                  <a:cubicBezTo>
                    <a:pt x="7439" y="3581"/>
                    <a:pt x="7699" y="3321"/>
                    <a:pt x="7699" y="3001"/>
                  </a:cubicBezTo>
                  <a:lnTo>
                    <a:pt x="7699" y="2075"/>
                  </a:lnTo>
                  <a:lnTo>
                    <a:pt x="8064" y="2075"/>
                  </a:lnTo>
                  <a:cubicBezTo>
                    <a:pt x="8340" y="2075"/>
                    <a:pt x="8566" y="1850"/>
                    <a:pt x="8566" y="1573"/>
                  </a:cubicBezTo>
                  <a:lnTo>
                    <a:pt x="8566" y="502"/>
                  </a:lnTo>
                  <a:cubicBezTo>
                    <a:pt x="8566" y="225"/>
                    <a:pt x="8340" y="0"/>
                    <a:pt x="8064" y="0"/>
                  </a:cubicBezTo>
                  <a:lnTo>
                    <a:pt x="6993" y="0"/>
                  </a:lnTo>
                  <a:cubicBezTo>
                    <a:pt x="6716" y="0"/>
                    <a:pt x="6491" y="225"/>
                    <a:pt x="6491" y="502"/>
                  </a:cubicBezTo>
                  <a:lnTo>
                    <a:pt x="6491" y="1573"/>
                  </a:lnTo>
                  <a:cubicBezTo>
                    <a:pt x="6491" y="1850"/>
                    <a:pt x="6716" y="2075"/>
                    <a:pt x="6993" y="2075"/>
                  </a:cubicBezTo>
                  <a:lnTo>
                    <a:pt x="7365" y="2075"/>
                  </a:lnTo>
                  <a:lnTo>
                    <a:pt x="7365" y="3001"/>
                  </a:lnTo>
                  <a:cubicBezTo>
                    <a:pt x="7365" y="3135"/>
                    <a:pt x="7255" y="3245"/>
                    <a:pt x="7121" y="3245"/>
                  </a:cubicBezTo>
                  <a:lnTo>
                    <a:pt x="6570" y="3245"/>
                  </a:lnTo>
                  <a:cubicBezTo>
                    <a:pt x="6512" y="3052"/>
                    <a:pt x="6332" y="2911"/>
                    <a:pt x="6120" y="2911"/>
                  </a:cubicBezTo>
                  <a:lnTo>
                    <a:pt x="4452" y="2911"/>
                  </a:lnTo>
                  <a:lnTo>
                    <a:pt x="4452" y="2075"/>
                  </a:lnTo>
                  <a:lnTo>
                    <a:pt x="4817" y="2075"/>
                  </a:lnTo>
                  <a:cubicBezTo>
                    <a:pt x="5095" y="2075"/>
                    <a:pt x="5319" y="1850"/>
                    <a:pt x="5319" y="1573"/>
                  </a:cubicBezTo>
                  <a:lnTo>
                    <a:pt x="5319" y="502"/>
                  </a:lnTo>
                  <a:cubicBezTo>
                    <a:pt x="5319" y="225"/>
                    <a:pt x="5095" y="0"/>
                    <a:pt x="4817" y="0"/>
                  </a:cubicBezTo>
                  <a:lnTo>
                    <a:pt x="3748" y="0"/>
                  </a:lnTo>
                  <a:cubicBezTo>
                    <a:pt x="3471" y="0"/>
                    <a:pt x="3246" y="225"/>
                    <a:pt x="3246" y="502"/>
                  </a:cubicBezTo>
                  <a:lnTo>
                    <a:pt x="3246" y="1573"/>
                  </a:lnTo>
                  <a:cubicBezTo>
                    <a:pt x="3246" y="1850"/>
                    <a:pt x="3471" y="2075"/>
                    <a:pt x="3748" y="2075"/>
                  </a:cubicBezTo>
                  <a:lnTo>
                    <a:pt x="4117" y="2075"/>
                  </a:lnTo>
                  <a:lnTo>
                    <a:pt x="4117" y="2911"/>
                  </a:lnTo>
                  <a:lnTo>
                    <a:pt x="2445" y="2911"/>
                  </a:lnTo>
                  <a:cubicBezTo>
                    <a:pt x="2233" y="2911"/>
                    <a:pt x="2053" y="3052"/>
                    <a:pt x="1995" y="3245"/>
                  </a:cubicBezTo>
                  <a:lnTo>
                    <a:pt x="1450" y="3245"/>
                  </a:lnTo>
                  <a:cubicBezTo>
                    <a:pt x="1314" y="3245"/>
                    <a:pt x="1204" y="3135"/>
                    <a:pt x="1204" y="3001"/>
                  </a:cubicBezTo>
                  <a:lnTo>
                    <a:pt x="1204" y="2075"/>
                  </a:lnTo>
                  <a:lnTo>
                    <a:pt x="1572" y="2075"/>
                  </a:lnTo>
                  <a:cubicBezTo>
                    <a:pt x="1849" y="2075"/>
                    <a:pt x="2074" y="1850"/>
                    <a:pt x="2074" y="1573"/>
                  </a:cubicBezTo>
                  <a:lnTo>
                    <a:pt x="2074" y="502"/>
                  </a:lnTo>
                  <a:cubicBezTo>
                    <a:pt x="2074" y="225"/>
                    <a:pt x="1849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5988975" y="488650"/>
              <a:ext cx="8425" cy="8375"/>
            </a:xfrm>
            <a:custGeom>
              <a:rect b="b" l="l" r="r" t="t"/>
              <a:pathLst>
                <a:path extrusionOk="0" h="335" w="337">
                  <a:moveTo>
                    <a:pt x="169" y="1"/>
                  </a:moveTo>
                  <a:cubicBezTo>
                    <a:pt x="125" y="1"/>
                    <a:pt x="82" y="18"/>
                    <a:pt x="50" y="49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20" y="254"/>
                    <a:pt x="50" y="286"/>
                  </a:cubicBezTo>
                  <a:cubicBezTo>
                    <a:pt x="82" y="317"/>
                    <a:pt x="125" y="335"/>
                    <a:pt x="169" y="335"/>
                  </a:cubicBezTo>
                  <a:cubicBezTo>
                    <a:pt x="213" y="335"/>
                    <a:pt x="256" y="317"/>
                    <a:pt x="287" y="286"/>
                  </a:cubicBezTo>
                  <a:cubicBezTo>
                    <a:pt x="318" y="254"/>
                    <a:pt x="336" y="211"/>
                    <a:pt x="336" y="167"/>
                  </a:cubicBezTo>
                  <a:cubicBezTo>
                    <a:pt x="336" y="123"/>
                    <a:pt x="318" y="80"/>
                    <a:pt x="287" y="49"/>
                  </a:cubicBezTo>
                  <a:cubicBezTo>
                    <a:pt x="256" y="18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7"/>
          <p:cNvGrpSpPr/>
          <p:nvPr/>
        </p:nvGrpSpPr>
        <p:grpSpPr>
          <a:xfrm>
            <a:off x="3340531" y="1891885"/>
            <a:ext cx="427636" cy="427658"/>
            <a:chOff x="3755200" y="3573975"/>
            <a:chExt cx="214150" cy="214150"/>
          </a:xfrm>
        </p:grpSpPr>
        <p:sp>
          <p:nvSpPr>
            <p:cNvPr id="851" name="Google Shape;851;p37"/>
            <p:cNvSpPr/>
            <p:nvPr/>
          </p:nvSpPr>
          <p:spPr>
            <a:xfrm>
              <a:off x="3755200" y="3599800"/>
              <a:ext cx="214150" cy="188325"/>
            </a:xfrm>
            <a:custGeom>
              <a:rect b="b" l="l" r="r" t="t"/>
              <a:pathLst>
                <a:path extrusionOk="0" h="7533" w="8566">
                  <a:moveTo>
                    <a:pt x="4281" y="335"/>
                  </a:moveTo>
                  <a:cubicBezTo>
                    <a:pt x="4756" y="335"/>
                    <a:pt x="5201" y="519"/>
                    <a:pt x="5536" y="855"/>
                  </a:cubicBezTo>
                  <a:cubicBezTo>
                    <a:pt x="5873" y="1190"/>
                    <a:pt x="6057" y="1636"/>
                    <a:pt x="6057" y="2110"/>
                  </a:cubicBezTo>
                  <a:cubicBezTo>
                    <a:pt x="6057" y="2713"/>
                    <a:pt x="5755" y="3269"/>
                    <a:pt x="5250" y="3598"/>
                  </a:cubicBezTo>
                  <a:cubicBezTo>
                    <a:pt x="5093" y="3701"/>
                    <a:pt x="4974" y="3855"/>
                    <a:pt x="4910" y="4032"/>
                  </a:cubicBezTo>
                  <a:lnTo>
                    <a:pt x="3653" y="4032"/>
                  </a:lnTo>
                  <a:cubicBezTo>
                    <a:pt x="3588" y="3855"/>
                    <a:pt x="3468" y="3701"/>
                    <a:pt x="3309" y="3596"/>
                  </a:cubicBezTo>
                  <a:cubicBezTo>
                    <a:pt x="2807" y="3266"/>
                    <a:pt x="2506" y="2710"/>
                    <a:pt x="2506" y="2111"/>
                  </a:cubicBezTo>
                  <a:cubicBezTo>
                    <a:pt x="2506" y="1132"/>
                    <a:pt x="3302" y="335"/>
                    <a:pt x="4281" y="335"/>
                  </a:cubicBezTo>
                  <a:close/>
                  <a:moveTo>
                    <a:pt x="4870" y="4366"/>
                  </a:moveTo>
                  <a:lnTo>
                    <a:pt x="4870" y="4678"/>
                  </a:lnTo>
                  <a:lnTo>
                    <a:pt x="3693" y="4678"/>
                  </a:lnTo>
                  <a:lnTo>
                    <a:pt x="3693" y="4366"/>
                  </a:lnTo>
                  <a:close/>
                  <a:moveTo>
                    <a:pt x="4870" y="5013"/>
                  </a:moveTo>
                  <a:lnTo>
                    <a:pt x="4870" y="5093"/>
                  </a:lnTo>
                  <a:lnTo>
                    <a:pt x="4639" y="5324"/>
                  </a:lnTo>
                  <a:lnTo>
                    <a:pt x="3924" y="5324"/>
                  </a:lnTo>
                  <a:lnTo>
                    <a:pt x="3693" y="5093"/>
                  </a:lnTo>
                  <a:lnTo>
                    <a:pt x="3693" y="5013"/>
                  </a:lnTo>
                  <a:close/>
                  <a:moveTo>
                    <a:pt x="8212" y="6595"/>
                  </a:moveTo>
                  <a:cubicBezTo>
                    <a:pt x="8136" y="6940"/>
                    <a:pt x="7829" y="7197"/>
                    <a:pt x="7461" y="7197"/>
                  </a:cubicBezTo>
                  <a:lnTo>
                    <a:pt x="1105" y="7197"/>
                  </a:lnTo>
                  <a:cubicBezTo>
                    <a:pt x="738" y="7197"/>
                    <a:pt x="430" y="6940"/>
                    <a:pt x="354" y="6595"/>
                  </a:cubicBezTo>
                  <a:close/>
                  <a:moveTo>
                    <a:pt x="4281" y="1"/>
                  </a:moveTo>
                  <a:cubicBezTo>
                    <a:pt x="3716" y="1"/>
                    <a:pt x="3187" y="220"/>
                    <a:pt x="2789" y="618"/>
                  </a:cubicBezTo>
                  <a:cubicBezTo>
                    <a:pt x="2588" y="819"/>
                    <a:pt x="2433" y="1054"/>
                    <a:pt x="2328" y="1310"/>
                  </a:cubicBezTo>
                  <a:lnTo>
                    <a:pt x="1138" y="1310"/>
                  </a:lnTo>
                  <a:cubicBezTo>
                    <a:pt x="824" y="1310"/>
                    <a:pt x="569" y="1564"/>
                    <a:pt x="569" y="1877"/>
                  </a:cubicBezTo>
                  <a:lnTo>
                    <a:pt x="569" y="2915"/>
                  </a:lnTo>
                  <a:cubicBezTo>
                    <a:pt x="569" y="3007"/>
                    <a:pt x="644" y="3082"/>
                    <a:pt x="737" y="3082"/>
                  </a:cubicBezTo>
                  <a:cubicBezTo>
                    <a:pt x="829" y="3082"/>
                    <a:pt x="904" y="3007"/>
                    <a:pt x="904" y="2915"/>
                  </a:cubicBezTo>
                  <a:lnTo>
                    <a:pt x="904" y="1877"/>
                  </a:lnTo>
                  <a:cubicBezTo>
                    <a:pt x="904" y="1749"/>
                    <a:pt x="1008" y="1644"/>
                    <a:pt x="1138" y="1644"/>
                  </a:cubicBezTo>
                  <a:lnTo>
                    <a:pt x="2223" y="1644"/>
                  </a:lnTo>
                  <a:cubicBezTo>
                    <a:pt x="2188" y="1795"/>
                    <a:pt x="2172" y="1952"/>
                    <a:pt x="2172" y="2111"/>
                  </a:cubicBezTo>
                  <a:cubicBezTo>
                    <a:pt x="2172" y="2825"/>
                    <a:pt x="2528" y="3484"/>
                    <a:pt x="3125" y="3876"/>
                  </a:cubicBezTo>
                  <a:cubicBezTo>
                    <a:pt x="3245" y="3954"/>
                    <a:pt x="3328" y="4078"/>
                    <a:pt x="3359" y="4216"/>
                  </a:cubicBezTo>
                  <a:lnTo>
                    <a:pt x="3359" y="5162"/>
                  </a:lnTo>
                  <a:cubicBezTo>
                    <a:pt x="3359" y="5208"/>
                    <a:pt x="3376" y="5249"/>
                    <a:pt x="3407" y="5281"/>
                  </a:cubicBezTo>
                  <a:lnTo>
                    <a:pt x="3736" y="5610"/>
                  </a:lnTo>
                  <a:cubicBezTo>
                    <a:pt x="3767" y="5641"/>
                    <a:pt x="3809" y="5659"/>
                    <a:pt x="3854" y="5659"/>
                  </a:cubicBezTo>
                  <a:lnTo>
                    <a:pt x="4708" y="5659"/>
                  </a:lnTo>
                  <a:cubicBezTo>
                    <a:pt x="4753" y="5659"/>
                    <a:pt x="4795" y="5641"/>
                    <a:pt x="4827" y="5610"/>
                  </a:cubicBezTo>
                  <a:lnTo>
                    <a:pt x="5156" y="5281"/>
                  </a:lnTo>
                  <a:cubicBezTo>
                    <a:pt x="5187" y="5249"/>
                    <a:pt x="5205" y="5208"/>
                    <a:pt x="5205" y="5162"/>
                  </a:cubicBezTo>
                  <a:lnTo>
                    <a:pt x="5205" y="4216"/>
                  </a:lnTo>
                  <a:cubicBezTo>
                    <a:pt x="5234" y="4078"/>
                    <a:pt x="5317" y="3955"/>
                    <a:pt x="5434" y="3879"/>
                  </a:cubicBezTo>
                  <a:cubicBezTo>
                    <a:pt x="6033" y="3487"/>
                    <a:pt x="6391" y="2826"/>
                    <a:pt x="6391" y="2111"/>
                  </a:cubicBezTo>
                  <a:cubicBezTo>
                    <a:pt x="6391" y="1952"/>
                    <a:pt x="6373" y="1796"/>
                    <a:pt x="6340" y="1644"/>
                  </a:cubicBezTo>
                  <a:lnTo>
                    <a:pt x="7428" y="1644"/>
                  </a:lnTo>
                  <a:cubicBezTo>
                    <a:pt x="7557" y="1644"/>
                    <a:pt x="7662" y="1749"/>
                    <a:pt x="7662" y="1877"/>
                  </a:cubicBezTo>
                  <a:lnTo>
                    <a:pt x="7662" y="6261"/>
                  </a:lnTo>
                  <a:lnTo>
                    <a:pt x="904" y="6261"/>
                  </a:lnTo>
                  <a:lnTo>
                    <a:pt x="904" y="4253"/>
                  </a:lnTo>
                  <a:cubicBezTo>
                    <a:pt x="904" y="4161"/>
                    <a:pt x="828" y="4086"/>
                    <a:pt x="736" y="4086"/>
                  </a:cubicBezTo>
                  <a:cubicBezTo>
                    <a:pt x="644" y="4086"/>
                    <a:pt x="569" y="4161"/>
                    <a:pt x="569" y="4253"/>
                  </a:cubicBezTo>
                  <a:lnTo>
                    <a:pt x="569" y="6261"/>
                  </a:lnTo>
                  <a:lnTo>
                    <a:pt x="168" y="6261"/>
                  </a:lnTo>
                  <a:cubicBezTo>
                    <a:pt x="75" y="6261"/>
                    <a:pt x="0" y="6336"/>
                    <a:pt x="0" y="6428"/>
                  </a:cubicBezTo>
                  <a:cubicBezTo>
                    <a:pt x="0" y="7037"/>
                    <a:pt x="496" y="7533"/>
                    <a:pt x="1105" y="7533"/>
                  </a:cubicBezTo>
                  <a:lnTo>
                    <a:pt x="7461" y="7533"/>
                  </a:lnTo>
                  <a:cubicBezTo>
                    <a:pt x="8070" y="7533"/>
                    <a:pt x="8566" y="7037"/>
                    <a:pt x="8566" y="6428"/>
                  </a:cubicBezTo>
                  <a:cubicBezTo>
                    <a:pt x="8566" y="6336"/>
                    <a:pt x="8490" y="6261"/>
                    <a:pt x="8398" y="6261"/>
                  </a:cubicBezTo>
                  <a:lnTo>
                    <a:pt x="7997" y="6261"/>
                  </a:lnTo>
                  <a:lnTo>
                    <a:pt x="7997" y="1877"/>
                  </a:lnTo>
                  <a:cubicBezTo>
                    <a:pt x="7997" y="1564"/>
                    <a:pt x="7742" y="1310"/>
                    <a:pt x="7428" y="1310"/>
                  </a:cubicBezTo>
                  <a:lnTo>
                    <a:pt x="6234" y="1310"/>
                  </a:lnTo>
                  <a:cubicBezTo>
                    <a:pt x="6129" y="1054"/>
                    <a:pt x="5974" y="819"/>
                    <a:pt x="5773" y="619"/>
                  </a:cubicBezTo>
                  <a:cubicBezTo>
                    <a:pt x="5375" y="220"/>
                    <a:pt x="4845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3769425" y="3685200"/>
              <a:ext cx="8375" cy="8375"/>
            </a:xfrm>
            <a:custGeom>
              <a:rect b="b" l="l" r="r" t="t"/>
              <a:pathLst>
                <a:path extrusionOk="0" h="335" w="335">
                  <a:moveTo>
                    <a:pt x="167" y="1"/>
                  </a:moveTo>
                  <a:cubicBezTo>
                    <a:pt x="123" y="1"/>
                    <a:pt x="80" y="19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3"/>
                    <a:pt x="317" y="80"/>
                    <a:pt x="285" y="49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3858050" y="3573975"/>
              <a:ext cx="8375" cy="18200"/>
            </a:xfrm>
            <a:custGeom>
              <a:rect b="b" l="l" r="r" t="t"/>
              <a:pathLst>
                <a:path extrusionOk="0" h="728" w="335">
                  <a:moveTo>
                    <a:pt x="167" y="1"/>
                  </a:moveTo>
                  <a:cubicBezTo>
                    <a:pt x="75" y="1"/>
                    <a:pt x="0" y="75"/>
                    <a:pt x="0" y="167"/>
                  </a:cubicBezTo>
                  <a:lnTo>
                    <a:pt x="0" y="560"/>
                  </a:lnTo>
                  <a:cubicBezTo>
                    <a:pt x="0" y="652"/>
                    <a:pt x="75" y="728"/>
                    <a:pt x="167" y="728"/>
                  </a:cubicBezTo>
                  <a:cubicBezTo>
                    <a:pt x="259" y="728"/>
                    <a:pt x="335" y="652"/>
                    <a:pt x="335" y="560"/>
                  </a:cubicBezTo>
                  <a:lnTo>
                    <a:pt x="335" y="167"/>
                  </a:lnTo>
                  <a:cubicBezTo>
                    <a:pt x="335" y="75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904775" y="3595725"/>
              <a:ext cx="14700" cy="13875"/>
            </a:xfrm>
            <a:custGeom>
              <a:rect b="b" l="l" r="r" t="t"/>
              <a:pathLst>
                <a:path extrusionOk="0" h="555" w="588">
                  <a:moveTo>
                    <a:pt x="403" y="1"/>
                  </a:moveTo>
                  <a:cubicBezTo>
                    <a:pt x="361" y="1"/>
                    <a:pt x="318" y="17"/>
                    <a:pt x="285" y="50"/>
                  </a:cubicBezTo>
                  <a:lnTo>
                    <a:pt x="66" y="270"/>
                  </a:lnTo>
                  <a:cubicBezTo>
                    <a:pt x="1" y="335"/>
                    <a:pt x="1" y="440"/>
                    <a:pt x="66" y="505"/>
                  </a:cubicBezTo>
                  <a:cubicBezTo>
                    <a:pt x="98" y="539"/>
                    <a:pt x="141" y="555"/>
                    <a:pt x="184" y="555"/>
                  </a:cubicBezTo>
                  <a:cubicBezTo>
                    <a:pt x="227" y="555"/>
                    <a:pt x="270" y="539"/>
                    <a:pt x="302" y="505"/>
                  </a:cubicBezTo>
                  <a:lnTo>
                    <a:pt x="521" y="286"/>
                  </a:lnTo>
                  <a:cubicBezTo>
                    <a:pt x="587" y="221"/>
                    <a:pt x="587" y="116"/>
                    <a:pt x="521" y="50"/>
                  </a:cubicBezTo>
                  <a:cubicBezTo>
                    <a:pt x="489" y="17"/>
                    <a:pt x="446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805025" y="3595775"/>
              <a:ext cx="14875" cy="14075"/>
            </a:xfrm>
            <a:custGeom>
              <a:rect b="b" l="l" r="r" t="t"/>
              <a:pathLst>
                <a:path extrusionOk="0" h="563" w="595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293" y="513"/>
                  </a:lnTo>
                  <a:cubicBezTo>
                    <a:pt x="325" y="545"/>
                    <a:pt x="368" y="562"/>
                    <a:pt x="410" y="562"/>
                  </a:cubicBezTo>
                  <a:cubicBezTo>
                    <a:pt x="453" y="562"/>
                    <a:pt x="496" y="545"/>
                    <a:pt x="529" y="513"/>
                  </a:cubicBezTo>
                  <a:cubicBezTo>
                    <a:pt x="595" y="448"/>
                    <a:pt x="595" y="342"/>
                    <a:pt x="529" y="277"/>
                  </a:cubicBezTo>
                  <a:lnTo>
                    <a:pt x="302" y="50"/>
                  </a:lnTo>
                  <a:cubicBezTo>
                    <a:pt x="270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847350" y="3624625"/>
              <a:ext cx="29850" cy="55800"/>
            </a:xfrm>
            <a:custGeom>
              <a:rect b="b" l="l" r="r" t="t"/>
              <a:pathLst>
                <a:path extrusionOk="0" h="2232" w="1194">
                  <a:moveTo>
                    <a:pt x="597" y="0"/>
                  </a:moveTo>
                  <a:cubicBezTo>
                    <a:pt x="505" y="0"/>
                    <a:pt x="429" y="76"/>
                    <a:pt x="429" y="168"/>
                  </a:cubicBezTo>
                  <a:lnTo>
                    <a:pt x="429" y="200"/>
                  </a:lnTo>
                  <a:cubicBezTo>
                    <a:pt x="182" y="267"/>
                    <a:pt x="1" y="481"/>
                    <a:pt x="1" y="734"/>
                  </a:cubicBezTo>
                  <a:cubicBezTo>
                    <a:pt x="1" y="1042"/>
                    <a:pt x="268" y="1291"/>
                    <a:pt x="597" y="1291"/>
                  </a:cubicBezTo>
                  <a:cubicBezTo>
                    <a:pt x="742" y="1291"/>
                    <a:pt x="859" y="1391"/>
                    <a:pt x="859" y="1513"/>
                  </a:cubicBezTo>
                  <a:cubicBezTo>
                    <a:pt x="859" y="1636"/>
                    <a:pt x="742" y="1735"/>
                    <a:pt x="597" y="1735"/>
                  </a:cubicBezTo>
                  <a:cubicBezTo>
                    <a:pt x="452" y="1735"/>
                    <a:pt x="335" y="1636"/>
                    <a:pt x="335" y="1513"/>
                  </a:cubicBezTo>
                  <a:cubicBezTo>
                    <a:pt x="335" y="1421"/>
                    <a:pt x="261" y="1346"/>
                    <a:pt x="167" y="1346"/>
                  </a:cubicBezTo>
                  <a:cubicBezTo>
                    <a:pt x="75" y="1346"/>
                    <a:pt x="1" y="1421"/>
                    <a:pt x="1" y="1513"/>
                  </a:cubicBezTo>
                  <a:cubicBezTo>
                    <a:pt x="1" y="1766"/>
                    <a:pt x="182" y="1979"/>
                    <a:pt x="429" y="2048"/>
                  </a:cubicBezTo>
                  <a:lnTo>
                    <a:pt x="429" y="2064"/>
                  </a:lnTo>
                  <a:cubicBezTo>
                    <a:pt x="429" y="2157"/>
                    <a:pt x="505" y="2232"/>
                    <a:pt x="597" y="2232"/>
                  </a:cubicBezTo>
                  <a:cubicBezTo>
                    <a:pt x="689" y="2232"/>
                    <a:pt x="765" y="2157"/>
                    <a:pt x="765" y="2064"/>
                  </a:cubicBezTo>
                  <a:lnTo>
                    <a:pt x="765" y="2048"/>
                  </a:lnTo>
                  <a:cubicBezTo>
                    <a:pt x="1012" y="1979"/>
                    <a:pt x="1193" y="1766"/>
                    <a:pt x="1193" y="1513"/>
                  </a:cubicBezTo>
                  <a:cubicBezTo>
                    <a:pt x="1193" y="1206"/>
                    <a:pt x="926" y="956"/>
                    <a:pt x="597" y="956"/>
                  </a:cubicBezTo>
                  <a:cubicBezTo>
                    <a:pt x="452" y="956"/>
                    <a:pt x="335" y="856"/>
                    <a:pt x="335" y="734"/>
                  </a:cubicBezTo>
                  <a:cubicBezTo>
                    <a:pt x="335" y="612"/>
                    <a:pt x="452" y="512"/>
                    <a:pt x="597" y="512"/>
                  </a:cubicBezTo>
                  <a:cubicBezTo>
                    <a:pt x="742" y="512"/>
                    <a:pt x="859" y="612"/>
                    <a:pt x="859" y="734"/>
                  </a:cubicBezTo>
                  <a:cubicBezTo>
                    <a:pt x="859" y="827"/>
                    <a:pt x="933" y="901"/>
                    <a:pt x="1026" y="901"/>
                  </a:cubicBezTo>
                  <a:cubicBezTo>
                    <a:pt x="1118" y="901"/>
                    <a:pt x="1193" y="827"/>
                    <a:pt x="1193" y="734"/>
                  </a:cubicBezTo>
                  <a:cubicBezTo>
                    <a:pt x="1193" y="481"/>
                    <a:pt x="1012" y="267"/>
                    <a:pt x="764" y="200"/>
                  </a:cubicBezTo>
                  <a:lnTo>
                    <a:pt x="764" y="168"/>
                  </a:lnTo>
                  <a:cubicBezTo>
                    <a:pt x="764" y="76"/>
                    <a:pt x="689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917350" y="3716175"/>
              <a:ext cx="20775" cy="8375"/>
            </a:xfrm>
            <a:custGeom>
              <a:rect b="b" l="l" r="r" t="t"/>
              <a:pathLst>
                <a:path extrusionOk="0" h="335" w="831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5" y="335"/>
                    <a:pt x="830" y="259"/>
                    <a:pt x="830" y="167"/>
                  </a:cubicBezTo>
                  <a:cubicBezTo>
                    <a:pt x="830" y="75"/>
                    <a:pt x="755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899200" y="3732875"/>
              <a:ext cx="38925" cy="8400"/>
            </a:xfrm>
            <a:custGeom>
              <a:rect b="b" l="l" r="r" t="t"/>
              <a:pathLst>
                <a:path extrusionOk="0" h="336" w="1557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cubicBezTo>
                    <a:pt x="0" y="261"/>
                    <a:pt x="76" y="335"/>
                    <a:pt x="168" y="335"/>
                  </a:cubicBezTo>
                  <a:lnTo>
                    <a:pt x="1389" y="335"/>
                  </a:lnTo>
                  <a:cubicBezTo>
                    <a:pt x="1481" y="335"/>
                    <a:pt x="1556" y="261"/>
                    <a:pt x="1556" y="168"/>
                  </a:cubicBezTo>
                  <a:cubicBezTo>
                    <a:pt x="1556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786425" y="3716175"/>
              <a:ext cx="20775" cy="8375"/>
            </a:xfrm>
            <a:custGeom>
              <a:rect b="b" l="l" r="r" t="t"/>
              <a:pathLst>
                <a:path extrusionOk="0" h="335" w="831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6" y="335"/>
                    <a:pt x="830" y="259"/>
                    <a:pt x="830" y="167"/>
                  </a:cubicBezTo>
                  <a:cubicBezTo>
                    <a:pt x="830" y="75"/>
                    <a:pt x="756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3786425" y="3732875"/>
              <a:ext cx="38925" cy="8400"/>
            </a:xfrm>
            <a:custGeom>
              <a:rect b="b" l="l" r="r" t="t"/>
              <a:pathLst>
                <a:path extrusionOk="0" h="336" w="1557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389" y="335"/>
                  </a:lnTo>
                  <a:cubicBezTo>
                    <a:pt x="1481" y="335"/>
                    <a:pt x="1557" y="261"/>
                    <a:pt x="1557" y="168"/>
                  </a:cubicBezTo>
                  <a:cubicBezTo>
                    <a:pt x="1557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37"/>
          <p:cNvGrpSpPr/>
          <p:nvPr/>
        </p:nvGrpSpPr>
        <p:grpSpPr>
          <a:xfrm>
            <a:off x="5380423" y="1898887"/>
            <a:ext cx="416886" cy="416886"/>
            <a:chOff x="5875950" y="399150"/>
            <a:chExt cx="214150" cy="214150"/>
          </a:xfrm>
        </p:grpSpPr>
        <p:sp>
          <p:nvSpPr>
            <p:cNvPr id="862" name="Google Shape;862;p37"/>
            <p:cNvSpPr/>
            <p:nvPr/>
          </p:nvSpPr>
          <p:spPr>
            <a:xfrm>
              <a:off x="5875950" y="399150"/>
              <a:ext cx="214150" cy="214150"/>
            </a:xfrm>
            <a:custGeom>
              <a:rect b="b" l="l" r="r" t="t"/>
              <a:pathLst>
                <a:path extrusionOk="0" h="8566" w="8566">
                  <a:moveTo>
                    <a:pt x="1572" y="334"/>
                  </a:moveTo>
                  <a:cubicBezTo>
                    <a:pt x="1664" y="334"/>
                    <a:pt x="1740" y="410"/>
                    <a:pt x="1740" y="502"/>
                  </a:cubicBezTo>
                  <a:lnTo>
                    <a:pt x="1740" y="1573"/>
                  </a:lnTo>
                  <a:cubicBezTo>
                    <a:pt x="1740" y="1665"/>
                    <a:pt x="1664" y="1740"/>
                    <a:pt x="1572" y="1740"/>
                  </a:cubicBezTo>
                  <a:lnTo>
                    <a:pt x="501" y="1740"/>
                  </a:lnTo>
                  <a:cubicBezTo>
                    <a:pt x="409" y="1740"/>
                    <a:pt x="335" y="1665"/>
                    <a:pt x="335" y="1573"/>
                  </a:cubicBezTo>
                  <a:lnTo>
                    <a:pt x="335" y="502"/>
                  </a:lnTo>
                  <a:cubicBezTo>
                    <a:pt x="335" y="410"/>
                    <a:pt x="409" y="334"/>
                    <a:pt x="501" y="334"/>
                  </a:cubicBezTo>
                  <a:close/>
                  <a:moveTo>
                    <a:pt x="4817" y="334"/>
                  </a:moveTo>
                  <a:cubicBezTo>
                    <a:pt x="4910" y="334"/>
                    <a:pt x="4985" y="410"/>
                    <a:pt x="4985" y="502"/>
                  </a:cubicBezTo>
                  <a:lnTo>
                    <a:pt x="4985" y="1573"/>
                  </a:lnTo>
                  <a:cubicBezTo>
                    <a:pt x="4985" y="1665"/>
                    <a:pt x="4910" y="1740"/>
                    <a:pt x="4817" y="1740"/>
                  </a:cubicBezTo>
                  <a:lnTo>
                    <a:pt x="3748" y="1740"/>
                  </a:lnTo>
                  <a:cubicBezTo>
                    <a:pt x="3655" y="1740"/>
                    <a:pt x="3580" y="1665"/>
                    <a:pt x="3580" y="1573"/>
                  </a:cubicBezTo>
                  <a:lnTo>
                    <a:pt x="3580" y="502"/>
                  </a:lnTo>
                  <a:cubicBezTo>
                    <a:pt x="3580" y="410"/>
                    <a:pt x="3655" y="334"/>
                    <a:pt x="3748" y="334"/>
                  </a:cubicBezTo>
                  <a:close/>
                  <a:moveTo>
                    <a:pt x="8064" y="334"/>
                  </a:moveTo>
                  <a:cubicBezTo>
                    <a:pt x="8156" y="334"/>
                    <a:pt x="8230" y="410"/>
                    <a:pt x="8230" y="502"/>
                  </a:cubicBezTo>
                  <a:lnTo>
                    <a:pt x="8230" y="1573"/>
                  </a:lnTo>
                  <a:cubicBezTo>
                    <a:pt x="8230" y="1665"/>
                    <a:pt x="8156" y="1740"/>
                    <a:pt x="8064" y="1740"/>
                  </a:cubicBezTo>
                  <a:lnTo>
                    <a:pt x="6993" y="1740"/>
                  </a:lnTo>
                  <a:cubicBezTo>
                    <a:pt x="6900" y="1740"/>
                    <a:pt x="6825" y="1665"/>
                    <a:pt x="6825" y="1573"/>
                  </a:cubicBezTo>
                  <a:lnTo>
                    <a:pt x="6825" y="502"/>
                  </a:lnTo>
                  <a:cubicBezTo>
                    <a:pt x="6825" y="410"/>
                    <a:pt x="6900" y="334"/>
                    <a:pt x="6993" y="334"/>
                  </a:cubicBezTo>
                  <a:close/>
                  <a:moveTo>
                    <a:pt x="6120" y="3245"/>
                  </a:moveTo>
                  <a:cubicBezTo>
                    <a:pt x="6195" y="3245"/>
                    <a:pt x="6256" y="3307"/>
                    <a:pt x="6256" y="3383"/>
                  </a:cubicBezTo>
                  <a:lnTo>
                    <a:pt x="6256" y="3581"/>
                  </a:lnTo>
                  <a:lnTo>
                    <a:pt x="5359" y="3581"/>
                  </a:lnTo>
                  <a:cubicBezTo>
                    <a:pt x="5267" y="3581"/>
                    <a:pt x="5191" y="3655"/>
                    <a:pt x="5191" y="3747"/>
                  </a:cubicBezTo>
                  <a:cubicBezTo>
                    <a:pt x="5191" y="3839"/>
                    <a:pt x="5266" y="3915"/>
                    <a:pt x="5359" y="3915"/>
                  </a:cubicBezTo>
                  <a:lnTo>
                    <a:pt x="6256" y="3915"/>
                  </a:lnTo>
                  <a:lnTo>
                    <a:pt x="6256" y="5183"/>
                  </a:lnTo>
                  <a:cubicBezTo>
                    <a:pt x="6256" y="5258"/>
                    <a:pt x="6195" y="5320"/>
                    <a:pt x="6120" y="5320"/>
                  </a:cubicBezTo>
                  <a:lnTo>
                    <a:pt x="2445" y="5320"/>
                  </a:lnTo>
                  <a:cubicBezTo>
                    <a:pt x="2370" y="5320"/>
                    <a:pt x="2309" y="5258"/>
                    <a:pt x="2309" y="5183"/>
                  </a:cubicBezTo>
                  <a:lnTo>
                    <a:pt x="2309" y="3383"/>
                  </a:lnTo>
                  <a:cubicBezTo>
                    <a:pt x="2309" y="3307"/>
                    <a:pt x="2370" y="3245"/>
                    <a:pt x="2445" y="3245"/>
                  </a:cubicBezTo>
                  <a:close/>
                  <a:moveTo>
                    <a:pt x="1572" y="6826"/>
                  </a:moveTo>
                  <a:cubicBezTo>
                    <a:pt x="1664" y="6826"/>
                    <a:pt x="1740" y="6900"/>
                    <a:pt x="1740" y="6992"/>
                  </a:cubicBezTo>
                  <a:lnTo>
                    <a:pt x="1740" y="8063"/>
                  </a:lnTo>
                  <a:cubicBezTo>
                    <a:pt x="1740" y="8155"/>
                    <a:pt x="1664" y="8231"/>
                    <a:pt x="1572" y="8231"/>
                  </a:cubicBezTo>
                  <a:lnTo>
                    <a:pt x="501" y="8231"/>
                  </a:lnTo>
                  <a:cubicBezTo>
                    <a:pt x="409" y="8231"/>
                    <a:pt x="335" y="8155"/>
                    <a:pt x="335" y="8063"/>
                  </a:cubicBezTo>
                  <a:lnTo>
                    <a:pt x="335" y="6992"/>
                  </a:lnTo>
                  <a:cubicBezTo>
                    <a:pt x="335" y="6900"/>
                    <a:pt x="409" y="6826"/>
                    <a:pt x="501" y="6826"/>
                  </a:cubicBezTo>
                  <a:close/>
                  <a:moveTo>
                    <a:pt x="4817" y="6826"/>
                  </a:moveTo>
                  <a:cubicBezTo>
                    <a:pt x="4910" y="6826"/>
                    <a:pt x="4985" y="6900"/>
                    <a:pt x="4985" y="6992"/>
                  </a:cubicBezTo>
                  <a:lnTo>
                    <a:pt x="4985" y="8063"/>
                  </a:lnTo>
                  <a:cubicBezTo>
                    <a:pt x="4985" y="8155"/>
                    <a:pt x="4910" y="8231"/>
                    <a:pt x="4817" y="8231"/>
                  </a:cubicBezTo>
                  <a:lnTo>
                    <a:pt x="3748" y="8231"/>
                  </a:lnTo>
                  <a:cubicBezTo>
                    <a:pt x="3655" y="8231"/>
                    <a:pt x="3580" y="8155"/>
                    <a:pt x="3580" y="8063"/>
                  </a:cubicBezTo>
                  <a:lnTo>
                    <a:pt x="3580" y="6992"/>
                  </a:lnTo>
                  <a:cubicBezTo>
                    <a:pt x="3580" y="6900"/>
                    <a:pt x="3655" y="6826"/>
                    <a:pt x="3748" y="6826"/>
                  </a:cubicBezTo>
                  <a:close/>
                  <a:moveTo>
                    <a:pt x="8064" y="6826"/>
                  </a:moveTo>
                  <a:cubicBezTo>
                    <a:pt x="8156" y="6826"/>
                    <a:pt x="8230" y="6900"/>
                    <a:pt x="8230" y="6992"/>
                  </a:cubicBezTo>
                  <a:lnTo>
                    <a:pt x="8230" y="8063"/>
                  </a:lnTo>
                  <a:cubicBezTo>
                    <a:pt x="8230" y="8155"/>
                    <a:pt x="8156" y="8231"/>
                    <a:pt x="8064" y="8231"/>
                  </a:cubicBezTo>
                  <a:lnTo>
                    <a:pt x="6993" y="8231"/>
                  </a:lnTo>
                  <a:cubicBezTo>
                    <a:pt x="6900" y="8231"/>
                    <a:pt x="6825" y="8155"/>
                    <a:pt x="6825" y="8063"/>
                  </a:cubicBezTo>
                  <a:lnTo>
                    <a:pt x="6825" y="6992"/>
                  </a:lnTo>
                  <a:cubicBezTo>
                    <a:pt x="6825" y="6900"/>
                    <a:pt x="6900" y="6826"/>
                    <a:pt x="6993" y="6826"/>
                  </a:cubicBezTo>
                  <a:close/>
                  <a:moveTo>
                    <a:pt x="502" y="0"/>
                  </a:moveTo>
                  <a:cubicBezTo>
                    <a:pt x="226" y="0"/>
                    <a:pt x="0" y="225"/>
                    <a:pt x="0" y="502"/>
                  </a:cubicBezTo>
                  <a:lnTo>
                    <a:pt x="0" y="1573"/>
                  </a:lnTo>
                  <a:cubicBezTo>
                    <a:pt x="0" y="1850"/>
                    <a:pt x="226" y="2075"/>
                    <a:pt x="502" y="2075"/>
                  </a:cubicBezTo>
                  <a:lnTo>
                    <a:pt x="870" y="2075"/>
                  </a:lnTo>
                  <a:lnTo>
                    <a:pt x="870" y="3001"/>
                  </a:lnTo>
                  <a:cubicBezTo>
                    <a:pt x="870" y="3321"/>
                    <a:pt x="1130" y="3581"/>
                    <a:pt x="1450" y="3581"/>
                  </a:cubicBezTo>
                  <a:lnTo>
                    <a:pt x="1975" y="3581"/>
                  </a:lnTo>
                  <a:lnTo>
                    <a:pt x="1975" y="4986"/>
                  </a:lnTo>
                  <a:lnTo>
                    <a:pt x="1450" y="4986"/>
                  </a:lnTo>
                  <a:cubicBezTo>
                    <a:pt x="1130" y="4986"/>
                    <a:pt x="870" y="5246"/>
                    <a:pt x="870" y="5564"/>
                  </a:cubicBezTo>
                  <a:lnTo>
                    <a:pt x="870" y="6490"/>
                  </a:lnTo>
                  <a:lnTo>
                    <a:pt x="502" y="6490"/>
                  </a:lnTo>
                  <a:cubicBezTo>
                    <a:pt x="226" y="6490"/>
                    <a:pt x="0" y="6716"/>
                    <a:pt x="0" y="6992"/>
                  </a:cubicBezTo>
                  <a:lnTo>
                    <a:pt x="0" y="8063"/>
                  </a:lnTo>
                  <a:cubicBezTo>
                    <a:pt x="0" y="8340"/>
                    <a:pt x="226" y="8565"/>
                    <a:pt x="502" y="8565"/>
                  </a:cubicBezTo>
                  <a:lnTo>
                    <a:pt x="1572" y="8565"/>
                  </a:lnTo>
                  <a:cubicBezTo>
                    <a:pt x="1849" y="8565"/>
                    <a:pt x="2074" y="8340"/>
                    <a:pt x="2074" y="8063"/>
                  </a:cubicBezTo>
                  <a:lnTo>
                    <a:pt x="2074" y="6992"/>
                  </a:lnTo>
                  <a:cubicBezTo>
                    <a:pt x="2074" y="6716"/>
                    <a:pt x="1849" y="6490"/>
                    <a:pt x="1572" y="6490"/>
                  </a:cubicBezTo>
                  <a:lnTo>
                    <a:pt x="1204" y="6490"/>
                  </a:lnTo>
                  <a:lnTo>
                    <a:pt x="1204" y="5564"/>
                  </a:lnTo>
                  <a:cubicBezTo>
                    <a:pt x="1204" y="5430"/>
                    <a:pt x="1314" y="5320"/>
                    <a:pt x="1450" y="5320"/>
                  </a:cubicBezTo>
                  <a:lnTo>
                    <a:pt x="1995" y="5320"/>
                  </a:lnTo>
                  <a:cubicBezTo>
                    <a:pt x="2053" y="5514"/>
                    <a:pt x="2233" y="5654"/>
                    <a:pt x="2445" y="5654"/>
                  </a:cubicBezTo>
                  <a:lnTo>
                    <a:pt x="4117" y="5654"/>
                  </a:lnTo>
                  <a:lnTo>
                    <a:pt x="4117" y="6490"/>
                  </a:lnTo>
                  <a:lnTo>
                    <a:pt x="3748" y="6490"/>
                  </a:lnTo>
                  <a:cubicBezTo>
                    <a:pt x="3471" y="6490"/>
                    <a:pt x="3246" y="6716"/>
                    <a:pt x="3246" y="6992"/>
                  </a:cubicBezTo>
                  <a:lnTo>
                    <a:pt x="3246" y="8063"/>
                  </a:lnTo>
                  <a:cubicBezTo>
                    <a:pt x="3246" y="8340"/>
                    <a:pt x="3471" y="8565"/>
                    <a:pt x="3748" y="8565"/>
                  </a:cubicBezTo>
                  <a:lnTo>
                    <a:pt x="4817" y="8565"/>
                  </a:lnTo>
                  <a:cubicBezTo>
                    <a:pt x="5095" y="8565"/>
                    <a:pt x="5319" y="8340"/>
                    <a:pt x="5319" y="8063"/>
                  </a:cubicBezTo>
                  <a:lnTo>
                    <a:pt x="5319" y="6992"/>
                  </a:lnTo>
                  <a:cubicBezTo>
                    <a:pt x="5319" y="6716"/>
                    <a:pt x="5095" y="6490"/>
                    <a:pt x="4817" y="6490"/>
                  </a:cubicBezTo>
                  <a:lnTo>
                    <a:pt x="4452" y="6490"/>
                  </a:lnTo>
                  <a:lnTo>
                    <a:pt x="4452" y="5654"/>
                  </a:lnTo>
                  <a:lnTo>
                    <a:pt x="6120" y="5654"/>
                  </a:lnTo>
                  <a:cubicBezTo>
                    <a:pt x="6332" y="5654"/>
                    <a:pt x="6512" y="5513"/>
                    <a:pt x="6570" y="5320"/>
                  </a:cubicBezTo>
                  <a:lnTo>
                    <a:pt x="7121" y="5320"/>
                  </a:lnTo>
                  <a:cubicBezTo>
                    <a:pt x="7255" y="5320"/>
                    <a:pt x="7365" y="5430"/>
                    <a:pt x="7365" y="5564"/>
                  </a:cubicBezTo>
                  <a:lnTo>
                    <a:pt x="7365" y="6490"/>
                  </a:lnTo>
                  <a:lnTo>
                    <a:pt x="6993" y="6490"/>
                  </a:lnTo>
                  <a:cubicBezTo>
                    <a:pt x="6716" y="6490"/>
                    <a:pt x="6491" y="6716"/>
                    <a:pt x="6491" y="6992"/>
                  </a:cubicBezTo>
                  <a:lnTo>
                    <a:pt x="6491" y="8063"/>
                  </a:lnTo>
                  <a:cubicBezTo>
                    <a:pt x="6491" y="8340"/>
                    <a:pt x="6716" y="8565"/>
                    <a:pt x="6993" y="8565"/>
                  </a:cubicBezTo>
                  <a:lnTo>
                    <a:pt x="8064" y="8565"/>
                  </a:lnTo>
                  <a:cubicBezTo>
                    <a:pt x="8340" y="8565"/>
                    <a:pt x="8566" y="8340"/>
                    <a:pt x="8566" y="8063"/>
                  </a:cubicBezTo>
                  <a:lnTo>
                    <a:pt x="8566" y="6992"/>
                  </a:lnTo>
                  <a:cubicBezTo>
                    <a:pt x="8566" y="6716"/>
                    <a:pt x="8340" y="6490"/>
                    <a:pt x="8064" y="6490"/>
                  </a:cubicBezTo>
                  <a:lnTo>
                    <a:pt x="7699" y="6490"/>
                  </a:lnTo>
                  <a:lnTo>
                    <a:pt x="7699" y="5564"/>
                  </a:lnTo>
                  <a:cubicBezTo>
                    <a:pt x="7699" y="5246"/>
                    <a:pt x="7439" y="4986"/>
                    <a:pt x="7121" y="4986"/>
                  </a:cubicBezTo>
                  <a:lnTo>
                    <a:pt x="6591" y="4986"/>
                  </a:lnTo>
                  <a:lnTo>
                    <a:pt x="6591" y="3581"/>
                  </a:lnTo>
                  <a:lnTo>
                    <a:pt x="7121" y="3581"/>
                  </a:lnTo>
                  <a:cubicBezTo>
                    <a:pt x="7439" y="3581"/>
                    <a:pt x="7699" y="3321"/>
                    <a:pt x="7699" y="3001"/>
                  </a:cubicBezTo>
                  <a:lnTo>
                    <a:pt x="7699" y="2075"/>
                  </a:lnTo>
                  <a:lnTo>
                    <a:pt x="8064" y="2075"/>
                  </a:lnTo>
                  <a:cubicBezTo>
                    <a:pt x="8340" y="2075"/>
                    <a:pt x="8566" y="1850"/>
                    <a:pt x="8566" y="1573"/>
                  </a:cubicBezTo>
                  <a:lnTo>
                    <a:pt x="8566" y="502"/>
                  </a:lnTo>
                  <a:cubicBezTo>
                    <a:pt x="8566" y="225"/>
                    <a:pt x="8340" y="0"/>
                    <a:pt x="8064" y="0"/>
                  </a:cubicBezTo>
                  <a:lnTo>
                    <a:pt x="6993" y="0"/>
                  </a:lnTo>
                  <a:cubicBezTo>
                    <a:pt x="6716" y="0"/>
                    <a:pt x="6491" y="225"/>
                    <a:pt x="6491" y="502"/>
                  </a:cubicBezTo>
                  <a:lnTo>
                    <a:pt x="6491" y="1573"/>
                  </a:lnTo>
                  <a:cubicBezTo>
                    <a:pt x="6491" y="1850"/>
                    <a:pt x="6716" y="2075"/>
                    <a:pt x="6993" y="2075"/>
                  </a:cubicBezTo>
                  <a:lnTo>
                    <a:pt x="7365" y="2075"/>
                  </a:lnTo>
                  <a:lnTo>
                    <a:pt x="7365" y="3001"/>
                  </a:lnTo>
                  <a:cubicBezTo>
                    <a:pt x="7365" y="3135"/>
                    <a:pt x="7255" y="3245"/>
                    <a:pt x="7121" y="3245"/>
                  </a:cubicBezTo>
                  <a:lnTo>
                    <a:pt x="6570" y="3245"/>
                  </a:lnTo>
                  <a:cubicBezTo>
                    <a:pt x="6512" y="3052"/>
                    <a:pt x="6332" y="2911"/>
                    <a:pt x="6120" y="2911"/>
                  </a:cubicBezTo>
                  <a:lnTo>
                    <a:pt x="4452" y="2911"/>
                  </a:lnTo>
                  <a:lnTo>
                    <a:pt x="4452" y="2075"/>
                  </a:lnTo>
                  <a:lnTo>
                    <a:pt x="4817" y="2075"/>
                  </a:lnTo>
                  <a:cubicBezTo>
                    <a:pt x="5095" y="2075"/>
                    <a:pt x="5319" y="1850"/>
                    <a:pt x="5319" y="1573"/>
                  </a:cubicBezTo>
                  <a:lnTo>
                    <a:pt x="5319" y="502"/>
                  </a:lnTo>
                  <a:cubicBezTo>
                    <a:pt x="5319" y="225"/>
                    <a:pt x="5095" y="0"/>
                    <a:pt x="4817" y="0"/>
                  </a:cubicBezTo>
                  <a:lnTo>
                    <a:pt x="3748" y="0"/>
                  </a:lnTo>
                  <a:cubicBezTo>
                    <a:pt x="3471" y="0"/>
                    <a:pt x="3246" y="225"/>
                    <a:pt x="3246" y="502"/>
                  </a:cubicBezTo>
                  <a:lnTo>
                    <a:pt x="3246" y="1573"/>
                  </a:lnTo>
                  <a:cubicBezTo>
                    <a:pt x="3246" y="1850"/>
                    <a:pt x="3471" y="2075"/>
                    <a:pt x="3748" y="2075"/>
                  </a:cubicBezTo>
                  <a:lnTo>
                    <a:pt x="4117" y="2075"/>
                  </a:lnTo>
                  <a:lnTo>
                    <a:pt x="4117" y="2911"/>
                  </a:lnTo>
                  <a:lnTo>
                    <a:pt x="2445" y="2911"/>
                  </a:lnTo>
                  <a:cubicBezTo>
                    <a:pt x="2233" y="2911"/>
                    <a:pt x="2053" y="3052"/>
                    <a:pt x="1995" y="3245"/>
                  </a:cubicBezTo>
                  <a:lnTo>
                    <a:pt x="1450" y="3245"/>
                  </a:lnTo>
                  <a:cubicBezTo>
                    <a:pt x="1314" y="3245"/>
                    <a:pt x="1204" y="3135"/>
                    <a:pt x="1204" y="3001"/>
                  </a:cubicBezTo>
                  <a:lnTo>
                    <a:pt x="1204" y="2075"/>
                  </a:lnTo>
                  <a:lnTo>
                    <a:pt x="1572" y="2075"/>
                  </a:lnTo>
                  <a:cubicBezTo>
                    <a:pt x="1849" y="2075"/>
                    <a:pt x="2074" y="1850"/>
                    <a:pt x="2074" y="1573"/>
                  </a:cubicBezTo>
                  <a:lnTo>
                    <a:pt x="2074" y="502"/>
                  </a:lnTo>
                  <a:cubicBezTo>
                    <a:pt x="2074" y="225"/>
                    <a:pt x="1849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5988975" y="488650"/>
              <a:ext cx="8425" cy="8375"/>
            </a:xfrm>
            <a:custGeom>
              <a:rect b="b" l="l" r="r" t="t"/>
              <a:pathLst>
                <a:path extrusionOk="0" h="335" w="337">
                  <a:moveTo>
                    <a:pt x="169" y="1"/>
                  </a:moveTo>
                  <a:cubicBezTo>
                    <a:pt x="125" y="1"/>
                    <a:pt x="82" y="18"/>
                    <a:pt x="50" y="49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20" y="254"/>
                    <a:pt x="50" y="286"/>
                  </a:cubicBezTo>
                  <a:cubicBezTo>
                    <a:pt x="82" y="317"/>
                    <a:pt x="125" y="335"/>
                    <a:pt x="169" y="335"/>
                  </a:cubicBezTo>
                  <a:cubicBezTo>
                    <a:pt x="213" y="335"/>
                    <a:pt x="256" y="317"/>
                    <a:pt x="287" y="286"/>
                  </a:cubicBezTo>
                  <a:cubicBezTo>
                    <a:pt x="318" y="254"/>
                    <a:pt x="336" y="211"/>
                    <a:pt x="336" y="167"/>
                  </a:cubicBezTo>
                  <a:cubicBezTo>
                    <a:pt x="336" y="123"/>
                    <a:pt x="318" y="80"/>
                    <a:pt x="287" y="49"/>
                  </a:cubicBezTo>
                  <a:cubicBezTo>
                    <a:pt x="256" y="18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7407969" y="1898469"/>
            <a:ext cx="424322" cy="423482"/>
            <a:chOff x="5173675" y="2851950"/>
            <a:chExt cx="214575" cy="214150"/>
          </a:xfrm>
        </p:grpSpPr>
        <p:sp>
          <p:nvSpPr>
            <p:cNvPr id="865" name="Google Shape;865;p37"/>
            <p:cNvSpPr/>
            <p:nvPr/>
          </p:nvSpPr>
          <p:spPr>
            <a:xfrm>
              <a:off x="5276975" y="3057700"/>
              <a:ext cx="8400" cy="8400"/>
            </a:xfrm>
            <a:custGeom>
              <a:rect b="b" l="l" r="r" t="t"/>
              <a:pathLst>
                <a:path extrusionOk="0" h="336" w="336">
                  <a:moveTo>
                    <a:pt x="168" y="1"/>
                  </a:moveTo>
                  <a:cubicBezTo>
                    <a:pt x="124" y="1"/>
                    <a:pt x="81" y="20"/>
                    <a:pt x="50" y="50"/>
                  </a:cubicBezTo>
                  <a:cubicBezTo>
                    <a:pt x="18" y="81"/>
                    <a:pt x="1" y="124"/>
                    <a:pt x="1" y="168"/>
                  </a:cubicBezTo>
                  <a:cubicBezTo>
                    <a:pt x="1" y="212"/>
                    <a:pt x="19" y="255"/>
                    <a:pt x="50" y="287"/>
                  </a:cubicBezTo>
                  <a:cubicBezTo>
                    <a:pt x="81" y="318"/>
                    <a:pt x="124" y="336"/>
                    <a:pt x="168" y="336"/>
                  </a:cubicBezTo>
                  <a:cubicBezTo>
                    <a:pt x="212" y="336"/>
                    <a:pt x="255" y="318"/>
                    <a:pt x="287" y="287"/>
                  </a:cubicBezTo>
                  <a:cubicBezTo>
                    <a:pt x="318" y="255"/>
                    <a:pt x="336" y="212"/>
                    <a:pt x="336" y="168"/>
                  </a:cubicBezTo>
                  <a:cubicBezTo>
                    <a:pt x="336" y="124"/>
                    <a:pt x="318" y="81"/>
                    <a:pt x="287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5225550" y="2945300"/>
              <a:ext cx="111250" cy="120800"/>
            </a:xfrm>
            <a:custGeom>
              <a:rect b="b" l="l" r="r" t="t"/>
              <a:pathLst>
                <a:path extrusionOk="0" h="4832" w="4450">
                  <a:moveTo>
                    <a:pt x="2225" y="336"/>
                  </a:moveTo>
                  <a:cubicBezTo>
                    <a:pt x="2632" y="336"/>
                    <a:pt x="2963" y="667"/>
                    <a:pt x="2963" y="1073"/>
                  </a:cubicBezTo>
                  <a:lnTo>
                    <a:pt x="2963" y="1676"/>
                  </a:lnTo>
                  <a:cubicBezTo>
                    <a:pt x="2963" y="2082"/>
                    <a:pt x="2632" y="2414"/>
                    <a:pt x="2225" y="2414"/>
                  </a:cubicBezTo>
                  <a:cubicBezTo>
                    <a:pt x="1819" y="2414"/>
                    <a:pt x="1488" y="2082"/>
                    <a:pt x="1488" y="1676"/>
                  </a:cubicBezTo>
                  <a:lnTo>
                    <a:pt x="1488" y="1073"/>
                  </a:lnTo>
                  <a:cubicBezTo>
                    <a:pt x="1488" y="667"/>
                    <a:pt x="1819" y="336"/>
                    <a:pt x="2225" y="336"/>
                  </a:cubicBezTo>
                  <a:close/>
                  <a:moveTo>
                    <a:pt x="2225" y="0"/>
                  </a:moveTo>
                  <a:cubicBezTo>
                    <a:pt x="1634" y="0"/>
                    <a:pt x="1152" y="482"/>
                    <a:pt x="1152" y="1073"/>
                  </a:cubicBezTo>
                  <a:lnTo>
                    <a:pt x="1152" y="1676"/>
                  </a:lnTo>
                  <a:cubicBezTo>
                    <a:pt x="1152" y="1962"/>
                    <a:pt x="1265" y="2223"/>
                    <a:pt x="1449" y="2415"/>
                  </a:cubicBezTo>
                  <a:cubicBezTo>
                    <a:pt x="645" y="2445"/>
                    <a:pt x="1" y="3108"/>
                    <a:pt x="1" y="3919"/>
                  </a:cubicBezTo>
                  <a:lnTo>
                    <a:pt x="1" y="4664"/>
                  </a:lnTo>
                  <a:cubicBezTo>
                    <a:pt x="1" y="4757"/>
                    <a:pt x="75" y="4832"/>
                    <a:pt x="167" y="4832"/>
                  </a:cubicBezTo>
                  <a:lnTo>
                    <a:pt x="1557" y="4832"/>
                  </a:lnTo>
                  <a:cubicBezTo>
                    <a:pt x="1649" y="4832"/>
                    <a:pt x="1723" y="4757"/>
                    <a:pt x="1723" y="4664"/>
                  </a:cubicBezTo>
                  <a:cubicBezTo>
                    <a:pt x="1723" y="4572"/>
                    <a:pt x="1649" y="4497"/>
                    <a:pt x="1557" y="4497"/>
                  </a:cubicBezTo>
                  <a:lnTo>
                    <a:pt x="335" y="4497"/>
                  </a:lnTo>
                  <a:lnTo>
                    <a:pt x="335" y="3919"/>
                  </a:lnTo>
                  <a:cubicBezTo>
                    <a:pt x="335" y="3274"/>
                    <a:pt x="860" y="2749"/>
                    <a:pt x="1506" y="2749"/>
                  </a:cubicBezTo>
                  <a:lnTo>
                    <a:pt x="2945" y="2749"/>
                  </a:lnTo>
                  <a:cubicBezTo>
                    <a:pt x="3591" y="2749"/>
                    <a:pt x="4116" y="3274"/>
                    <a:pt x="4116" y="3919"/>
                  </a:cubicBezTo>
                  <a:lnTo>
                    <a:pt x="4116" y="4497"/>
                  </a:lnTo>
                  <a:lnTo>
                    <a:pt x="2895" y="4497"/>
                  </a:lnTo>
                  <a:cubicBezTo>
                    <a:pt x="2802" y="4497"/>
                    <a:pt x="2727" y="4572"/>
                    <a:pt x="2727" y="4664"/>
                  </a:cubicBezTo>
                  <a:cubicBezTo>
                    <a:pt x="2727" y="4757"/>
                    <a:pt x="2802" y="4832"/>
                    <a:pt x="2895" y="4832"/>
                  </a:cubicBezTo>
                  <a:lnTo>
                    <a:pt x="4283" y="4832"/>
                  </a:lnTo>
                  <a:cubicBezTo>
                    <a:pt x="4375" y="4832"/>
                    <a:pt x="4450" y="4757"/>
                    <a:pt x="4450" y="4664"/>
                  </a:cubicBezTo>
                  <a:lnTo>
                    <a:pt x="4450" y="3919"/>
                  </a:lnTo>
                  <a:cubicBezTo>
                    <a:pt x="4450" y="3108"/>
                    <a:pt x="3805" y="2445"/>
                    <a:pt x="3002" y="2415"/>
                  </a:cubicBezTo>
                  <a:cubicBezTo>
                    <a:pt x="3185" y="2223"/>
                    <a:pt x="3298" y="1962"/>
                    <a:pt x="3298" y="1676"/>
                  </a:cubicBezTo>
                  <a:lnTo>
                    <a:pt x="3298" y="1073"/>
                  </a:lnTo>
                  <a:cubicBezTo>
                    <a:pt x="3298" y="481"/>
                    <a:pt x="2816" y="0"/>
                    <a:pt x="22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5317100" y="2891725"/>
              <a:ext cx="71150" cy="68300"/>
            </a:xfrm>
            <a:custGeom>
              <a:rect b="b" l="l" r="r" t="t"/>
              <a:pathLst>
                <a:path extrusionOk="0" h="2732" w="2846">
                  <a:moveTo>
                    <a:pt x="1933" y="572"/>
                  </a:moveTo>
                  <a:lnTo>
                    <a:pt x="2442" y="1081"/>
                  </a:lnTo>
                  <a:lnTo>
                    <a:pt x="1933" y="1590"/>
                  </a:lnTo>
                  <a:lnTo>
                    <a:pt x="1933" y="1484"/>
                  </a:lnTo>
                  <a:cubicBezTo>
                    <a:pt x="1933" y="1392"/>
                    <a:pt x="1858" y="1317"/>
                    <a:pt x="1765" y="1317"/>
                  </a:cubicBezTo>
                  <a:lnTo>
                    <a:pt x="967" y="1317"/>
                  </a:lnTo>
                  <a:cubicBezTo>
                    <a:pt x="875" y="1317"/>
                    <a:pt x="799" y="1392"/>
                    <a:pt x="799" y="1484"/>
                  </a:cubicBezTo>
                  <a:lnTo>
                    <a:pt x="799" y="2397"/>
                  </a:lnTo>
                  <a:lnTo>
                    <a:pt x="335" y="2397"/>
                  </a:lnTo>
                  <a:lnTo>
                    <a:pt x="335" y="852"/>
                  </a:lnTo>
                  <a:lnTo>
                    <a:pt x="1765" y="852"/>
                  </a:lnTo>
                  <a:cubicBezTo>
                    <a:pt x="1858" y="852"/>
                    <a:pt x="1933" y="778"/>
                    <a:pt x="1933" y="686"/>
                  </a:cubicBezTo>
                  <a:lnTo>
                    <a:pt x="1933" y="572"/>
                  </a:lnTo>
                  <a:close/>
                  <a:moveTo>
                    <a:pt x="1765" y="1"/>
                  </a:moveTo>
                  <a:cubicBezTo>
                    <a:pt x="1744" y="1"/>
                    <a:pt x="1722" y="5"/>
                    <a:pt x="1702" y="13"/>
                  </a:cubicBezTo>
                  <a:cubicBezTo>
                    <a:pt x="1639" y="39"/>
                    <a:pt x="1599" y="100"/>
                    <a:pt x="1599" y="168"/>
                  </a:cubicBezTo>
                  <a:lnTo>
                    <a:pt x="1599" y="518"/>
                  </a:lnTo>
                  <a:lnTo>
                    <a:pt x="168" y="518"/>
                  </a:lnTo>
                  <a:cubicBezTo>
                    <a:pt x="75" y="518"/>
                    <a:pt x="1" y="594"/>
                    <a:pt x="1" y="686"/>
                  </a:cubicBezTo>
                  <a:lnTo>
                    <a:pt x="1" y="2564"/>
                  </a:lnTo>
                  <a:cubicBezTo>
                    <a:pt x="1" y="2656"/>
                    <a:pt x="75" y="2731"/>
                    <a:pt x="168" y="2731"/>
                  </a:cubicBezTo>
                  <a:lnTo>
                    <a:pt x="967" y="2731"/>
                  </a:lnTo>
                  <a:cubicBezTo>
                    <a:pt x="1059" y="2731"/>
                    <a:pt x="1134" y="2656"/>
                    <a:pt x="1134" y="2564"/>
                  </a:cubicBezTo>
                  <a:lnTo>
                    <a:pt x="1134" y="1652"/>
                  </a:lnTo>
                  <a:lnTo>
                    <a:pt x="1598" y="1652"/>
                  </a:lnTo>
                  <a:lnTo>
                    <a:pt x="1598" y="1994"/>
                  </a:lnTo>
                  <a:cubicBezTo>
                    <a:pt x="1598" y="2062"/>
                    <a:pt x="1639" y="2122"/>
                    <a:pt x="1702" y="2149"/>
                  </a:cubicBezTo>
                  <a:cubicBezTo>
                    <a:pt x="1722" y="2157"/>
                    <a:pt x="1744" y="2161"/>
                    <a:pt x="1765" y="2161"/>
                  </a:cubicBezTo>
                  <a:cubicBezTo>
                    <a:pt x="1808" y="2161"/>
                    <a:pt x="1852" y="2144"/>
                    <a:pt x="1884" y="2112"/>
                  </a:cubicBezTo>
                  <a:lnTo>
                    <a:pt x="2797" y="1199"/>
                  </a:lnTo>
                  <a:cubicBezTo>
                    <a:pt x="2828" y="1168"/>
                    <a:pt x="2846" y="1125"/>
                    <a:pt x="2846" y="1081"/>
                  </a:cubicBezTo>
                  <a:cubicBezTo>
                    <a:pt x="2846" y="1037"/>
                    <a:pt x="2828" y="994"/>
                    <a:pt x="2797" y="962"/>
                  </a:cubicBezTo>
                  <a:lnTo>
                    <a:pt x="1884" y="50"/>
                  </a:lnTo>
                  <a:cubicBezTo>
                    <a:pt x="1852" y="18"/>
                    <a:pt x="1809" y="1"/>
                    <a:pt x="1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5173675" y="2891750"/>
              <a:ext cx="71575" cy="68275"/>
            </a:xfrm>
            <a:custGeom>
              <a:rect b="b" l="l" r="r" t="t"/>
              <a:pathLst>
                <a:path extrusionOk="0" h="2731" w="2863">
                  <a:moveTo>
                    <a:pt x="930" y="572"/>
                  </a:moveTo>
                  <a:lnTo>
                    <a:pt x="930" y="685"/>
                  </a:lnTo>
                  <a:cubicBezTo>
                    <a:pt x="930" y="777"/>
                    <a:pt x="1006" y="852"/>
                    <a:pt x="1098" y="852"/>
                  </a:cubicBezTo>
                  <a:lnTo>
                    <a:pt x="2528" y="852"/>
                  </a:lnTo>
                  <a:lnTo>
                    <a:pt x="2528" y="2396"/>
                  </a:lnTo>
                  <a:lnTo>
                    <a:pt x="2064" y="2396"/>
                  </a:lnTo>
                  <a:lnTo>
                    <a:pt x="2064" y="1483"/>
                  </a:lnTo>
                  <a:cubicBezTo>
                    <a:pt x="2064" y="1391"/>
                    <a:pt x="1989" y="1317"/>
                    <a:pt x="1897" y="1317"/>
                  </a:cubicBezTo>
                  <a:lnTo>
                    <a:pt x="1098" y="1317"/>
                  </a:lnTo>
                  <a:cubicBezTo>
                    <a:pt x="1006" y="1317"/>
                    <a:pt x="930" y="1391"/>
                    <a:pt x="930" y="1483"/>
                  </a:cubicBezTo>
                  <a:lnTo>
                    <a:pt x="930" y="1589"/>
                  </a:lnTo>
                  <a:lnTo>
                    <a:pt x="422" y="1080"/>
                  </a:lnTo>
                  <a:lnTo>
                    <a:pt x="930" y="572"/>
                  </a:lnTo>
                  <a:close/>
                  <a:moveTo>
                    <a:pt x="1098" y="0"/>
                  </a:moveTo>
                  <a:cubicBezTo>
                    <a:pt x="1054" y="0"/>
                    <a:pt x="1012" y="17"/>
                    <a:pt x="980" y="49"/>
                  </a:cubicBezTo>
                  <a:lnTo>
                    <a:pt x="67" y="961"/>
                  </a:lnTo>
                  <a:cubicBezTo>
                    <a:pt x="1" y="1027"/>
                    <a:pt x="1" y="1133"/>
                    <a:pt x="67" y="1198"/>
                  </a:cubicBezTo>
                  <a:lnTo>
                    <a:pt x="980" y="2111"/>
                  </a:lnTo>
                  <a:cubicBezTo>
                    <a:pt x="1012" y="2143"/>
                    <a:pt x="1055" y="2160"/>
                    <a:pt x="1098" y="2160"/>
                  </a:cubicBezTo>
                  <a:cubicBezTo>
                    <a:pt x="1120" y="2160"/>
                    <a:pt x="1141" y="2156"/>
                    <a:pt x="1162" y="2148"/>
                  </a:cubicBezTo>
                  <a:cubicBezTo>
                    <a:pt x="1225" y="2121"/>
                    <a:pt x="1265" y="2061"/>
                    <a:pt x="1265" y="1994"/>
                  </a:cubicBezTo>
                  <a:lnTo>
                    <a:pt x="1265" y="1651"/>
                  </a:lnTo>
                  <a:lnTo>
                    <a:pt x="1730" y="1651"/>
                  </a:lnTo>
                  <a:lnTo>
                    <a:pt x="1730" y="2563"/>
                  </a:lnTo>
                  <a:cubicBezTo>
                    <a:pt x="1730" y="2655"/>
                    <a:pt x="1804" y="2730"/>
                    <a:pt x="1897" y="2730"/>
                  </a:cubicBezTo>
                  <a:lnTo>
                    <a:pt x="2695" y="2730"/>
                  </a:lnTo>
                  <a:cubicBezTo>
                    <a:pt x="2787" y="2730"/>
                    <a:pt x="2863" y="2655"/>
                    <a:pt x="2863" y="2563"/>
                  </a:cubicBezTo>
                  <a:lnTo>
                    <a:pt x="2863" y="685"/>
                  </a:lnTo>
                  <a:cubicBezTo>
                    <a:pt x="2863" y="593"/>
                    <a:pt x="2788" y="517"/>
                    <a:pt x="2696" y="517"/>
                  </a:cubicBezTo>
                  <a:lnTo>
                    <a:pt x="1265" y="517"/>
                  </a:lnTo>
                  <a:lnTo>
                    <a:pt x="1265" y="167"/>
                  </a:lnTo>
                  <a:cubicBezTo>
                    <a:pt x="1265" y="99"/>
                    <a:pt x="1225" y="38"/>
                    <a:pt x="1162" y="13"/>
                  </a:cubicBezTo>
                  <a:cubicBezTo>
                    <a:pt x="1141" y="4"/>
                    <a:pt x="1119" y="0"/>
                    <a:pt x="10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286975" y="2901275"/>
              <a:ext cx="8400" cy="8425"/>
            </a:xfrm>
            <a:custGeom>
              <a:rect b="b" l="l" r="r" t="t"/>
              <a:pathLst>
                <a:path extrusionOk="0" h="337" w="336">
                  <a:moveTo>
                    <a:pt x="167" y="1"/>
                  </a:moveTo>
                  <a:cubicBezTo>
                    <a:pt x="123" y="1"/>
                    <a:pt x="81" y="20"/>
                    <a:pt x="49" y="50"/>
                  </a:cubicBezTo>
                  <a:cubicBezTo>
                    <a:pt x="18" y="82"/>
                    <a:pt x="1" y="125"/>
                    <a:pt x="1" y="169"/>
                  </a:cubicBezTo>
                  <a:cubicBezTo>
                    <a:pt x="1" y="213"/>
                    <a:pt x="19" y="256"/>
                    <a:pt x="49" y="287"/>
                  </a:cubicBezTo>
                  <a:cubicBezTo>
                    <a:pt x="81" y="318"/>
                    <a:pt x="123" y="336"/>
                    <a:pt x="167" y="336"/>
                  </a:cubicBezTo>
                  <a:cubicBezTo>
                    <a:pt x="211" y="336"/>
                    <a:pt x="254" y="317"/>
                    <a:pt x="286" y="287"/>
                  </a:cubicBezTo>
                  <a:cubicBezTo>
                    <a:pt x="317" y="256"/>
                    <a:pt x="335" y="213"/>
                    <a:pt x="335" y="169"/>
                  </a:cubicBezTo>
                  <a:cubicBezTo>
                    <a:pt x="335" y="125"/>
                    <a:pt x="317" y="82"/>
                    <a:pt x="286" y="50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253775" y="2851950"/>
              <a:ext cx="54800" cy="80750"/>
            </a:xfrm>
            <a:custGeom>
              <a:rect b="b" l="l" r="r" t="t"/>
              <a:pathLst>
                <a:path extrusionOk="0" h="3230" w="2192">
                  <a:moveTo>
                    <a:pt x="1096" y="0"/>
                  </a:moveTo>
                  <a:cubicBezTo>
                    <a:pt x="1053" y="0"/>
                    <a:pt x="1010" y="17"/>
                    <a:pt x="978" y="49"/>
                  </a:cubicBezTo>
                  <a:lnTo>
                    <a:pt x="63" y="965"/>
                  </a:lnTo>
                  <a:cubicBezTo>
                    <a:pt x="15" y="1012"/>
                    <a:pt x="0" y="1084"/>
                    <a:pt x="26" y="1147"/>
                  </a:cubicBezTo>
                  <a:cubicBezTo>
                    <a:pt x="53" y="1209"/>
                    <a:pt x="113" y="1250"/>
                    <a:pt x="181" y="1250"/>
                  </a:cubicBezTo>
                  <a:lnTo>
                    <a:pt x="529" y="1250"/>
                  </a:lnTo>
                  <a:lnTo>
                    <a:pt x="529" y="3062"/>
                  </a:lnTo>
                  <a:cubicBezTo>
                    <a:pt x="529" y="3154"/>
                    <a:pt x="605" y="3229"/>
                    <a:pt x="697" y="3229"/>
                  </a:cubicBezTo>
                  <a:lnTo>
                    <a:pt x="1495" y="3229"/>
                  </a:lnTo>
                  <a:cubicBezTo>
                    <a:pt x="1588" y="3229"/>
                    <a:pt x="1663" y="3154"/>
                    <a:pt x="1663" y="3062"/>
                  </a:cubicBezTo>
                  <a:lnTo>
                    <a:pt x="1663" y="2811"/>
                  </a:lnTo>
                  <a:cubicBezTo>
                    <a:pt x="1663" y="2719"/>
                    <a:pt x="1588" y="2644"/>
                    <a:pt x="1495" y="2644"/>
                  </a:cubicBezTo>
                  <a:cubicBezTo>
                    <a:pt x="1403" y="2644"/>
                    <a:pt x="1328" y="2719"/>
                    <a:pt x="1328" y="2811"/>
                  </a:cubicBezTo>
                  <a:lnTo>
                    <a:pt x="1328" y="2895"/>
                  </a:lnTo>
                  <a:lnTo>
                    <a:pt x="864" y="2895"/>
                  </a:lnTo>
                  <a:lnTo>
                    <a:pt x="864" y="1082"/>
                  </a:lnTo>
                  <a:cubicBezTo>
                    <a:pt x="864" y="990"/>
                    <a:pt x="789" y="916"/>
                    <a:pt x="697" y="916"/>
                  </a:cubicBezTo>
                  <a:lnTo>
                    <a:pt x="585" y="916"/>
                  </a:lnTo>
                  <a:lnTo>
                    <a:pt x="1096" y="404"/>
                  </a:lnTo>
                  <a:lnTo>
                    <a:pt x="1607" y="916"/>
                  </a:lnTo>
                  <a:lnTo>
                    <a:pt x="1495" y="916"/>
                  </a:lnTo>
                  <a:cubicBezTo>
                    <a:pt x="1403" y="916"/>
                    <a:pt x="1328" y="990"/>
                    <a:pt x="1328" y="1082"/>
                  </a:cubicBezTo>
                  <a:lnTo>
                    <a:pt x="1328" y="1473"/>
                  </a:lnTo>
                  <a:cubicBezTo>
                    <a:pt x="1328" y="1565"/>
                    <a:pt x="1403" y="1640"/>
                    <a:pt x="1495" y="1640"/>
                  </a:cubicBezTo>
                  <a:cubicBezTo>
                    <a:pt x="1588" y="1640"/>
                    <a:pt x="1663" y="1565"/>
                    <a:pt x="1663" y="1473"/>
                  </a:cubicBezTo>
                  <a:lnTo>
                    <a:pt x="1663" y="1250"/>
                  </a:lnTo>
                  <a:lnTo>
                    <a:pt x="2011" y="1250"/>
                  </a:lnTo>
                  <a:cubicBezTo>
                    <a:pt x="2078" y="1250"/>
                    <a:pt x="2140" y="1209"/>
                    <a:pt x="2165" y="1147"/>
                  </a:cubicBezTo>
                  <a:cubicBezTo>
                    <a:pt x="2191" y="1084"/>
                    <a:pt x="2177" y="1012"/>
                    <a:pt x="2129" y="965"/>
                  </a:cubicBezTo>
                  <a:lnTo>
                    <a:pt x="1215" y="49"/>
                  </a:lnTo>
                  <a:cubicBezTo>
                    <a:pt x="1182" y="17"/>
                    <a:pt x="1139" y="0"/>
                    <a:pt x="1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/>
          <p:nvPr/>
        </p:nvSpPr>
        <p:spPr>
          <a:xfrm>
            <a:off x="7180575" y="1137558"/>
            <a:ext cx="1085700" cy="108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8"/>
          <p:cNvSpPr txBox="1"/>
          <p:nvPr>
            <p:ph idx="1" type="subTitle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Relatamos los objetivos con los que debe cumplir el proyecto basándonos en la toma de requisitos</a:t>
            </a:r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1527944" y="7430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8"/>
          <p:cNvSpPr/>
          <p:nvPr/>
        </p:nvSpPr>
        <p:spPr>
          <a:xfrm>
            <a:off x="1946382" y="12632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/>
          <p:nvPr/>
        </p:nvSpPr>
        <p:spPr>
          <a:xfrm>
            <a:off x="1631852" y="14679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8"/>
          <p:cNvSpPr/>
          <p:nvPr/>
        </p:nvSpPr>
        <p:spPr>
          <a:xfrm rot="-8970948">
            <a:off x="1946457" y="20130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8"/>
          <p:cNvSpPr/>
          <p:nvPr/>
        </p:nvSpPr>
        <p:spPr>
          <a:xfrm rot="-8970948">
            <a:off x="2269248" y="1864529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8"/>
          <p:cNvSpPr/>
          <p:nvPr/>
        </p:nvSpPr>
        <p:spPr>
          <a:xfrm>
            <a:off x="2269357" y="1486411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8"/>
          <p:cNvSpPr/>
          <p:nvPr/>
        </p:nvSpPr>
        <p:spPr>
          <a:xfrm>
            <a:off x="1081461" y="18988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8"/>
          <p:cNvSpPr/>
          <p:nvPr/>
        </p:nvSpPr>
        <p:spPr>
          <a:xfrm>
            <a:off x="1527959" y="235508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8"/>
          <p:cNvSpPr/>
          <p:nvPr/>
        </p:nvSpPr>
        <p:spPr>
          <a:xfrm>
            <a:off x="1071551" y="12260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8"/>
          <p:cNvSpPr/>
          <p:nvPr/>
        </p:nvSpPr>
        <p:spPr>
          <a:xfrm>
            <a:off x="2123581" y="7307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8"/>
          <p:cNvSpPr/>
          <p:nvPr/>
        </p:nvSpPr>
        <p:spPr>
          <a:xfrm>
            <a:off x="2567073" y="18988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8"/>
          <p:cNvSpPr/>
          <p:nvPr/>
        </p:nvSpPr>
        <p:spPr>
          <a:xfrm>
            <a:off x="1639344" y="18213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8"/>
          <p:cNvSpPr/>
          <p:nvPr/>
        </p:nvSpPr>
        <p:spPr>
          <a:xfrm>
            <a:off x="2123571" y="23550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8"/>
          <p:cNvSpPr/>
          <p:nvPr/>
        </p:nvSpPr>
        <p:spPr>
          <a:xfrm>
            <a:off x="2567084" y="12260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Google Shape;891;p38"/>
          <p:cNvCxnSpPr/>
          <p:nvPr/>
        </p:nvCxnSpPr>
        <p:spPr>
          <a:xfrm>
            <a:off x="3486550" y="3075675"/>
            <a:ext cx="469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38"/>
          <p:cNvSpPr txBox="1"/>
          <p:nvPr>
            <p:ph idx="2" type="title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</a:t>
            </a:r>
            <a:r>
              <a:rPr b="0" lang="en">
                <a:solidFill>
                  <a:schemeClr val="dk2"/>
                </a:solidFill>
              </a:rPr>
              <a:t>sistema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93" name="Google Shape;893;p38"/>
          <p:cNvSpPr txBox="1"/>
          <p:nvPr>
            <p:ph type="title"/>
          </p:nvPr>
        </p:nvSpPr>
        <p:spPr>
          <a:xfrm>
            <a:off x="7180575" y="1383100"/>
            <a:ext cx="11379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9"/>
          <p:cNvSpPr txBox="1"/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r>
              <a:rPr lang="en"/>
              <a:t> Flujo pedido </a:t>
            </a:r>
            <a:r>
              <a:rPr b="0" lang="en">
                <a:solidFill>
                  <a:schemeClr val="dk2"/>
                </a:solidFill>
              </a:rPr>
              <a:t>sistema</a:t>
            </a:r>
            <a:endParaRPr/>
          </a:p>
        </p:txBody>
      </p:sp>
      <p:pic>
        <p:nvPicPr>
          <p:cNvPr id="899" name="Google Shape;8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521"/>
            <a:ext cx="8839204" cy="238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ock Management System Project Proposal by Slidesgo">
  <a:themeElements>
    <a:clrScheme name="Simple Light">
      <a:dk1>
        <a:srgbClr val="F6F6F6"/>
      </a:dk1>
      <a:lt1>
        <a:srgbClr val="003865"/>
      </a:lt1>
      <a:dk2>
        <a:srgbClr val="00C3B1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