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5" autoAdjust="0"/>
    <p:restoredTop sz="95388" autoAdjust="0"/>
  </p:normalViewPr>
  <p:slideViewPr>
    <p:cSldViewPr snapToGrid="0">
      <p:cViewPr varScale="1">
        <p:scale>
          <a:sx n="85" d="100"/>
          <a:sy n="85" d="100"/>
        </p:scale>
        <p:origin x="821" y="53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36195E0C-E6DB-30E6-9DAE-7E9D4EC0E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6152378"/>
            <a:ext cx="5674360" cy="696996"/>
          </a:xfrm>
        </p:spPr>
        <p:txBody>
          <a:bodyPr/>
          <a:lstStyle>
            <a:lvl1pPr marL="0" indent="0" algn="r">
              <a:buNone/>
              <a:defRPr sz="2400" cap="small" baseline="0"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6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6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6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796988"/>
            <a:ext cx="4992709" cy="2972442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6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796988"/>
            <a:ext cx="4992709" cy="2972442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6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75C9F11-019F-9F97-D552-8385A9A94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1999489"/>
            <a:ext cx="4992709" cy="797499"/>
          </a:xfrm>
        </p:spPr>
        <p:txBody>
          <a:bodyPr anchor="b"/>
          <a:lstStyle>
            <a:lvl1pPr marL="0" indent="0">
              <a:buNone/>
              <a:defRPr sz="2400" b="1" cap="sm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28696D6-ED32-7367-4689-7DFC4A5DDF61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284891" y="1999489"/>
            <a:ext cx="4992709" cy="797499"/>
          </a:xfrm>
        </p:spPr>
        <p:txBody>
          <a:bodyPr anchor="b"/>
          <a:lstStyle>
            <a:lvl1pPr marL="0" indent="0">
              <a:buNone/>
              <a:defRPr sz="2400" b="1" cap="sm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166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1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 b="1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600" b="1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400" b="1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6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181249"/>
            <a:ext cx="4805997" cy="268962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2" y="4043599"/>
            <a:ext cx="5795543" cy="2503849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11" r:id="rId2"/>
    <p:sldLayoutId id="2147483709" r:id="rId3"/>
    <p:sldLayoutId id="2147483713" r:id="rId4"/>
    <p:sldLayoutId id="2147483719" r:id="rId5"/>
    <p:sldLayoutId id="2147483720" r:id="rId6"/>
    <p:sldLayoutId id="2147483712" r:id="rId7"/>
    <p:sldLayoutId id="2147483714" r:id="rId8"/>
    <p:sldLayoutId id="2147483710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l">
          <a:defRPr>
            <a:solidFill>
              <a:schemeClr val="tx1">
                <a:lumMod val="85000"/>
                <a:lumOff val="1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33F63F-9110-40E7-9727-485934F415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8EFD9E-464D-4A64-8503-21EC026015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7B53FD5-8F3E-4406-8404-9F78B5E6376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Tenorite</vt:lpstr>
      <vt:lpstr>Custom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Barun Saha</dc:creator>
  <cp:lastModifiedBy>Barun Saha</cp:lastModifiedBy>
  <cp:revision>31</cp:revision>
  <dcterms:created xsi:type="dcterms:W3CDTF">2024-01-04T07:32:45Z</dcterms:created>
  <dcterms:modified xsi:type="dcterms:W3CDTF">2024-08-24T15:22:58Z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