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F1D65-8D0B-97AB-CC3C-F05E93483268}" v="9" dt="2025-05-29T18:17:26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6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8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5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22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4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4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37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2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7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0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5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2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3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7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4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1B77-DE1C-D1AE-1285-811C6F844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C90B7-F64B-0280-D85A-D5403399D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9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BEF7-6C0E-A04A-BAF7-3FCAACF6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96E3F-545C-9979-2E67-2F5B4B97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80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{09FBF72E-2464-46B2-9192-E0FBE1F00280}tf56160789_win32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Parallax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Barun Saha</dc:creator>
  <cp:lastModifiedBy>Barun Saha</cp:lastModifiedBy>
  <cp:revision>8</cp:revision>
  <dcterms:created xsi:type="dcterms:W3CDTF">2023-08-26T17:52:19Z</dcterms:created>
  <dcterms:modified xsi:type="dcterms:W3CDTF">2025-05-29T18:17:43Z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