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3" r:id="rId3"/>
    <p:sldId id="272" r:id="rId4"/>
    <p:sldId id="270" r:id="rId5"/>
    <p:sldId id="274" r:id="rId6"/>
    <p:sldId id="260" r:id="rId7"/>
    <p:sldId id="269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6DF1D-CE4B-BA40-B8D3-5F89F112F3FB}" type="doc">
      <dgm:prSet loTypeId="urn:microsoft.com/office/officeart/2008/layout/HorizontalMultiLevelHierarchy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DDA7DBF5-38F2-D04A-A3D3-D1B0076FF654}">
      <dgm:prSet phldrT="[Texto]" custT="1"/>
      <dgm:spPr>
        <a:noFill/>
      </dgm:spPr>
      <dgm:t>
        <a:bodyPr/>
        <a:lstStyle/>
        <a:p>
          <a:r>
            <a:rPr lang="es-ES" sz="1200" b="0" dirty="0" smtClean="0">
              <a:solidFill>
                <a:srgbClr val="FF0000"/>
              </a:solidFill>
            </a:rPr>
            <a:t>Nombre App </a:t>
          </a:r>
        </a:p>
      </dgm:t>
    </dgm:pt>
    <dgm:pt modelId="{58B7DF28-6FE0-EE47-AFF5-798C56BE8A56}" type="parTrans" cxnId="{B9B675D1-ABA5-3748-91C5-1828ADF520E7}">
      <dgm:prSet/>
      <dgm:spPr/>
      <dgm:t>
        <a:bodyPr/>
        <a:lstStyle/>
        <a:p>
          <a:endParaRPr lang="es-ES" sz="1000" b="0"/>
        </a:p>
      </dgm:t>
    </dgm:pt>
    <dgm:pt modelId="{74484CE1-BBCE-C84E-A7FE-DB580C93811B}" type="sibTrans" cxnId="{B9B675D1-ABA5-3748-91C5-1828ADF520E7}">
      <dgm:prSet/>
      <dgm:spPr/>
      <dgm:t>
        <a:bodyPr/>
        <a:lstStyle/>
        <a:p>
          <a:endParaRPr lang="es-ES" sz="1000" b="0"/>
        </a:p>
      </dgm:t>
    </dgm:pt>
    <dgm:pt modelId="{B7021E08-5C87-B94D-8D2F-4F3A0AFE1D2B}">
      <dgm:prSet phldrT="[Texto]" custT="1"/>
      <dgm:spPr/>
      <dgm:t>
        <a:bodyPr/>
        <a:lstStyle/>
        <a:p>
          <a:r>
            <a:rPr lang="es-ES" sz="800" b="0" dirty="0" smtClean="0">
              <a:latin typeface="+mn-lt"/>
            </a:rPr>
            <a:t>Lenguaje de Programación</a:t>
          </a:r>
          <a:endParaRPr lang="es-ES" sz="800" b="0" dirty="0">
            <a:latin typeface="+mn-lt"/>
          </a:endParaRPr>
        </a:p>
      </dgm:t>
    </dgm:pt>
    <dgm:pt modelId="{E6E864AF-34E0-F244-AABF-13DEE55BF1DA}" type="parTrans" cxnId="{AC9E71D9-6698-834E-B4E7-708C0544FAB9}">
      <dgm:prSet/>
      <dgm:spPr/>
      <dgm:t>
        <a:bodyPr/>
        <a:lstStyle/>
        <a:p>
          <a:endParaRPr lang="es-ES"/>
        </a:p>
      </dgm:t>
    </dgm:pt>
    <dgm:pt modelId="{1761DBCD-B94C-C145-BD90-086569ACE546}" type="sibTrans" cxnId="{AC9E71D9-6698-834E-B4E7-708C0544FAB9}">
      <dgm:prSet/>
      <dgm:spPr/>
      <dgm:t>
        <a:bodyPr/>
        <a:lstStyle/>
        <a:p>
          <a:endParaRPr lang="es-ES"/>
        </a:p>
      </dgm:t>
    </dgm:pt>
    <dgm:pt modelId="{AB6ED886-4E53-5E40-8CD5-0D18F4083CCD}">
      <dgm:prSet phldrT="[Texto]" custT="1"/>
      <dgm:spPr/>
      <dgm:t>
        <a:bodyPr/>
        <a:lstStyle/>
        <a:p>
          <a:r>
            <a:rPr lang="es-ES" sz="800" b="0" dirty="0" smtClean="0">
              <a:latin typeface="+mn-lt"/>
            </a:rPr>
            <a:t>Java EE Versión 1.8</a:t>
          </a:r>
          <a:endParaRPr lang="es-ES" sz="800" b="0" dirty="0">
            <a:latin typeface="+mn-lt"/>
          </a:endParaRPr>
        </a:p>
      </dgm:t>
    </dgm:pt>
    <dgm:pt modelId="{BD5A30E1-AF87-C748-83BF-A0E4699D9FC0}" type="parTrans" cxnId="{EA3420E7-03D4-724D-A1AC-A789EDE58A2F}">
      <dgm:prSet/>
      <dgm:spPr/>
      <dgm:t>
        <a:bodyPr/>
        <a:lstStyle/>
        <a:p>
          <a:endParaRPr lang="es-ES"/>
        </a:p>
      </dgm:t>
    </dgm:pt>
    <dgm:pt modelId="{F5654E23-A834-C747-9209-3E8AF44200B8}" type="sibTrans" cxnId="{EA3420E7-03D4-724D-A1AC-A789EDE58A2F}">
      <dgm:prSet/>
      <dgm:spPr/>
      <dgm:t>
        <a:bodyPr/>
        <a:lstStyle/>
        <a:p>
          <a:endParaRPr lang="es-ES"/>
        </a:p>
      </dgm:t>
    </dgm:pt>
    <dgm:pt modelId="{DBE1701C-B8AE-6746-BCE6-89F850D54E8D}">
      <dgm:prSet phldrT="[Texto]" custT="1"/>
      <dgm:spPr/>
      <dgm:t>
        <a:bodyPr/>
        <a:lstStyle/>
        <a:p>
          <a:r>
            <a:rPr lang="es-ES" sz="800" b="0" dirty="0" smtClean="0">
              <a:latin typeface="+mn-lt"/>
            </a:rPr>
            <a:t>Capa de Presentación</a:t>
          </a:r>
          <a:endParaRPr lang="es-ES" sz="800" b="0" dirty="0">
            <a:latin typeface="+mn-lt"/>
          </a:endParaRPr>
        </a:p>
      </dgm:t>
    </dgm:pt>
    <dgm:pt modelId="{08508383-1572-AF44-9215-4F208D6C9399}" type="parTrans" cxnId="{4EC7AA0B-32B8-6E4A-9E7B-7D216B0F3DC3}">
      <dgm:prSet/>
      <dgm:spPr/>
      <dgm:t>
        <a:bodyPr/>
        <a:lstStyle/>
        <a:p>
          <a:endParaRPr lang="es-ES"/>
        </a:p>
      </dgm:t>
    </dgm:pt>
    <dgm:pt modelId="{D1AFA149-36E0-9B47-B36D-7E21F3E27D07}" type="sibTrans" cxnId="{4EC7AA0B-32B8-6E4A-9E7B-7D216B0F3DC3}">
      <dgm:prSet/>
      <dgm:spPr/>
      <dgm:t>
        <a:bodyPr/>
        <a:lstStyle/>
        <a:p>
          <a:endParaRPr lang="es-ES"/>
        </a:p>
      </dgm:t>
    </dgm:pt>
    <dgm:pt modelId="{A6863BA2-1FE1-4F46-8D42-CDAF73E6F6C8}">
      <dgm:prSet phldrT="[Texto]" custT="1"/>
      <dgm:spPr/>
      <dgm:t>
        <a:bodyPr/>
        <a:lstStyle/>
        <a:p>
          <a:r>
            <a:rPr lang="es-CO" sz="800" b="0" i="0" u="none" dirty="0" err="1" smtClean="0">
              <a:latin typeface="+mn-lt"/>
            </a:rPr>
            <a:t>Primefaces</a:t>
          </a:r>
          <a:r>
            <a:rPr lang="es-CO" sz="800" b="0" i="0" u="none" dirty="0" smtClean="0">
              <a:latin typeface="+mn-lt"/>
            </a:rPr>
            <a:t> Framework Versión 6.2</a:t>
          </a:r>
          <a:endParaRPr lang="es-ES" sz="800" b="0" dirty="0">
            <a:latin typeface="+mn-lt"/>
          </a:endParaRPr>
        </a:p>
      </dgm:t>
    </dgm:pt>
    <dgm:pt modelId="{6C065075-6B8A-EF48-A16C-8E0F4E552AED}" type="parTrans" cxnId="{941DCB3C-311B-874A-92D9-40153483D371}">
      <dgm:prSet/>
      <dgm:spPr/>
      <dgm:t>
        <a:bodyPr/>
        <a:lstStyle/>
        <a:p>
          <a:endParaRPr lang="es-ES"/>
        </a:p>
      </dgm:t>
    </dgm:pt>
    <dgm:pt modelId="{637A0AE4-A924-BD45-9941-8CF284B0E73B}" type="sibTrans" cxnId="{941DCB3C-311B-874A-92D9-40153483D371}">
      <dgm:prSet/>
      <dgm:spPr/>
      <dgm:t>
        <a:bodyPr/>
        <a:lstStyle/>
        <a:p>
          <a:endParaRPr lang="es-ES"/>
        </a:p>
      </dgm:t>
    </dgm:pt>
    <dgm:pt modelId="{B6116901-A036-1E4F-B7EA-92C51D2EE77C}">
      <dgm:prSet phldrT="[Texto]" custT="1"/>
      <dgm:spPr/>
      <dgm:t>
        <a:bodyPr/>
        <a:lstStyle/>
        <a:p>
          <a:r>
            <a:rPr lang="es-CO" sz="800" b="0" i="0" u="none" dirty="0" smtClean="0">
              <a:latin typeface="+mn-lt"/>
            </a:rPr>
            <a:t>Capa de Control</a:t>
          </a:r>
          <a:endParaRPr lang="es-ES" sz="800" b="0" dirty="0">
            <a:latin typeface="+mn-lt"/>
          </a:endParaRPr>
        </a:p>
      </dgm:t>
    </dgm:pt>
    <dgm:pt modelId="{FF79E16C-8478-5246-995D-5474360152EB}" type="parTrans" cxnId="{5340FB5C-A76E-AD43-941D-8D482874BE8F}">
      <dgm:prSet/>
      <dgm:spPr/>
      <dgm:t>
        <a:bodyPr/>
        <a:lstStyle/>
        <a:p>
          <a:endParaRPr lang="es-ES"/>
        </a:p>
      </dgm:t>
    </dgm:pt>
    <dgm:pt modelId="{7BDDCFE3-0BA3-914D-8188-E026F78BA9AE}" type="sibTrans" cxnId="{5340FB5C-A76E-AD43-941D-8D482874BE8F}">
      <dgm:prSet/>
      <dgm:spPr/>
      <dgm:t>
        <a:bodyPr/>
        <a:lstStyle/>
        <a:p>
          <a:endParaRPr lang="es-ES"/>
        </a:p>
      </dgm:t>
    </dgm:pt>
    <dgm:pt modelId="{51AA9099-0EDA-9E4C-B963-B5AB91B53FA3}">
      <dgm:prSet phldrT="[Texto]" custT="1"/>
      <dgm:spPr/>
      <dgm:t>
        <a:bodyPr/>
        <a:lstStyle/>
        <a:p>
          <a:r>
            <a:rPr lang="es-CO" sz="800" b="0" i="0" u="none" dirty="0" smtClean="0">
              <a:latin typeface="+mn-lt"/>
            </a:rPr>
            <a:t>Java Server Faces (JSF) Versión 2.2 </a:t>
          </a:r>
        </a:p>
        <a:p>
          <a:r>
            <a:rPr lang="es-CO" sz="800" b="0" i="0" u="none" dirty="0" smtClean="0">
              <a:latin typeface="+mn-lt"/>
            </a:rPr>
            <a:t>Spring Framework  Versión 4.1.6</a:t>
          </a:r>
          <a:endParaRPr lang="es-ES" sz="800" b="0" dirty="0">
            <a:latin typeface="+mn-lt"/>
          </a:endParaRPr>
        </a:p>
      </dgm:t>
    </dgm:pt>
    <dgm:pt modelId="{BA2C3066-363D-3E44-83B6-48D6787AA1F7}" type="parTrans" cxnId="{46AAAFD4-807E-B446-AEB3-EA8DAEDF1732}">
      <dgm:prSet/>
      <dgm:spPr/>
      <dgm:t>
        <a:bodyPr/>
        <a:lstStyle/>
        <a:p>
          <a:endParaRPr lang="es-ES"/>
        </a:p>
      </dgm:t>
    </dgm:pt>
    <dgm:pt modelId="{24C7F54E-E577-F141-AED1-AB8A76FF70D5}" type="sibTrans" cxnId="{46AAAFD4-807E-B446-AEB3-EA8DAEDF1732}">
      <dgm:prSet/>
      <dgm:spPr/>
      <dgm:t>
        <a:bodyPr/>
        <a:lstStyle/>
        <a:p>
          <a:endParaRPr lang="es-ES"/>
        </a:p>
      </dgm:t>
    </dgm:pt>
    <dgm:pt modelId="{A00B1FA0-5161-4FD8-918A-4DE21D200DC9}">
      <dgm:prSet phldrT="[Texto]" custT="1"/>
      <dgm:spPr/>
      <dgm:t>
        <a:bodyPr/>
        <a:lstStyle/>
        <a:p>
          <a:r>
            <a:rPr lang="es-CO" sz="800" b="0" i="0" u="none" dirty="0" smtClean="0">
              <a:latin typeface="+mn-lt"/>
            </a:rPr>
            <a:t>Gestor de Dependencias</a:t>
          </a:r>
          <a:endParaRPr lang="es-ES" sz="800" b="0" dirty="0">
            <a:latin typeface="+mn-lt"/>
          </a:endParaRPr>
        </a:p>
      </dgm:t>
    </dgm:pt>
    <dgm:pt modelId="{2BB6D2A6-0992-4575-B8FF-14ECDFC17B4E}" type="parTrans" cxnId="{72FA694C-D791-45A4-9AF5-3ED335F405B6}">
      <dgm:prSet/>
      <dgm:spPr/>
      <dgm:t>
        <a:bodyPr/>
        <a:lstStyle/>
        <a:p>
          <a:endParaRPr lang="es-CO"/>
        </a:p>
      </dgm:t>
    </dgm:pt>
    <dgm:pt modelId="{4F25C14A-2FD6-4BB8-889C-CD7DEE12039A}" type="sibTrans" cxnId="{72FA694C-D791-45A4-9AF5-3ED335F405B6}">
      <dgm:prSet/>
      <dgm:spPr/>
      <dgm:t>
        <a:bodyPr/>
        <a:lstStyle/>
        <a:p>
          <a:endParaRPr lang="es-CO"/>
        </a:p>
      </dgm:t>
    </dgm:pt>
    <dgm:pt modelId="{FB128178-8814-446C-9FCC-6E71F2985738}">
      <dgm:prSet phldrT="[Texto]" custT="1"/>
      <dgm:spPr/>
      <dgm:t>
        <a:bodyPr/>
        <a:lstStyle/>
        <a:p>
          <a:r>
            <a:rPr lang="es-CO" sz="800" b="0" i="0" u="none" dirty="0" err="1" smtClean="0">
              <a:latin typeface="+mn-lt"/>
            </a:rPr>
            <a:t>Maven</a:t>
          </a:r>
          <a:endParaRPr lang="es-ES" sz="800" b="0" dirty="0">
            <a:latin typeface="+mn-lt"/>
          </a:endParaRPr>
        </a:p>
      </dgm:t>
    </dgm:pt>
    <dgm:pt modelId="{571C207C-C64A-4460-AC44-A7FBCA86EF21}" type="parTrans" cxnId="{7C0DD91C-2F01-48D0-B395-0DCCA7948869}">
      <dgm:prSet/>
      <dgm:spPr/>
      <dgm:t>
        <a:bodyPr/>
        <a:lstStyle/>
        <a:p>
          <a:endParaRPr lang="es-ES"/>
        </a:p>
      </dgm:t>
    </dgm:pt>
    <dgm:pt modelId="{16601236-9771-4347-B6CC-A78F581523FF}" type="sibTrans" cxnId="{7C0DD91C-2F01-48D0-B395-0DCCA7948869}">
      <dgm:prSet/>
      <dgm:spPr/>
      <dgm:t>
        <a:bodyPr/>
        <a:lstStyle/>
        <a:p>
          <a:endParaRPr lang="es-CO"/>
        </a:p>
      </dgm:t>
    </dgm:pt>
    <dgm:pt modelId="{DBDC7164-3C84-4BFC-A1E1-48D4AFD0FA07}">
      <dgm:prSet phldrT="[Texto]" custT="1"/>
      <dgm:spPr/>
      <dgm:t>
        <a:bodyPr/>
        <a:lstStyle/>
        <a:p>
          <a:r>
            <a:rPr lang="es-CO" sz="800" b="0" i="0" u="none" dirty="0" smtClean="0">
              <a:latin typeface="+mn-lt"/>
            </a:rPr>
            <a:t>Capa de Modelo de Datos</a:t>
          </a:r>
          <a:endParaRPr lang="es-ES" sz="800" b="0" dirty="0">
            <a:latin typeface="+mn-lt"/>
          </a:endParaRPr>
        </a:p>
      </dgm:t>
    </dgm:pt>
    <dgm:pt modelId="{B6A8FDE1-7C6F-4639-8965-CBFB43F8532C}" type="parTrans" cxnId="{15A8B4BD-2043-4FC0-966F-46059FD9DE21}">
      <dgm:prSet/>
      <dgm:spPr/>
      <dgm:t>
        <a:bodyPr/>
        <a:lstStyle/>
        <a:p>
          <a:endParaRPr lang="es-CO"/>
        </a:p>
      </dgm:t>
    </dgm:pt>
    <dgm:pt modelId="{DEE4E717-BC38-48AA-8924-DCA24B449B25}" type="sibTrans" cxnId="{15A8B4BD-2043-4FC0-966F-46059FD9DE21}">
      <dgm:prSet/>
      <dgm:spPr/>
      <dgm:t>
        <a:bodyPr/>
        <a:lstStyle/>
        <a:p>
          <a:endParaRPr lang="es-CO"/>
        </a:p>
      </dgm:t>
    </dgm:pt>
    <dgm:pt modelId="{6A2F6552-24E8-4221-BC09-5BDFCD85EB59}">
      <dgm:prSet phldrT="[Texto]" custT="1"/>
      <dgm:spPr/>
      <dgm:t>
        <a:bodyPr/>
        <a:lstStyle/>
        <a:p>
          <a:r>
            <a:rPr lang="es-CO" sz="800" b="0" i="0" u="none" dirty="0" err="1" smtClean="0">
              <a:latin typeface="+mn-lt"/>
            </a:rPr>
            <a:t>Hibernate</a:t>
          </a:r>
          <a:r>
            <a:rPr lang="es-CO" sz="800" b="0" i="0" u="none" dirty="0" smtClean="0">
              <a:latin typeface="+mn-lt"/>
            </a:rPr>
            <a:t> Versión 4.3.8</a:t>
          </a:r>
          <a:endParaRPr lang="es-ES" sz="800" b="0" dirty="0">
            <a:latin typeface="+mn-lt"/>
          </a:endParaRPr>
        </a:p>
      </dgm:t>
    </dgm:pt>
    <dgm:pt modelId="{1DF3E029-0BBF-4AEF-9095-FACE36F66688}" type="parTrans" cxnId="{062FCDDA-6718-4087-BDED-3CD6B25CD424}">
      <dgm:prSet/>
      <dgm:spPr/>
      <dgm:t>
        <a:bodyPr/>
        <a:lstStyle/>
        <a:p>
          <a:endParaRPr lang="es-ES"/>
        </a:p>
      </dgm:t>
    </dgm:pt>
    <dgm:pt modelId="{5675FADE-4A4A-4C14-B60E-3FA781051369}" type="sibTrans" cxnId="{062FCDDA-6718-4087-BDED-3CD6B25CD424}">
      <dgm:prSet/>
      <dgm:spPr/>
      <dgm:t>
        <a:bodyPr/>
        <a:lstStyle/>
        <a:p>
          <a:endParaRPr lang="es-CO"/>
        </a:p>
      </dgm:t>
    </dgm:pt>
    <dgm:pt modelId="{2836DCC6-8619-400C-BFDB-7314898B07BB}">
      <dgm:prSet phldrT="[Texto]" custT="1"/>
      <dgm:spPr/>
      <dgm:t>
        <a:bodyPr/>
        <a:lstStyle/>
        <a:p>
          <a:r>
            <a:rPr lang="es-CO" sz="800" b="0" i="0" u="none" dirty="0" smtClean="0">
              <a:latin typeface="+mn-lt"/>
            </a:rPr>
            <a:t>Motor de Base de Datos</a:t>
          </a:r>
          <a:endParaRPr lang="es-ES" sz="800" b="0" dirty="0">
            <a:latin typeface="+mn-lt"/>
          </a:endParaRPr>
        </a:p>
      </dgm:t>
    </dgm:pt>
    <dgm:pt modelId="{39A7F318-775D-4681-87A5-EAF6F800B11D}" type="parTrans" cxnId="{18A363C8-EAF6-4BED-B62D-D2C988D0F0FA}">
      <dgm:prSet/>
      <dgm:spPr/>
      <dgm:t>
        <a:bodyPr/>
        <a:lstStyle/>
        <a:p>
          <a:endParaRPr lang="es-CO"/>
        </a:p>
      </dgm:t>
    </dgm:pt>
    <dgm:pt modelId="{629F1532-DBD1-478B-9EA1-B1A1EC3AC6AE}" type="sibTrans" cxnId="{18A363C8-EAF6-4BED-B62D-D2C988D0F0FA}">
      <dgm:prSet/>
      <dgm:spPr/>
      <dgm:t>
        <a:bodyPr/>
        <a:lstStyle/>
        <a:p>
          <a:endParaRPr lang="es-CO"/>
        </a:p>
      </dgm:t>
    </dgm:pt>
    <dgm:pt modelId="{8C790FCC-A7E6-4C0B-8593-D9D69252010E}">
      <dgm:prSet phldrT="[Texto]" custT="1"/>
      <dgm:spPr/>
      <dgm:t>
        <a:bodyPr/>
        <a:lstStyle/>
        <a:p>
          <a:r>
            <a:rPr lang="es-CO" sz="800" b="0" i="0" u="none" dirty="0" smtClean="0">
              <a:latin typeface="+mn-lt"/>
            </a:rPr>
            <a:t>SQL Server Versión 2018</a:t>
          </a:r>
          <a:endParaRPr lang="es-ES" sz="800" b="0" dirty="0">
            <a:latin typeface="+mn-lt"/>
          </a:endParaRPr>
        </a:p>
      </dgm:t>
    </dgm:pt>
    <dgm:pt modelId="{5C30F608-17E9-4909-B257-9D45AAF9058A}" type="parTrans" cxnId="{05D10D64-7F78-40C7-B7DC-0EA08E8C1DE5}">
      <dgm:prSet/>
      <dgm:spPr/>
      <dgm:t>
        <a:bodyPr/>
        <a:lstStyle/>
        <a:p>
          <a:endParaRPr lang="es-ES"/>
        </a:p>
      </dgm:t>
    </dgm:pt>
    <dgm:pt modelId="{74C743CC-0877-44FE-BDB2-35E97E6B9D23}" type="sibTrans" cxnId="{05D10D64-7F78-40C7-B7DC-0EA08E8C1DE5}">
      <dgm:prSet/>
      <dgm:spPr/>
      <dgm:t>
        <a:bodyPr/>
        <a:lstStyle/>
        <a:p>
          <a:endParaRPr lang="es-CO"/>
        </a:p>
      </dgm:t>
    </dgm:pt>
    <dgm:pt modelId="{6E29BF3E-91F2-47EF-B730-E6A35AA397DA}">
      <dgm:prSet phldrT="[Texto]" custT="1"/>
      <dgm:spPr/>
      <dgm:t>
        <a:bodyPr/>
        <a:lstStyle/>
        <a:p>
          <a:r>
            <a:rPr lang="es-CO" sz="800" b="0" i="0" u="none" dirty="0" smtClean="0">
              <a:latin typeface="+mn-lt"/>
            </a:rPr>
            <a:t>Servidor de Aplicaciones</a:t>
          </a:r>
          <a:endParaRPr lang="es-ES" sz="800" b="0" dirty="0">
            <a:latin typeface="+mn-lt"/>
          </a:endParaRPr>
        </a:p>
      </dgm:t>
    </dgm:pt>
    <dgm:pt modelId="{8E0FF9FA-8940-4EB4-A49D-9D17A297D629}" type="parTrans" cxnId="{FD628730-33DD-4A08-9FD3-4B64BA697128}">
      <dgm:prSet/>
      <dgm:spPr/>
      <dgm:t>
        <a:bodyPr/>
        <a:lstStyle/>
        <a:p>
          <a:endParaRPr lang="es-CO"/>
        </a:p>
      </dgm:t>
    </dgm:pt>
    <dgm:pt modelId="{95A35A49-D2D8-4574-864A-78865619A061}" type="sibTrans" cxnId="{FD628730-33DD-4A08-9FD3-4B64BA697128}">
      <dgm:prSet/>
      <dgm:spPr/>
      <dgm:t>
        <a:bodyPr/>
        <a:lstStyle/>
        <a:p>
          <a:endParaRPr lang="es-CO"/>
        </a:p>
      </dgm:t>
    </dgm:pt>
    <dgm:pt modelId="{E75D061A-1987-4651-9B5A-78FBAEE26A82}">
      <dgm:prSet phldrT="[Texto]" custT="1"/>
      <dgm:spPr/>
      <dgm:t>
        <a:bodyPr/>
        <a:lstStyle/>
        <a:p>
          <a:r>
            <a:rPr lang="es-CO" sz="800" b="0" i="0" u="none" dirty="0" smtClean="0">
              <a:latin typeface="+mn-lt"/>
            </a:rPr>
            <a:t>Apache </a:t>
          </a:r>
          <a:r>
            <a:rPr lang="es-CO" sz="800" b="0" i="0" u="none" dirty="0" err="1" smtClean="0">
              <a:latin typeface="+mn-lt"/>
            </a:rPr>
            <a:t>Tomcat</a:t>
          </a:r>
          <a:r>
            <a:rPr lang="es-CO" sz="800" b="0" i="0" u="none" dirty="0" smtClean="0">
              <a:latin typeface="+mn-lt"/>
            </a:rPr>
            <a:t> 8</a:t>
          </a:r>
          <a:endParaRPr lang="es-ES" sz="800" b="0" dirty="0">
            <a:latin typeface="+mn-lt"/>
          </a:endParaRPr>
        </a:p>
      </dgm:t>
    </dgm:pt>
    <dgm:pt modelId="{0C922498-98F8-4A05-B783-FC20F049206E}" type="parTrans" cxnId="{F3320771-5DBE-4036-AE9D-4A1F3B70A133}">
      <dgm:prSet/>
      <dgm:spPr/>
      <dgm:t>
        <a:bodyPr/>
        <a:lstStyle/>
        <a:p>
          <a:endParaRPr lang="es-ES"/>
        </a:p>
      </dgm:t>
    </dgm:pt>
    <dgm:pt modelId="{C88E7902-2702-49A4-9CBC-B95FF7C0AE39}" type="sibTrans" cxnId="{F3320771-5DBE-4036-AE9D-4A1F3B70A133}">
      <dgm:prSet/>
      <dgm:spPr/>
      <dgm:t>
        <a:bodyPr/>
        <a:lstStyle/>
        <a:p>
          <a:endParaRPr lang="es-CO"/>
        </a:p>
      </dgm:t>
    </dgm:pt>
    <dgm:pt modelId="{DD7D5D4B-B959-3941-9013-9E8C6A2AEFFC}" type="pres">
      <dgm:prSet presAssocID="{78D6DF1D-CE4B-BA40-B8D3-5F89F112F3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E1BD8E5-124A-3247-8D04-9A38EEC21078}" type="pres">
      <dgm:prSet presAssocID="{DDA7DBF5-38F2-D04A-A3D3-D1B0076FF654}" presName="root1" presStyleCnt="0"/>
      <dgm:spPr/>
      <dgm:t>
        <a:bodyPr/>
        <a:lstStyle/>
        <a:p>
          <a:endParaRPr lang="es-ES"/>
        </a:p>
      </dgm:t>
    </dgm:pt>
    <dgm:pt modelId="{143E515F-BA40-8446-9F9D-F252968B4D4F}" type="pres">
      <dgm:prSet presAssocID="{DDA7DBF5-38F2-D04A-A3D3-D1B0076FF654}" presName="LevelOneTextNode" presStyleLbl="node0" presStyleIdx="0" presStyleCnt="1" custScaleX="84588" custScaleY="529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C4730E-F59A-F745-AD7E-A327ECFBD0AC}" type="pres">
      <dgm:prSet presAssocID="{DDA7DBF5-38F2-D04A-A3D3-D1B0076FF654}" presName="level2hierChild" presStyleCnt="0"/>
      <dgm:spPr/>
      <dgm:t>
        <a:bodyPr/>
        <a:lstStyle/>
        <a:p>
          <a:endParaRPr lang="es-ES"/>
        </a:p>
      </dgm:t>
    </dgm:pt>
    <dgm:pt modelId="{02583348-899E-E944-83A3-7198BE8A0678}" type="pres">
      <dgm:prSet presAssocID="{E6E864AF-34E0-F244-AABF-13DEE55BF1DA}" presName="conn2-1" presStyleLbl="parChTrans1D2" presStyleIdx="0" presStyleCnt="7"/>
      <dgm:spPr/>
      <dgm:t>
        <a:bodyPr/>
        <a:lstStyle/>
        <a:p>
          <a:endParaRPr lang="es-ES"/>
        </a:p>
      </dgm:t>
    </dgm:pt>
    <dgm:pt modelId="{56FEC02F-4B03-6D46-B67A-E07BADAF60E1}" type="pres">
      <dgm:prSet presAssocID="{E6E864AF-34E0-F244-AABF-13DEE55BF1DA}" presName="connTx" presStyleLbl="parChTrans1D2" presStyleIdx="0" presStyleCnt="7"/>
      <dgm:spPr/>
      <dgm:t>
        <a:bodyPr/>
        <a:lstStyle/>
        <a:p>
          <a:endParaRPr lang="es-ES"/>
        </a:p>
      </dgm:t>
    </dgm:pt>
    <dgm:pt modelId="{7778BDA8-CC3F-4D44-B457-AE7DF451ECCD}" type="pres">
      <dgm:prSet presAssocID="{B7021E08-5C87-B94D-8D2F-4F3A0AFE1D2B}" presName="root2" presStyleCnt="0"/>
      <dgm:spPr/>
    </dgm:pt>
    <dgm:pt modelId="{3527D0D3-2316-4E48-8318-724F80D3E3CB}" type="pres">
      <dgm:prSet presAssocID="{B7021E08-5C87-B94D-8D2F-4F3A0AFE1D2B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44D589-F2BD-2849-87B7-440F4365EBA4}" type="pres">
      <dgm:prSet presAssocID="{B7021E08-5C87-B94D-8D2F-4F3A0AFE1D2B}" presName="level3hierChild" presStyleCnt="0"/>
      <dgm:spPr/>
    </dgm:pt>
    <dgm:pt modelId="{480E7E18-2698-B44C-9E6C-F16BA1A11BE8}" type="pres">
      <dgm:prSet presAssocID="{BD5A30E1-AF87-C748-83BF-A0E4699D9FC0}" presName="conn2-1" presStyleLbl="parChTrans1D3" presStyleIdx="0" presStyleCnt="7"/>
      <dgm:spPr/>
      <dgm:t>
        <a:bodyPr/>
        <a:lstStyle/>
        <a:p>
          <a:endParaRPr lang="es-ES"/>
        </a:p>
      </dgm:t>
    </dgm:pt>
    <dgm:pt modelId="{A74C8096-4E06-BD43-83B3-13E199F7411C}" type="pres">
      <dgm:prSet presAssocID="{BD5A30E1-AF87-C748-83BF-A0E4699D9FC0}" presName="connTx" presStyleLbl="parChTrans1D3" presStyleIdx="0" presStyleCnt="7"/>
      <dgm:spPr/>
      <dgm:t>
        <a:bodyPr/>
        <a:lstStyle/>
        <a:p>
          <a:endParaRPr lang="es-ES"/>
        </a:p>
      </dgm:t>
    </dgm:pt>
    <dgm:pt modelId="{B4AAA239-94AB-A94A-B827-86BE3CE7A8D1}" type="pres">
      <dgm:prSet presAssocID="{AB6ED886-4E53-5E40-8CD5-0D18F4083CCD}" presName="root2" presStyleCnt="0"/>
      <dgm:spPr/>
    </dgm:pt>
    <dgm:pt modelId="{9F3CD9DE-406E-F445-A267-E3BDA2E2E1C9}" type="pres">
      <dgm:prSet presAssocID="{AB6ED886-4E53-5E40-8CD5-0D18F4083CCD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8F6E2A-11AE-254B-9D98-981F9D7F2776}" type="pres">
      <dgm:prSet presAssocID="{AB6ED886-4E53-5E40-8CD5-0D18F4083CCD}" presName="level3hierChild" presStyleCnt="0"/>
      <dgm:spPr/>
    </dgm:pt>
    <dgm:pt modelId="{AAB8FB49-E004-D743-9D74-758C6F39656D}" type="pres">
      <dgm:prSet presAssocID="{08508383-1572-AF44-9215-4F208D6C9399}" presName="conn2-1" presStyleLbl="parChTrans1D2" presStyleIdx="1" presStyleCnt="7"/>
      <dgm:spPr/>
      <dgm:t>
        <a:bodyPr/>
        <a:lstStyle/>
        <a:p>
          <a:endParaRPr lang="es-ES"/>
        </a:p>
      </dgm:t>
    </dgm:pt>
    <dgm:pt modelId="{4DE91B2C-A732-7A4F-85BA-A67987F5264F}" type="pres">
      <dgm:prSet presAssocID="{08508383-1572-AF44-9215-4F208D6C9399}" presName="connTx" presStyleLbl="parChTrans1D2" presStyleIdx="1" presStyleCnt="7"/>
      <dgm:spPr/>
      <dgm:t>
        <a:bodyPr/>
        <a:lstStyle/>
        <a:p>
          <a:endParaRPr lang="es-ES"/>
        </a:p>
      </dgm:t>
    </dgm:pt>
    <dgm:pt modelId="{0A8C8A44-1FE3-9447-B32A-D94E2E3D0479}" type="pres">
      <dgm:prSet presAssocID="{DBE1701C-B8AE-6746-BCE6-89F850D54E8D}" presName="root2" presStyleCnt="0"/>
      <dgm:spPr/>
    </dgm:pt>
    <dgm:pt modelId="{8E3B8B93-1D15-4640-B682-E78C283996BB}" type="pres">
      <dgm:prSet presAssocID="{DBE1701C-B8AE-6746-BCE6-89F850D54E8D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5F6C442-ECF9-794E-B560-3D8912EACE95}" type="pres">
      <dgm:prSet presAssocID="{DBE1701C-B8AE-6746-BCE6-89F850D54E8D}" presName="level3hierChild" presStyleCnt="0"/>
      <dgm:spPr/>
    </dgm:pt>
    <dgm:pt modelId="{96357437-BD28-204C-98E9-F79D49265B38}" type="pres">
      <dgm:prSet presAssocID="{6C065075-6B8A-EF48-A16C-8E0F4E552AED}" presName="conn2-1" presStyleLbl="parChTrans1D3" presStyleIdx="1" presStyleCnt="7"/>
      <dgm:spPr/>
      <dgm:t>
        <a:bodyPr/>
        <a:lstStyle/>
        <a:p>
          <a:endParaRPr lang="es-ES"/>
        </a:p>
      </dgm:t>
    </dgm:pt>
    <dgm:pt modelId="{603F8A8E-4551-6249-BA7F-FBD95032AAD3}" type="pres">
      <dgm:prSet presAssocID="{6C065075-6B8A-EF48-A16C-8E0F4E552AED}" presName="connTx" presStyleLbl="parChTrans1D3" presStyleIdx="1" presStyleCnt="7"/>
      <dgm:spPr/>
      <dgm:t>
        <a:bodyPr/>
        <a:lstStyle/>
        <a:p>
          <a:endParaRPr lang="es-ES"/>
        </a:p>
      </dgm:t>
    </dgm:pt>
    <dgm:pt modelId="{E6B6EED7-FD5D-3149-9555-C1BA50E27F9F}" type="pres">
      <dgm:prSet presAssocID="{A6863BA2-1FE1-4F46-8D42-CDAF73E6F6C8}" presName="root2" presStyleCnt="0"/>
      <dgm:spPr/>
    </dgm:pt>
    <dgm:pt modelId="{D64A4ACB-F30C-C04B-9E5F-CC748B44B616}" type="pres">
      <dgm:prSet presAssocID="{A6863BA2-1FE1-4F46-8D42-CDAF73E6F6C8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6ADE54-3AA9-BB42-9D0C-3067E98CC08F}" type="pres">
      <dgm:prSet presAssocID="{A6863BA2-1FE1-4F46-8D42-CDAF73E6F6C8}" presName="level3hierChild" presStyleCnt="0"/>
      <dgm:spPr/>
    </dgm:pt>
    <dgm:pt modelId="{FFE50BBB-F845-8941-80C1-F02AB05273C7}" type="pres">
      <dgm:prSet presAssocID="{FF79E16C-8478-5246-995D-5474360152EB}" presName="conn2-1" presStyleLbl="parChTrans1D2" presStyleIdx="2" presStyleCnt="7"/>
      <dgm:spPr/>
      <dgm:t>
        <a:bodyPr/>
        <a:lstStyle/>
        <a:p>
          <a:endParaRPr lang="es-ES"/>
        </a:p>
      </dgm:t>
    </dgm:pt>
    <dgm:pt modelId="{060CECD4-FD0A-514B-998E-2F27A2EE5E44}" type="pres">
      <dgm:prSet presAssocID="{FF79E16C-8478-5246-995D-5474360152EB}" presName="connTx" presStyleLbl="parChTrans1D2" presStyleIdx="2" presStyleCnt="7"/>
      <dgm:spPr/>
      <dgm:t>
        <a:bodyPr/>
        <a:lstStyle/>
        <a:p>
          <a:endParaRPr lang="es-ES"/>
        </a:p>
      </dgm:t>
    </dgm:pt>
    <dgm:pt modelId="{02B68DE8-8DD1-ED41-BF9E-9B36A4EB556F}" type="pres">
      <dgm:prSet presAssocID="{B6116901-A036-1E4F-B7EA-92C51D2EE77C}" presName="root2" presStyleCnt="0"/>
      <dgm:spPr/>
    </dgm:pt>
    <dgm:pt modelId="{C7F3D63C-B45E-3B44-A675-71EF3E549F4D}" type="pres">
      <dgm:prSet presAssocID="{B6116901-A036-1E4F-B7EA-92C51D2EE77C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B3F7AE6-372A-5145-B5D6-7F8846DEB1C1}" type="pres">
      <dgm:prSet presAssocID="{B6116901-A036-1E4F-B7EA-92C51D2EE77C}" presName="level3hierChild" presStyleCnt="0"/>
      <dgm:spPr/>
    </dgm:pt>
    <dgm:pt modelId="{6E9420E2-1155-F048-8088-8925B2C32354}" type="pres">
      <dgm:prSet presAssocID="{BA2C3066-363D-3E44-83B6-48D6787AA1F7}" presName="conn2-1" presStyleLbl="parChTrans1D3" presStyleIdx="2" presStyleCnt="7"/>
      <dgm:spPr/>
      <dgm:t>
        <a:bodyPr/>
        <a:lstStyle/>
        <a:p>
          <a:endParaRPr lang="es-ES"/>
        </a:p>
      </dgm:t>
    </dgm:pt>
    <dgm:pt modelId="{878F6991-5B50-7C42-8D4B-6B64E2CE7D20}" type="pres">
      <dgm:prSet presAssocID="{BA2C3066-363D-3E44-83B6-48D6787AA1F7}" presName="connTx" presStyleLbl="parChTrans1D3" presStyleIdx="2" presStyleCnt="7"/>
      <dgm:spPr/>
      <dgm:t>
        <a:bodyPr/>
        <a:lstStyle/>
        <a:p>
          <a:endParaRPr lang="es-ES"/>
        </a:p>
      </dgm:t>
    </dgm:pt>
    <dgm:pt modelId="{FC09CA82-49E7-684C-BEA9-3B6E21C589B2}" type="pres">
      <dgm:prSet presAssocID="{51AA9099-0EDA-9E4C-B963-B5AB91B53FA3}" presName="root2" presStyleCnt="0"/>
      <dgm:spPr/>
    </dgm:pt>
    <dgm:pt modelId="{2AA0BA90-DCA5-6A45-B60B-C235F17862B5}" type="pres">
      <dgm:prSet presAssocID="{51AA9099-0EDA-9E4C-B963-B5AB91B53FA3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180D10-5653-6E47-BC87-69B566539DFB}" type="pres">
      <dgm:prSet presAssocID="{51AA9099-0EDA-9E4C-B963-B5AB91B53FA3}" presName="level3hierChild" presStyleCnt="0"/>
      <dgm:spPr/>
    </dgm:pt>
    <dgm:pt modelId="{6682FC97-9AE6-4839-A6EE-4CC717BB2C51}" type="pres">
      <dgm:prSet presAssocID="{B6A8FDE1-7C6F-4639-8965-CBFB43F8532C}" presName="conn2-1" presStyleLbl="parChTrans1D2" presStyleIdx="3" presStyleCnt="7"/>
      <dgm:spPr/>
      <dgm:t>
        <a:bodyPr/>
        <a:lstStyle/>
        <a:p>
          <a:endParaRPr lang="es-CO"/>
        </a:p>
      </dgm:t>
    </dgm:pt>
    <dgm:pt modelId="{EBA3E98B-5230-4237-A5CE-50760F2B579B}" type="pres">
      <dgm:prSet presAssocID="{B6A8FDE1-7C6F-4639-8965-CBFB43F8532C}" presName="connTx" presStyleLbl="parChTrans1D2" presStyleIdx="3" presStyleCnt="7"/>
      <dgm:spPr/>
      <dgm:t>
        <a:bodyPr/>
        <a:lstStyle/>
        <a:p>
          <a:endParaRPr lang="es-CO"/>
        </a:p>
      </dgm:t>
    </dgm:pt>
    <dgm:pt modelId="{2111E903-5DDD-475C-ADA9-19411DAFDD77}" type="pres">
      <dgm:prSet presAssocID="{DBDC7164-3C84-4BFC-A1E1-48D4AFD0FA07}" presName="root2" presStyleCnt="0"/>
      <dgm:spPr/>
    </dgm:pt>
    <dgm:pt modelId="{9F753028-97E6-4DE0-8E31-5512A70A2A70}" type="pres">
      <dgm:prSet presAssocID="{DBDC7164-3C84-4BFC-A1E1-48D4AFD0FA07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9C1DD84-BB29-4E65-9412-94A09A76E917}" type="pres">
      <dgm:prSet presAssocID="{DBDC7164-3C84-4BFC-A1E1-48D4AFD0FA07}" presName="level3hierChild" presStyleCnt="0"/>
      <dgm:spPr/>
    </dgm:pt>
    <dgm:pt modelId="{97539DEE-B17A-4E97-AF1C-19E5289EB36E}" type="pres">
      <dgm:prSet presAssocID="{1DF3E029-0BBF-4AEF-9095-FACE36F66688}" presName="conn2-1" presStyleLbl="parChTrans1D3" presStyleIdx="3" presStyleCnt="7"/>
      <dgm:spPr/>
      <dgm:t>
        <a:bodyPr/>
        <a:lstStyle/>
        <a:p>
          <a:endParaRPr lang="es-CO"/>
        </a:p>
      </dgm:t>
    </dgm:pt>
    <dgm:pt modelId="{211F21E9-207A-4691-8C62-B4E341DB90E8}" type="pres">
      <dgm:prSet presAssocID="{1DF3E029-0BBF-4AEF-9095-FACE36F66688}" presName="connTx" presStyleLbl="parChTrans1D3" presStyleIdx="3" presStyleCnt="7"/>
      <dgm:spPr/>
      <dgm:t>
        <a:bodyPr/>
        <a:lstStyle/>
        <a:p>
          <a:endParaRPr lang="es-CO"/>
        </a:p>
      </dgm:t>
    </dgm:pt>
    <dgm:pt modelId="{F7CDEB7C-90B0-4966-8226-CBCB6B3F97EC}" type="pres">
      <dgm:prSet presAssocID="{6A2F6552-24E8-4221-BC09-5BDFCD85EB59}" presName="root2" presStyleCnt="0"/>
      <dgm:spPr/>
    </dgm:pt>
    <dgm:pt modelId="{612B12C1-4CD5-4E55-9ECC-45FBECF40625}" type="pres">
      <dgm:prSet presAssocID="{6A2F6552-24E8-4221-BC09-5BDFCD85EB59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B84359F-5062-4415-8492-ACE05CD08B46}" type="pres">
      <dgm:prSet presAssocID="{6A2F6552-24E8-4221-BC09-5BDFCD85EB59}" presName="level3hierChild" presStyleCnt="0"/>
      <dgm:spPr/>
    </dgm:pt>
    <dgm:pt modelId="{F64310E4-357F-45EA-8C63-9CA731EECEF6}" type="pres">
      <dgm:prSet presAssocID="{2BB6D2A6-0992-4575-B8FF-14ECDFC17B4E}" presName="conn2-1" presStyleLbl="parChTrans1D2" presStyleIdx="4" presStyleCnt="7"/>
      <dgm:spPr/>
      <dgm:t>
        <a:bodyPr/>
        <a:lstStyle/>
        <a:p>
          <a:endParaRPr lang="es-CO"/>
        </a:p>
      </dgm:t>
    </dgm:pt>
    <dgm:pt modelId="{C8A97B83-C8D2-46A5-A769-2641EE97F76B}" type="pres">
      <dgm:prSet presAssocID="{2BB6D2A6-0992-4575-B8FF-14ECDFC17B4E}" presName="connTx" presStyleLbl="parChTrans1D2" presStyleIdx="4" presStyleCnt="7"/>
      <dgm:spPr/>
      <dgm:t>
        <a:bodyPr/>
        <a:lstStyle/>
        <a:p>
          <a:endParaRPr lang="es-CO"/>
        </a:p>
      </dgm:t>
    </dgm:pt>
    <dgm:pt modelId="{3E85D1FC-EA89-4B20-90D8-DAEAF20B5C79}" type="pres">
      <dgm:prSet presAssocID="{A00B1FA0-5161-4FD8-918A-4DE21D200DC9}" presName="root2" presStyleCnt="0"/>
      <dgm:spPr/>
    </dgm:pt>
    <dgm:pt modelId="{F5FD0403-5327-4183-9160-3F065952016F}" type="pres">
      <dgm:prSet presAssocID="{A00B1FA0-5161-4FD8-918A-4DE21D200DC9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7BD12A8-3EE4-4F8E-97A8-993407EE7A0B}" type="pres">
      <dgm:prSet presAssocID="{A00B1FA0-5161-4FD8-918A-4DE21D200DC9}" presName="level3hierChild" presStyleCnt="0"/>
      <dgm:spPr/>
    </dgm:pt>
    <dgm:pt modelId="{BBCACA23-94DC-48E1-B3A8-FC34560E2A3B}" type="pres">
      <dgm:prSet presAssocID="{571C207C-C64A-4460-AC44-A7FBCA86EF21}" presName="conn2-1" presStyleLbl="parChTrans1D3" presStyleIdx="4" presStyleCnt="7"/>
      <dgm:spPr/>
      <dgm:t>
        <a:bodyPr/>
        <a:lstStyle/>
        <a:p>
          <a:endParaRPr lang="es-CO"/>
        </a:p>
      </dgm:t>
    </dgm:pt>
    <dgm:pt modelId="{975D5F71-B88B-4C9E-91E5-5D147805D7AA}" type="pres">
      <dgm:prSet presAssocID="{571C207C-C64A-4460-AC44-A7FBCA86EF21}" presName="connTx" presStyleLbl="parChTrans1D3" presStyleIdx="4" presStyleCnt="7"/>
      <dgm:spPr/>
      <dgm:t>
        <a:bodyPr/>
        <a:lstStyle/>
        <a:p>
          <a:endParaRPr lang="es-CO"/>
        </a:p>
      </dgm:t>
    </dgm:pt>
    <dgm:pt modelId="{1E197CA4-B3BF-4599-A339-88D6A12A0BFE}" type="pres">
      <dgm:prSet presAssocID="{FB128178-8814-446C-9FCC-6E71F2985738}" presName="root2" presStyleCnt="0"/>
      <dgm:spPr/>
    </dgm:pt>
    <dgm:pt modelId="{5CC6BC30-90E0-4526-9E7E-0E6143C8E99A}" type="pres">
      <dgm:prSet presAssocID="{FB128178-8814-446C-9FCC-6E71F2985738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AB5A7AB-D0E6-4FF5-B9E8-976A13CA0176}" type="pres">
      <dgm:prSet presAssocID="{FB128178-8814-446C-9FCC-6E71F2985738}" presName="level3hierChild" presStyleCnt="0"/>
      <dgm:spPr/>
    </dgm:pt>
    <dgm:pt modelId="{1EF3D5AC-8B2C-45C7-93E8-E8B894A5CA21}" type="pres">
      <dgm:prSet presAssocID="{39A7F318-775D-4681-87A5-EAF6F800B11D}" presName="conn2-1" presStyleLbl="parChTrans1D2" presStyleIdx="5" presStyleCnt="7"/>
      <dgm:spPr/>
      <dgm:t>
        <a:bodyPr/>
        <a:lstStyle/>
        <a:p>
          <a:endParaRPr lang="es-CO"/>
        </a:p>
      </dgm:t>
    </dgm:pt>
    <dgm:pt modelId="{CCCAD1C0-F288-482A-A340-E6CD58E84B9D}" type="pres">
      <dgm:prSet presAssocID="{39A7F318-775D-4681-87A5-EAF6F800B11D}" presName="connTx" presStyleLbl="parChTrans1D2" presStyleIdx="5" presStyleCnt="7"/>
      <dgm:spPr/>
      <dgm:t>
        <a:bodyPr/>
        <a:lstStyle/>
        <a:p>
          <a:endParaRPr lang="es-CO"/>
        </a:p>
      </dgm:t>
    </dgm:pt>
    <dgm:pt modelId="{7E7A0F7E-15A9-48EA-9156-EB555A1BF115}" type="pres">
      <dgm:prSet presAssocID="{2836DCC6-8619-400C-BFDB-7314898B07BB}" presName="root2" presStyleCnt="0"/>
      <dgm:spPr/>
    </dgm:pt>
    <dgm:pt modelId="{BB1658D3-8BEB-4964-960C-F49A21DDDEE8}" type="pres">
      <dgm:prSet presAssocID="{2836DCC6-8619-400C-BFDB-7314898B07BB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91669B4-BB50-4C65-A316-E0FA54E0B07A}" type="pres">
      <dgm:prSet presAssocID="{2836DCC6-8619-400C-BFDB-7314898B07BB}" presName="level3hierChild" presStyleCnt="0"/>
      <dgm:spPr/>
    </dgm:pt>
    <dgm:pt modelId="{84F52BAA-7A9D-41CC-BB03-860C63B255F0}" type="pres">
      <dgm:prSet presAssocID="{5C30F608-17E9-4909-B257-9D45AAF9058A}" presName="conn2-1" presStyleLbl="parChTrans1D3" presStyleIdx="5" presStyleCnt="7"/>
      <dgm:spPr/>
      <dgm:t>
        <a:bodyPr/>
        <a:lstStyle/>
        <a:p>
          <a:endParaRPr lang="es-CO"/>
        </a:p>
      </dgm:t>
    </dgm:pt>
    <dgm:pt modelId="{09FB6CBE-9235-4CB7-A325-9239F80487DC}" type="pres">
      <dgm:prSet presAssocID="{5C30F608-17E9-4909-B257-9D45AAF9058A}" presName="connTx" presStyleLbl="parChTrans1D3" presStyleIdx="5" presStyleCnt="7"/>
      <dgm:spPr/>
      <dgm:t>
        <a:bodyPr/>
        <a:lstStyle/>
        <a:p>
          <a:endParaRPr lang="es-CO"/>
        </a:p>
      </dgm:t>
    </dgm:pt>
    <dgm:pt modelId="{5AE89121-80CE-4E8A-8C5B-08B1B667E90B}" type="pres">
      <dgm:prSet presAssocID="{8C790FCC-A7E6-4C0B-8593-D9D69252010E}" presName="root2" presStyleCnt="0"/>
      <dgm:spPr/>
    </dgm:pt>
    <dgm:pt modelId="{327832DD-1A63-42C0-996B-2F9F26A7A0BA}" type="pres">
      <dgm:prSet presAssocID="{8C790FCC-A7E6-4C0B-8593-D9D69252010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C259CB4-A249-4DF1-AB85-D1A657A5B0CB}" type="pres">
      <dgm:prSet presAssocID="{8C790FCC-A7E6-4C0B-8593-D9D69252010E}" presName="level3hierChild" presStyleCnt="0"/>
      <dgm:spPr/>
    </dgm:pt>
    <dgm:pt modelId="{ED304880-28EE-4D4F-AAA2-F7EAF1F7C28B}" type="pres">
      <dgm:prSet presAssocID="{8E0FF9FA-8940-4EB4-A49D-9D17A297D629}" presName="conn2-1" presStyleLbl="parChTrans1D2" presStyleIdx="6" presStyleCnt="7"/>
      <dgm:spPr/>
      <dgm:t>
        <a:bodyPr/>
        <a:lstStyle/>
        <a:p>
          <a:endParaRPr lang="es-CO"/>
        </a:p>
      </dgm:t>
    </dgm:pt>
    <dgm:pt modelId="{9FC8480D-D835-426E-B88B-95A5364095A3}" type="pres">
      <dgm:prSet presAssocID="{8E0FF9FA-8940-4EB4-A49D-9D17A297D629}" presName="connTx" presStyleLbl="parChTrans1D2" presStyleIdx="6" presStyleCnt="7"/>
      <dgm:spPr/>
      <dgm:t>
        <a:bodyPr/>
        <a:lstStyle/>
        <a:p>
          <a:endParaRPr lang="es-CO"/>
        </a:p>
      </dgm:t>
    </dgm:pt>
    <dgm:pt modelId="{5464C62C-A74A-4D82-8ECB-66104B8D8141}" type="pres">
      <dgm:prSet presAssocID="{6E29BF3E-91F2-47EF-B730-E6A35AA397DA}" presName="root2" presStyleCnt="0"/>
      <dgm:spPr/>
    </dgm:pt>
    <dgm:pt modelId="{D521C736-98B8-4744-BF06-6B32D440A2C4}" type="pres">
      <dgm:prSet presAssocID="{6E29BF3E-91F2-47EF-B730-E6A35AA397DA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74FA22B-D762-433C-9439-EDDDFE7F4496}" type="pres">
      <dgm:prSet presAssocID="{6E29BF3E-91F2-47EF-B730-E6A35AA397DA}" presName="level3hierChild" presStyleCnt="0"/>
      <dgm:spPr/>
    </dgm:pt>
    <dgm:pt modelId="{F11D559D-4B7C-4A28-BD4D-96E90506DDDB}" type="pres">
      <dgm:prSet presAssocID="{0C922498-98F8-4A05-B783-FC20F049206E}" presName="conn2-1" presStyleLbl="parChTrans1D3" presStyleIdx="6" presStyleCnt="7"/>
      <dgm:spPr/>
      <dgm:t>
        <a:bodyPr/>
        <a:lstStyle/>
        <a:p>
          <a:endParaRPr lang="es-CO"/>
        </a:p>
      </dgm:t>
    </dgm:pt>
    <dgm:pt modelId="{A85E6652-B6FE-4FF6-A7D4-25D512B2121A}" type="pres">
      <dgm:prSet presAssocID="{0C922498-98F8-4A05-B783-FC20F049206E}" presName="connTx" presStyleLbl="parChTrans1D3" presStyleIdx="6" presStyleCnt="7"/>
      <dgm:spPr/>
      <dgm:t>
        <a:bodyPr/>
        <a:lstStyle/>
        <a:p>
          <a:endParaRPr lang="es-CO"/>
        </a:p>
      </dgm:t>
    </dgm:pt>
    <dgm:pt modelId="{288CEE32-CAED-452D-A82B-109FDD949ED4}" type="pres">
      <dgm:prSet presAssocID="{E75D061A-1987-4651-9B5A-78FBAEE26A82}" presName="root2" presStyleCnt="0"/>
      <dgm:spPr/>
    </dgm:pt>
    <dgm:pt modelId="{9C7DD9E1-A74C-4E9C-A956-D6FF1CF20139}" type="pres">
      <dgm:prSet presAssocID="{E75D061A-1987-4651-9B5A-78FBAEE26A82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4FAD601-E8AA-4B3B-BA35-9520F5B234E5}" type="pres">
      <dgm:prSet presAssocID="{E75D061A-1987-4651-9B5A-78FBAEE26A82}" presName="level3hierChild" presStyleCnt="0"/>
      <dgm:spPr/>
    </dgm:pt>
  </dgm:ptLst>
  <dgm:cxnLst>
    <dgm:cxn modelId="{FCF38F85-BC6C-47C3-8F84-F20BB0FC4A22}" type="presOf" srcId="{8C790FCC-A7E6-4C0B-8593-D9D69252010E}" destId="{327832DD-1A63-42C0-996B-2F9F26A7A0BA}" srcOrd="0" destOrd="0" presId="urn:microsoft.com/office/officeart/2008/layout/HorizontalMultiLevelHierarchy"/>
    <dgm:cxn modelId="{AC9D0CD3-BECF-4AC5-8FA5-05D29CCE6896}" type="presOf" srcId="{A00B1FA0-5161-4FD8-918A-4DE21D200DC9}" destId="{F5FD0403-5327-4183-9160-3F065952016F}" srcOrd="0" destOrd="0" presId="urn:microsoft.com/office/officeart/2008/layout/HorizontalMultiLevelHierarchy"/>
    <dgm:cxn modelId="{B749FB07-C6F8-4C0E-A1F9-9327E2597E36}" type="presOf" srcId="{6E29BF3E-91F2-47EF-B730-E6A35AA397DA}" destId="{D521C736-98B8-4744-BF06-6B32D440A2C4}" srcOrd="0" destOrd="0" presId="urn:microsoft.com/office/officeart/2008/layout/HorizontalMultiLevelHierarchy"/>
    <dgm:cxn modelId="{99BC6392-BF65-4F4E-889C-419C43058942}" type="presOf" srcId="{A6863BA2-1FE1-4F46-8D42-CDAF73E6F6C8}" destId="{D64A4ACB-F30C-C04B-9E5F-CC748B44B616}" srcOrd="0" destOrd="0" presId="urn:microsoft.com/office/officeart/2008/layout/HorizontalMultiLevelHierarchy"/>
    <dgm:cxn modelId="{1A319564-A961-4F3C-ABC6-FEBAE29EF7D7}" type="presOf" srcId="{B6A8FDE1-7C6F-4639-8965-CBFB43F8532C}" destId="{EBA3E98B-5230-4237-A5CE-50760F2B579B}" srcOrd="1" destOrd="0" presId="urn:microsoft.com/office/officeart/2008/layout/HorizontalMultiLevelHierarchy"/>
    <dgm:cxn modelId="{697A8044-4C1D-4947-B29D-824EEE8F6657}" type="presOf" srcId="{5C30F608-17E9-4909-B257-9D45AAF9058A}" destId="{84F52BAA-7A9D-41CC-BB03-860C63B255F0}" srcOrd="0" destOrd="0" presId="urn:microsoft.com/office/officeart/2008/layout/HorizontalMultiLevelHierarchy"/>
    <dgm:cxn modelId="{64AEA0DD-3806-46F4-B313-628964D38B91}" type="presOf" srcId="{0C922498-98F8-4A05-B783-FC20F049206E}" destId="{A85E6652-B6FE-4FF6-A7D4-25D512B2121A}" srcOrd="1" destOrd="0" presId="urn:microsoft.com/office/officeart/2008/layout/HorizontalMultiLevelHierarchy"/>
    <dgm:cxn modelId="{91738123-BFCA-4886-9863-CE9AD63C8374}" type="presOf" srcId="{2836DCC6-8619-400C-BFDB-7314898B07BB}" destId="{BB1658D3-8BEB-4964-960C-F49A21DDDEE8}" srcOrd="0" destOrd="0" presId="urn:microsoft.com/office/officeart/2008/layout/HorizontalMultiLevelHierarchy"/>
    <dgm:cxn modelId="{02A7A085-6539-4D9F-A663-C15A7B121D5A}" type="presOf" srcId="{DBDC7164-3C84-4BFC-A1E1-48D4AFD0FA07}" destId="{9F753028-97E6-4DE0-8E31-5512A70A2A70}" srcOrd="0" destOrd="0" presId="urn:microsoft.com/office/officeart/2008/layout/HorizontalMultiLevelHierarchy"/>
    <dgm:cxn modelId="{9C54B8B5-F460-45B4-A7E8-CE4C74E6785A}" type="presOf" srcId="{1DF3E029-0BBF-4AEF-9095-FACE36F66688}" destId="{211F21E9-207A-4691-8C62-B4E341DB90E8}" srcOrd="1" destOrd="0" presId="urn:microsoft.com/office/officeart/2008/layout/HorizontalMultiLevelHierarchy"/>
    <dgm:cxn modelId="{F3320771-5DBE-4036-AE9D-4A1F3B70A133}" srcId="{6E29BF3E-91F2-47EF-B730-E6A35AA397DA}" destId="{E75D061A-1987-4651-9B5A-78FBAEE26A82}" srcOrd="0" destOrd="0" parTransId="{0C922498-98F8-4A05-B783-FC20F049206E}" sibTransId="{C88E7902-2702-49A4-9CBC-B95FF7C0AE39}"/>
    <dgm:cxn modelId="{060DAAE2-2E92-C945-A3AB-4ED4F0235901}" type="presOf" srcId="{DBE1701C-B8AE-6746-BCE6-89F850D54E8D}" destId="{8E3B8B93-1D15-4640-B682-E78C283996BB}" srcOrd="0" destOrd="0" presId="urn:microsoft.com/office/officeart/2008/layout/HorizontalMultiLevelHierarchy"/>
    <dgm:cxn modelId="{6B982146-B951-3949-95FE-D858CCB9B99D}" type="presOf" srcId="{08508383-1572-AF44-9215-4F208D6C9399}" destId="{4DE91B2C-A732-7A4F-85BA-A67987F5264F}" srcOrd="1" destOrd="0" presId="urn:microsoft.com/office/officeart/2008/layout/HorizontalMultiLevelHierarchy"/>
    <dgm:cxn modelId="{3E5C7670-6926-4437-ADB4-BD1054632038}" type="presOf" srcId="{2BB6D2A6-0992-4575-B8FF-14ECDFC17B4E}" destId="{F64310E4-357F-45EA-8C63-9CA731EECEF6}" srcOrd="0" destOrd="0" presId="urn:microsoft.com/office/officeart/2008/layout/HorizontalMultiLevelHierarchy"/>
    <dgm:cxn modelId="{D990DD88-74D5-6B4D-9C69-B7C67118270E}" type="presOf" srcId="{BD5A30E1-AF87-C748-83BF-A0E4699D9FC0}" destId="{480E7E18-2698-B44C-9E6C-F16BA1A11BE8}" srcOrd="0" destOrd="0" presId="urn:microsoft.com/office/officeart/2008/layout/HorizontalMultiLevelHierarchy"/>
    <dgm:cxn modelId="{6B4EF5A4-A50C-4589-9003-18571B11D143}" type="presOf" srcId="{5C30F608-17E9-4909-B257-9D45AAF9058A}" destId="{09FB6CBE-9235-4CB7-A325-9239F80487DC}" srcOrd="1" destOrd="0" presId="urn:microsoft.com/office/officeart/2008/layout/HorizontalMultiLevelHierarchy"/>
    <dgm:cxn modelId="{7EB67C41-4249-4F75-BC13-05B221A8BAD2}" type="presOf" srcId="{FB128178-8814-446C-9FCC-6E71F2985738}" destId="{5CC6BC30-90E0-4526-9E7E-0E6143C8E99A}" srcOrd="0" destOrd="0" presId="urn:microsoft.com/office/officeart/2008/layout/HorizontalMultiLevelHierarchy"/>
    <dgm:cxn modelId="{5A688B10-FC7F-9140-9768-F79C35854CA5}" type="presOf" srcId="{08508383-1572-AF44-9215-4F208D6C9399}" destId="{AAB8FB49-E004-D743-9D74-758C6F39656D}" srcOrd="0" destOrd="0" presId="urn:microsoft.com/office/officeart/2008/layout/HorizontalMultiLevelHierarchy"/>
    <dgm:cxn modelId="{AC9E71D9-6698-834E-B4E7-708C0544FAB9}" srcId="{DDA7DBF5-38F2-D04A-A3D3-D1B0076FF654}" destId="{B7021E08-5C87-B94D-8D2F-4F3A0AFE1D2B}" srcOrd="0" destOrd="0" parTransId="{E6E864AF-34E0-F244-AABF-13DEE55BF1DA}" sibTransId="{1761DBCD-B94C-C145-BD90-086569ACE546}"/>
    <dgm:cxn modelId="{E631B753-B512-4287-87CD-CF137780A073}" type="presOf" srcId="{E75D061A-1987-4651-9B5A-78FBAEE26A82}" destId="{9C7DD9E1-A74C-4E9C-A956-D6FF1CF20139}" srcOrd="0" destOrd="0" presId="urn:microsoft.com/office/officeart/2008/layout/HorizontalMultiLevelHierarchy"/>
    <dgm:cxn modelId="{B73305FC-52CC-4E1D-9B48-4D2C38CD7C65}" type="presOf" srcId="{8E0FF9FA-8940-4EB4-A49D-9D17A297D629}" destId="{ED304880-28EE-4D4F-AAA2-F7EAF1F7C28B}" srcOrd="0" destOrd="0" presId="urn:microsoft.com/office/officeart/2008/layout/HorizontalMultiLevelHierarchy"/>
    <dgm:cxn modelId="{FD628730-33DD-4A08-9FD3-4B64BA697128}" srcId="{DDA7DBF5-38F2-D04A-A3D3-D1B0076FF654}" destId="{6E29BF3E-91F2-47EF-B730-E6A35AA397DA}" srcOrd="6" destOrd="0" parTransId="{8E0FF9FA-8940-4EB4-A49D-9D17A297D629}" sibTransId="{95A35A49-D2D8-4574-864A-78865619A061}"/>
    <dgm:cxn modelId="{72FA694C-D791-45A4-9AF5-3ED335F405B6}" srcId="{DDA7DBF5-38F2-D04A-A3D3-D1B0076FF654}" destId="{A00B1FA0-5161-4FD8-918A-4DE21D200DC9}" srcOrd="4" destOrd="0" parTransId="{2BB6D2A6-0992-4575-B8FF-14ECDFC17B4E}" sibTransId="{4F25C14A-2FD6-4BB8-889C-CD7DEE12039A}"/>
    <dgm:cxn modelId="{97E73EB6-195D-A040-AF97-30213B075BA9}" type="presOf" srcId="{DDA7DBF5-38F2-D04A-A3D3-D1B0076FF654}" destId="{143E515F-BA40-8446-9F9D-F252968B4D4F}" srcOrd="0" destOrd="0" presId="urn:microsoft.com/office/officeart/2008/layout/HorizontalMultiLevelHierarchy"/>
    <dgm:cxn modelId="{5DC3E817-1526-43EC-90F8-603470912BF1}" type="presOf" srcId="{B6A8FDE1-7C6F-4639-8965-CBFB43F8532C}" destId="{6682FC97-9AE6-4839-A6EE-4CC717BB2C51}" srcOrd="0" destOrd="0" presId="urn:microsoft.com/office/officeart/2008/layout/HorizontalMultiLevelHierarchy"/>
    <dgm:cxn modelId="{4EC7AA0B-32B8-6E4A-9E7B-7D216B0F3DC3}" srcId="{DDA7DBF5-38F2-D04A-A3D3-D1B0076FF654}" destId="{DBE1701C-B8AE-6746-BCE6-89F850D54E8D}" srcOrd="1" destOrd="0" parTransId="{08508383-1572-AF44-9215-4F208D6C9399}" sibTransId="{D1AFA149-36E0-9B47-B36D-7E21F3E27D07}"/>
    <dgm:cxn modelId="{C00E9687-211F-7749-AA6D-88787F3C6DD2}" type="presOf" srcId="{B6116901-A036-1E4F-B7EA-92C51D2EE77C}" destId="{C7F3D63C-B45E-3B44-A675-71EF3E549F4D}" srcOrd="0" destOrd="0" presId="urn:microsoft.com/office/officeart/2008/layout/HorizontalMultiLevelHierarchy"/>
    <dgm:cxn modelId="{5340FB5C-A76E-AD43-941D-8D482874BE8F}" srcId="{DDA7DBF5-38F2-D04A-A3D3-D1B0076FF654}" destId="{B6116901-A036-1E4F-B7EA-92C51D2EE77C}" srcOrd="2" destOrd="0" parTransId="{FF79E16C-8478-5246-995D-5474360152EB}" sibTransId="{7BDDCFE3-0BA3-914D-8188-E026F78BA9AE}"/>
    <dgm:cxn modelId="{05D10D64-7F78-40C7-B7DC-0EA08E8C1DE5}" srcId="{2836DCC6-8619-400C-BFDB-7314898B07BB}" destId="{8C790FCC-A7E6-4C0B-8593-D9D69252010E}" srcOrd="0" destOrd="0" parTransId="{5C30F608-17E9-4909-B257-9D45AAF9058A}" sibTransId="{74C743CC-0877-44FE-BDB2-35E97E6B9D23}"/>
    <dgm:cxn modelId="{B9B675D1-ABA5-3748-91C5-1828ADF520E7}" srcId="{78D6DF1D-CE4B-BA40-B8D3-5F89F112F3FB}" destId="{DDA7DBF5-38F2-D04A-A3D3-D1B0076FF654}" srcOrd="0" destOrd="0" parTransId="{58B7DF28-6FE0-EE47-AFF5-798C56BE8A56}" sibTransId="{74484CE1-BBCE-C84E-A7FE-DB580C93811B}"/>
    <dgm:cxn modelId="{929879C0-1BB7-4CBB-A993-C1165141ED75}" type="presOf" srcId="{39A7F318-775D-4681-87A5-EAF6F800B11D}" destId="{1EF3D5AC-8B2C-45C7-93E8-E8B894A5CA21}" srcOrd="0" destOrd="0" presId="urn:microsoft.com/office/officeart/2008/layout/HorizontalMultiLevelHierarchy"/>
    <dgm:cxn modelId="{007ED1DE-87C8-477F-8BC4-4D23710B6451}" type="presOf" srcId="{2BB6D2A6-0992-4575-B8FF-14ECDFC17B4E}" destId="{C8A97B83-C8D2-46A5-A769-2641EE97F76B}" srcOrd="1" destOrd="0" presId="urn:microsoft.com/office/officeart/2008/layout/HorizontalMultiLevelHierarchy"/>
    <dgm:cxn modelId="{339978A4-5242-43B6-BB13-7A59AEE07E7D}" type="presOf" srcId="{39A7F318-775D-4681-87A5-EAF6F800B11D}" destId="{CCCAD1C0-F288-482A-A340-E6CD58E84B9D}" srcOrd="1" destOrd="0" presId="urn:microsoft.com/office/officeart/2008/layout/HorizontalMultiLevelHierarchy"/>
    <dgm:cxn modelId="{3273CA96-4B7C-BE4E-9763-CC58A4431439}" type="presOf" srcId="{78D6DF1D-CE4B-BA40-B8D3-5F89F112F3FB}" destId="{DD7D5D4B-B959-3941-9013-9E8C6A2AEFFC}" srcOrd="0" destOrd="0" presId="urn:microsoft.com/office/officeart/2008/layout/HorizontalMultiLevelHierarchy"/>
    <dgm:cxn modelId="{8FB56F09-C116-0841-BC2C-28B435FFF454}" type="presOf" srcId="{FF79E16C-8478-5246-995D-5474360152EB}" destId="{FFE50BBB-F845-8941-80C1-F02AB05273C7}" srcOrd="0" destOrd="0" presId="urn:microsoft.com/office/officeart/2008/layout/HorizontalMultiLevelHierarchy"/>
    <dgm:cxn modelId="{CA9D665C-3AA7-6F45-BE97-BF7BDDEFDFC3}" type="presOf" srcId="{BD5A30E1-AF87-C748-83BF-A0E4699D9FC0}" destId="{A74C8096-4E06-BD43-83B3-13E199F7411C}" srcOrd="1" destOrd="0" presId="urn:microsoft.com/office/officeart/2008/layout/HorizontalMultiLevelHierarchy"/>
    <dgm:cxn modelId="{30E7486D-2C2F-4F1F-823B-0620D985A9BB}" type="presOf" srcId="{0C922498-98F8-4A05-B783-FC20F049206E}" destId="{F11D559D-4B7C-4A28-BD4D-96E90506DDDB}" srcOrd="0" destOrd="0" presId="urn:microsoft.com/office/officeart/2008/layout/HorizontalMultiLevelHierarchy"/>
    <dgm:cxn modelId="{51F283FC-B143-7C4A-81B4-2436726DF873}" type="presOf" srcId="{E6E864AF-34E0-F244-AABF-13DEE55BF1DA}" destId="{02583348-899E-E944-83A3-7198BE8A0678}" srcOrd="0" destOrd="0" presId="urn:microsoft.com/office/officeart/2008/layout/HorizontalMultiLevelHierarchy"/>
    <dgm:cxn modelId="{4775E0F1-53E7-A04D-B9DA-7E8877CFD98F}" type="presOf" srcId="{BA2C3066-363D-3E44-83B6-48D6787AA1F7}" destId="{6E9420E2-1155-F048-8088-8925B2C32354}" srcOrd="0" destOrd="0" presId="urn:microsoft.com/office/officeart/2008/layout/HorizontalMultiLevelHierarchy"/>
    <dgm:cxn modelId="{B45801DC-8F5F-944B-B2B2-4F88F8A51B28}" type="presOf" srcId="{6C065075-6B8A-EF48-A16C-8E0F4E552AED}" destId="{603F8A8E-4551-6249-BA7F-FBD95032AAD3}" srcOrd="1" destOrd="0" presId="urn:microsoft.com/office/officeart/2008/layout/HorizontalMultiLevelHierarchy"/>
    <dgm:cxn modelId="{BC52D179-2821-42F9-ADF4-AFEB7C9FA4E5}" type="presOf" srcId="{1DF3E029-0BBF-4AEF-9095-FACE36F66688}" destId="{97539DEE-B17A-4E97-AF1C-19E5289EB36E}" srcOrd="0" destOrd="0" presId="urn:microsoft.com/office/officeart/2008/layout/HorizontalMultiLevelHierarchy"/>
    <dgm:cxn modelId="{7DA5F65A-E6FB-47B7-8700-71FD100F17DD}" type="presOf" srcId="{6A2F6552-24E8-4221-BC09-5BDFCD85EB59}" destId="{612B12C1-4CD5-4E55-9ECC-45FBECF40625}" srcOrd="0" destOrd="0" presId="urn:microsoft.com/office/officeart/2008/layout/HorizontalMultiLevelHierarchy"/>
    <dgm:cxn modelId="{46AAAFD4-807E-B446-AEB3-EA8DAEDF1732}" srcId="{B6116901-A036-1E4F-B7EA-92C51D2EE77C}" destId="{51AA9099-0EDA-9E4C-B963-B5AB91B53FA3}" srcOrd="0" destOrd="0" parTransId="{BA2C3066-363D-3E44-83B6-48D6787AA1F7}" sibTransId="{24C7F54E-E577-F141-AED1-AB8A76FF70D5}"/>
    <dgm:cxn modelId="{7C0DD91C-2F01-48D0-B395-0DCCA7948869}" srcId="{A00B1FA0-5161-4FD8-918A-4DE21D200DC9}" destId="{FB128178-8814-446C-9FCC-6E71F2985738}" srcOrd="0" destOrd="0" parTransId="{571C207C-C64A-4460-AC44-A7FBCA86EF21}" sibTransId="{16601236-9771-4347-B6CC-A78F581523FF}"/>
    <dgm:cxn modelId="{18A363C8-EAF6-4BED-B62D-D2C988D0F0FA}" srcId="{DDA7DBF5-38F2-D04A-A3D3-D1B0076FF654}" destId="{2836DCC6-8619-400C-BFDB-7314898B07BB}" srcOrd="5" destOrd="0" parTransId="{39A7F318-775D-4681-87A5-EAF6F800B11D}" sibTransId="{629F1532-DBD1-478B-9EA1-B1A1EC3AC6AE}"/>
    <dgm:cxn modelId="{CA2C7031-6061-499E-BF12-36E09D606BC6}" type="presOf" srcId="{571C207C-C64A-4460-AC44-A7FBCA86EF21}" destId="{BBCACA23-94DC-48E1-B3A8-FC34560E2A3B}" srcOrd="0" destOrd="0" presId="urn:microsoft.com/office/officeart/2008/layout/HorizontalMultiLevelHierarchy"/>
    <dgm:cxn modelId="{86242E89-629E-C64B-AC56-AA5C97B390EF}" type="presOf" srcId="{B7021E08-5C87-B94D-8D2F-4F3A0AFE1D2B}" destId="{3527D0D3-2316-4E48-8318-724F80D3E3CB}" srcOrd="0" destOrd="0" presId="urn:microsoft.com/office/officeart/2008/layout/HorizontalMultiLevelHierarchy"/>
    <dgm:cxn modelId="{548D0FF7-E477-424A-9E9F-20FB162FD50A}" type="presOf" srcId="{571C207C-C64A-4460-AC44-A7FBCA86EF21}" destId="{975D5F71-B88B-4C9E-91E5-5D147805D7AA}" srcOrd="1" destOrd="0" presId="urn:microsoft.com/office/officeart/2008/layout/HorizontalMultiLevelHierarchy"/>
    <dgm:cxn modelId="{941DCB3C-311B-874A-92D9-40153483D371}" srcId="{DBE1701C-B8AE-6746-BCE6-89F850D54E8D}" destId="{A6863BA2-1FE1-4F46-8D42-CDAF73E6F6C8}" srcOrd="0" destOrd="0" parTransId="{6C065075-6B8A-EF48-A16C-8E0F4E552AED}" sibTransId="{637A0AE4-A924-BD45-9941-8CF284B0E73B}"/>
    <dgm:cxn modelId="{EA179E1A-6B8E-504F-A941-E56FC45666CB}" type="presOf" srcId="{FF79E16C-8478-5246-995D-5474360152EB}" destId="{060CECD4-FD0A-514B-998E-2F27A2EE5E44}" srcOrd="1" destOrd="0" presId="urn:microsoft.com/office/officeart/2008/layout/HorizontalMultiLevelHierarchy"/>
    <dgm:cxn modelId="{68A9502D-2660-1447-838D-760F9CDE401F}" type="presOf" srcId="{51AA9099-0EDA-9E4C-B963-B5AB91B53FA3}" destId="{2AA0BA90-DCA5-6A45-B60B-C235F17862B5}" srcOrd="0" destOrd="0" presId="urn:microsoft.com/office/officeart/2008/layout/HorizontalMultiLevelHierarchy"/>
    <dgm:cxn modelId="{162FD2EE-9903-7E42-8F33-13B961FDB6CB}" type="presOf" srcId="{AB6ED886-4E53-5E40-8CD5-0D18F4083CCD}" destId="{9F3CD9DE-406E-F445-A267-E3BDA2E2E1C9}" srcOrd="0" destOrd="0" presId="urn:microsoft.com/office/officeart/2008/layout/HorizontalMultiLevelHierarchy"/>
    <dgm:cxn modelId="{15A8B4BD-2043-4FC0-966F-46059FD9DE21}" srcId="{DDA7DBF5-38F2-D04A-A3D3-D1B0076FF654}" destId="{DBDC7164-3C84-4BFC-A1E1-48D4AFD0FA07}" srcOrd="3" destOrd="0" parTransId="{B6A8FDE1-7C6F-4639-8965-CBFB43F8532C}" sibTransId="{DEE4E717-BC38-48AA-8924-DCA24B449B25}"/>
    <dgm:cxn modelId="{8F591FBE-43EC-A54B-9C7D-EEB31407D0E2}" type="presOf" srcId="{BA2C3066-363D-3E44-83B6-48D6787AA1F7}" destId="{878F6991-5B50-7C42-8D4B-6B64E2CE7D20}" srcOrd="1" destOrd="0" presId="urn:microsoft.com/office/officeart/2008/layout/HorizontalMultiLevelHierarchy"/>
    <dgm:cxn modelId="{9C0C2470-D5ED-C94D-BE9F-6F60CAD2FD56}" type="presOf" srcId="{E6E864AF-34E0-F244-AABF-13DEE55BF1DA}" destId="{56FEC02F-4B03-6D46-B67A-E07BADAF60E1}" srcOrd="1" destOrd="0" presId="urn:microsoft.com/office/officeart/2008/layout/HorizontalMultiLevelHierarchy"/>
    <dgm:cxn modelId="{EA3420E7-03D4-724D-A1AC-A789EDE58A2F}" srcId="{B7021E08-5C87-B94D-8D2F-4F3A0AFE1D2B}" destId="{AB6ED886-4E53-5E40-8CD5-0D18F4083CCD}" srcOrd="0" destOrd="0" parTransId="{BD5A30E1-AF87-C748-83BF-A0E4699D9FC0}" sibTransId="{F5654E23-A834-C747-9209-3E8AF44200B8}"/>
    <dgm:cxn modelId="{6053A1D0-FD35-8545-8BB8-F61AA215F79C}" type="presOf" srcId="{6C065075-6B8A-EF48-A16C-8E0F4E552AED}" destId="{96357437-BD28-204C-98E9-F79D49265B38}" srcOrd="0" destOrd="0" presId="urn:microsoft.com/office/officeart/2008/layout/HorizontalMultiLevelHierarchy"/>
    <dgm:cxn modelId="{062FCDDA-6718-4087-BDED-3CD6B25CD424}" srcId="{DBDC7164-3C84-4BFC-A1E1-48D4AFD0FA07}" destId="{6A2F6552-24E8-4221-BC09-5BDFCD85EB59}" srcOrd="0" destOrd="0" parTransId="{1DF3E029-0BBF-4AEF-9095-FACE36F66688}" sibTransId="{5675FADE-4A4A-4C14-B60E-3FA781051369}"/>
    <dgm:cxn modelId="{E134F760-482D-40FC-B1A4-FE220F844603}" type="presOf" srcId="{8E0FF9FA-8940-4EB4-A49D-9D17A297D629}" destId="{9FC8480D-D835-426E-B88B-95A5364095A3}" srcOrd="1" destOrd="0" presId="urn:microsoft.com/office/officeart/2008/layout/HorizontalMultiLevelHierarchy"/>
    <dgm:cxn modelId="{02415244-B817-A64E-B92D-193467AE3AEE}" type="presParOf" srcId="{DD7D5D4B-B959-3941-9013-9E8C6A2AEFFC}" destId="{5E1BD8E5-124A-3247-8D04-9A38EEC21078}" srcOrd="0" destOrd="0" presId="urn:microsoft.com/office/officeart/2008/layout/HorizontalMultiLevelHierarchy"/>
    <dgm:cxn modelId="{84B7F836-A671-4243-B441-D21BD88D08E8}" type="presParOf" srcId="{5E1BD8E5-124A-3247-8D04-9A38EEC21078}" destId="{143E515F-BA40-8446-9F9D-F252968B4D4F}" srcOrd="0" destOrd="0" presId="urn:microsoft.com/office/officeart/2008/layout/HorizontalMultiLevelHierarchy"/>
    <dgm:cxn modelId="{22D57CEE-0AC6-7244-8FF6-DB818BB0F568}" type="presParOf" srcId="{5E1BD8E5-124A-3247-8D04-9A38EEC21078}" destId="{98C4730E-F59A-F745-AD7E-A327ECFBD0AC}" srcOrd="1" destOrd="0" presId="urn:microsoft.com/office/officeart/2008/layout/HorizontalMultiLevelHierarchy"/>
    <dgm:cxn modelId="{FFDCF957-861F-E640-9E13-ACE25A16AB01}" type="presParOf" srcId="{98C4730E-F59A-F745-AD7E-A327ECFBD0AC}" destId="{02583348-899E-E944-83A3-7198BE8A0678}" srcOrd="0" destOrd="0" presId="urn:microsoft.com/office/officeart/2008/layout/HorizontalMultiLevelHierarchy"/>
    <dgm:cxn modelId="{33A477BB-1C5E-FB40-84E5-DF14AFDF26F9}" type="presParOf" srcId="{02583348-899E-E944-83A3-7198BE8A0678}" destId="{56FEC02F-4B03-6D46-B67A-E07BADAF60E1}" srcOrd="0" destOrd="0" presId="urn:microsoft.com/office/officeart/2008/layout/HorizontalMultiLevelHierarchy"/>
    <dgm:cxn modelId="{45F47DC3-DA48-1E42-B793-DD598E995A55}" type="presParOf" srcId="{98C4730E-F59A-F745-AD7E-A327ECFBD0AC}" destId="{7778BDA8-CC3F-4D44-B457-AE7DF451ECCD}" srcOrd="1" destOrd="0" presId="urn:microsoft.com/office/officeart/2008/layout/HorizontalMultiLevelHierarchy"/>
    <dgm:cxn modelId="{1D835EA7-9906-6D46-9A06-B7002A815FAE}" type="presParOf" srcId="{7778BDA8-CC3F-4D44-B457-AE7DF451ECCD}" destId="{3527D0D3-2316-4E48-8318-724F80D3E3CB}" srcOrd="0" destOrd="0" presId="urn:microsoft.com/office/officeart/2008/layout/HorizontalMultiLevelHierarchy"/>
    <dgm:cxn modelId="{5EA3E7BB-1F24-CC4D-BC7D-514822101B8C}" type="presParOf" srcId="{7778BDA8-CC3F-4D44-B457-AE7DF451ECCD}" destId="{2144D589-F2BD-2849-87B7-440F4365EBA4}" srcOrd="1" destOrd="0" presId="urn:microsoft.com/office/officeart/2008/layout/HorizontalMultiLevelHierarchy"/>
    <dgm:cxn modelId="{F67A34E4-F07A-5948-8A81-89DA00E300F0}" type="presParOf" srcId="{2144D589-F2BD-2849-87B7-440F4365EBA4}" destId="{480E7E18-2698-B44C-9E6C-F16BA1A11BE8}" srcOrd="0" destOrd="0" presId="urn:microsoft.com/office/officeart/2008/layout/HorizontalMultiLevelHierarchy"/>
    <dgm:cxn modelId="{C578BDD6-1E8F-784F-84F1-139BF97D5DEA}" type="presParOf" srcId="{480E7E18-2698-B44C-9E6C-F16BA1A11BE8}" destId="{A74C8096-4E06-BD43-83B3-13E199F7411C}" srcOrd="0" destOrd="0" presId="urn:microsoft.com/office/officeart/2008/layout/HorizontalMultiLevelHierarchy"/>
    <dgm:cxn modelId="{6DCB59F8-5BB6-754D-8B39-9488475AFBC3}" type="presParOf" srcId="{2144D589-F2BD-2849-87B7-440F4365EBA4}" destId="{B4AAA239-94AB-A94A-B827-86BE3CE7A8D1}" srcOrd="1" destOrd="0" presId="urn:microsoft.com/office/officeart/2008/layout/HorizontalMultiLevelHierarchy"/>
    <dgm:cxn modelId="{24B1600C-1AA3-9640-8FDC-0705ECDFDF7E}" type="presParOf" srcId="{B4AAA239-94AB-A94A-B827-86BE3CE7A8D1}" destId="{9F3CD9DE-406E-F445-A267-E3BDA2E2E1C9}" srcOrd="0" destOrd="0" presId="urn:microsoft.com/office/officeart/2008/layout/HorizontalMultiLevelHierarchy"/>
    <dgm:cxn modelId="{410D2DF7-5163-A740-B25E-61CB4019F460}" type="presParOf" srcId="{B4AAA239-94AB-A94A-B827-86BE3CE7A8D1}" destId="{188F6E2A-11AE-254B-9D98-981F9D7F2776}" srcOrd="1" destOrd="0" presId="urn:microsoft.com/office/officeart/2008/layout/HorizontalMultiLevelHierarchy"/>
    <dgm:cxn modelId="{1788AF6B-6C3A-A443-B98F-3D53949C1116}" type="presParOf" srcId="{98C4730E-F59A-F745-AD7E-A327ECFBD0AC}" destId="{AAB8FB49-E004-D743-9D74-758C6F39656D}" srcOrd="2" destOrd="0" presId="urn:microsoft.com/office/officeart/2008/layout/HorizontalMultiLevelHierarchy"/>
    <dgm:cxn modelId="{AB87AB85-5B7D-AE44-991F-3C04A2797CDB}" type="presParOf" srcId="{AAB8FB49-E004-D743-9D74-758C6F39656D}" destId="{4DE91B2C-A732-7A4F-85BA-A67987F5264F}" srcOrd="0" destOrd="0" presId="urn:microsoft.com/office/officeart/2008/layout/HorizontalMultiLevelHierarchy"/>
    <dgm:cxn modelId="{916FEEB7-BD99-7C4A-A054-4710503D8735}" type="presParOf" srcId="{98C4730E-F59A-F745-AD7E-A327ECFBD0AC}" destId="{0A8C8A44-1FE3-9447-B32A-D94E2E3D0479}" srcOrd="3" destOrd="0" presId="urn:microsoft.com/office/officeart/2008/layout/HorizontalMultiLevelHierarchy"/>
    <dgm:cxn modelId="{1D6580B2-C3CF-D743-BB3A-D9951BFE4251}" type="presParOf" srcId="{0A8C8A44-1FE3-9447-B32A-D94E2E3D0479}" destId="{8E3B8B93-1D15-4640-B682-E78C283996BB}" srcOrd="0" destOrd="0" presId="urn:microsoft.com/office/officeart/2008/layout/HorizontalMultiLevelHierarchy"/>
    <dgm:cxn modelId="{E22BC729-3B37-1441-918D-82F06E77E5A1}" type="presParOf" srcId="{0A8C8A44-1FE3-9447-B32A-D94E2E3D0479}" destId="{05F6C442-ECF9-794E-B560-3D8912EACE95}" srcOrd="1" destOrd="0" presId="urn:microsoft.com/office/officeart/2008/layout/HorizontalMultiLevelHierarchy"/>
    <dgm:cxn modelId="{E88C7B2D-EC65-3E40-B9F0-65EF629CFC62}" type="presParOf" srcId="{05F6C442-ECF9-794E-B560-3D8912EACE95}" destId="{96357437-BD28-204C-98E9-F79D49265B38}" srcOrd="0" destOrd="0" presId="urn:microsoft.com/office/officeart/2008/layout/HorizontalMultiLevelHierarchy"/>
    <dgm:cxn modelId="{52BD11EA-0576-3747-8D4C-27FCD61EC8DE}" type="presParOf" srcId="{96357437-BD28-204C-98E9-F79D49265B38}" destId="{603F8A8E-4551-6249-BA7F-FBD95032AAD3}" srcOrd="0" destOrd="0" presId="urn:microsoft.com/office/officeart/2008/layout/HorizontalMultiLevelHierarchy"/>
    <dgm:cxn modelId="{281107E2-09F8-974B-858D-06D31D3B6BA4}" type="presParOf" srcId="{05F6C442-ECF9-794E-B560-3D8912EACE95}" destId="{E6B6EED7-FD5D-3149-9555-C1BA50E27F9F}" srcOrd="1" destOrd="0" presId="urn:microsoft.com/office/officeart/2008/layout/HorizontalMultiLevelHierarchy"/>
    <dgm:cxn modelId="{E8C78B7A-FD00-B347-A006-4A13019C2721}" type="presParOf" srcId="{E6B6EED7-FD5D-3149-9555-C1BA50E27F9F}" destId="{D64A4ACB-F30C-C04B-9E5F-CC748B44B616}" srcOrd="0" destOrd="0" presId="urn:microsoft.com/office/officeart/2008/layout/HorizontalMultiLevelHierarchy"/>
    <dgm:cxn modelId="{3C0C6C83-5671-F041-8803-A358DCA9DD15}" type="presParOf" srcId="{E6B6EED7-FD5D-3149-9555-C1BA50E27F9F}" destId="{296ADE54-3AA9-BB42-9D0C-3067E98CC08F}" srcOrd="1" destOrd="0" presId="urn:microsoft.com/office/officeart/2008/layout/HorizontalMultiLevelHierarchy"/>
    <dgm:cxn modelId="{87A4AA25-73B9-1947-88D5-0CD86B976344}" type="presParOf" srcId="{98C4730E-F59A-F745-AD7E-A327ECFBD0AC}" destId="{FFE50BBB-F845-8941-80C1-F02AB05273C7}" srcOrd="4" destOrd="0" presId="urn:microsoft.com/office/officeart/2008/layout/HorizontalMultiLevelHierarchy"/>
    <dgm:cxn modelId="{9481FF8C-08EE-1541-B648-F2ED58265280}" type="presParOf" srcId="{FFE50BBB-F845-8941-80C1-F02AB05273C7}" destId="{060CECD4-FD0A-514B-998E-2F27A2EE5E44}" srcOrd="0" destOrd="0" presId="urn:microsoft.com/office/officeart/2008/layout/HorizontalMultiLevelHierarchy"/>
    <dgm:cxn modelId="{0023FE7A-10DC-8D45-A5E0-F23D2204D605}" type="presParOf" srcId="{98C4730E-F59A-F745-AD7E-A327ECFBD0AC}" destId="{02B68DE8-8DD1-ED41-BF9E-9B36A4EB556F}" srcOrd="5" destOrd="0" presId="urn:microsoft.com/office/officeart/2008/layout/HorizontalMultiLevelHierarchy"/>
    <dgm:cxn modelId="{5FDF866D-FFF1-BF46-9D4B-CC788EFB6889}" type="presParOf" srcId="{02B68DE8-8DD1-ED41-BF9E-9B36A4EB556F}" destId="{C7F3D63C-B45E-3B44-A675-71EF3E549F4D}" srcOrd="0" destOrd="0" presId="urn:microsoft.com/office/officeart/2008/layout/HorizontalMultiLevelHierarchy"/>
    <dgm:cxn modelId="{1F14A44B-AC33-304D-9EB7-F22B614E4518}" type="presParOf" srcId="{02B68DE8-8DD1-ED41-BF9E-9B36A4EB556F}" destId="{8B3F7AE6-372A-5145-B5D6-7F8846DEB1C1}" srcOrd="1" destOrd="0" presId="urn:microsoft.com/office/officeart/2008/layout/HorizontalMultiLevelHierarchy"/>
    <dgm:cxn modelId="{DA73C9D5-CEBC-DD4D-B58C-71E05DA45D7C}" type="presParOf" srcId="{8B3F7AE6-372A-5145-B5D6-7F8846DEB1C1}" destId="{6E9420E2-1155-F048-8088-8925B2C32354}" srcOrd="0" destOrd="0" presId="urn:microsoft.com/office/officeart/2008/layout/HorizontalMultiLevelHierarchy"/>
    <dgm:cxn modelId="{1F84B4CE-B552-2C49-8087-782C6EA37D74}" type="presParOf" srcId="{6E9420E2-1155-F048-8088-8925B2C32354}" destId="{878F6991-5B50-7C42-8D4B-6B64E2CE7D20}" srcOrd="0" destOrd="0" presId="urn:microsoft.com/office/officeart/2008/layout/HorizontalMultiLevelHierarchy"/>
    <dgm:cxn modelId="{2B0EE15A-9811-CC48-B0A5-69971CFDC8F6}" type="presParOf" srcId="{8B3F7AE6-372A-5145-B5D6-7F8846DEB1C1}" destId="{FC09CA82-49E7-684C-BEA9-3B6E21C589B2}" srcOrd="1" destOrd="0" presId="urn:microsoft.com/office/officeart/2008/layout/HorizontalMultiLevelHierarchy"/>
    <dgm:cxn modelId="{FA1C1168-F44E-1C4F-B8F1-B9F32897EFC2}" type="presParOf" srcId="{FC09CA82-49E7-684C-BEA9-3B6E21C589B2}" destId="{2AA0BA90-DCA5-6A45-B60B-C235F17862B5}" srcOrd="0" destOrd="0" presId="urn:microsoft.com/office/officeart/2008/layout/HorizontalMultiLevelHierarchy"/>
    <dgm:cxn modelId="{9B0FD78D-65F1-3E47-B5D5-3512084D8FDC}" type="presParOf" srcId="{FC09CA82-49E7-684C-BEA9-3B6E21C589B2}" destId="{A3180D10-5653-6E47-BC87-69B566539DFB}" srcOrd="1" destOrd="0" presId="urn:microsoft.com/office/officeart/2008/layout/HorizontalMultiLevelHierarchy"/>
    <dgm:cxn modelId="{638500DC-A225-4166-B562-222BDA3769C8}" type="presParOf" srcId="{98C4730E-F59A-F745-AD7E-A327ECFBD0AC}" destId="{6682FC97-9AE6-4839-A6EE-4CC717BB2C51}" srcOrd="6" destOrd="0" presId="urn:microsoft.com/office/officeart/2008/layout/HorizontalMultiLevelHierarchy"/>
    <dgm:cxn modelId="{1004809A-2C46-4A72-B3E1-D1731A58D466}" type="presParOf" srcId="{6682FC97-9AE6-4839-A6EE-4CC717BB2C51}" destId="{EBA3E98B-5230-4237-A5CE-50760F2B579B}" srcOrd="0" destOrd="0" presId="urn:microsoft.com/office/officeart/2008/layout/HorizontalMultiLevelHierarchy"/>
    <dgm:cxn modelId="{B3B215D5-B2EB-4E4A-B4A4-44DC6E16DA16}" type="presParOf" srcId="{98C4730E-F59A-F745-AD7E-A327ECFBD0AC}" destId="{2111E903-5DDD-475C-ADA9-19411DAFDD77}" srcOrd="7" destOrd="0" presId="urn:microsoft.com/office/officeart/2008/layout/HorizontalMultiLevelHierarchy"/>
    <dgm:cxn modelId="{DDE0ED5D-0386-43E4-978A-2DB35CEBF2CD}" type="presParOf" srcId="{2111E903-5DDD-475C-ADA9-19411DAFDD77}" destId="{9F753028-97E6-4DE0-8E31-5512A70A2A70}" srcOrd="0" destOrd="0" presId="urn:microsoft.com/office/officeart/2008/layout/HorizontalMultiLevelHierarchy"/>
    <dgm:cxn modelId="{5E057C8F-13C3-452F-96A8-E8C7E115EED7}" type="presParOf" srcId="{2111E903-5DDD-475C-ADA9-19411DAFDD77}" destId="{F9C1DD84-BB29-4E65-9412-94A09A76E917}" srcOrd="1" destOrd="0" presId="urn:microsoft.com/office/officeart/2008/layout/HorizontalMultiLevelHierarchy"/>
    <dgm:cxn modelId="{01C0CB24-565C-4D71-9384-106AF5FCB3D7}" type="presParOf" srcId="{F9C1DD84-BB29-4E65-9412-94A09A76E917}" destId="{97539DEE-B17A-4E97-AF1C-19E5289EB36E}" srcOrd="0" destOrd="0" presId="urn:microsoft.com/office/officeart/2008/layout/HorizontalMultiLevelHierarchy"/>
    <dgm:cxn modelId="{64D69409-9212-429A-BAE5-2CCD0ACC2726}" type="presParOf" srcId="{97539DEE-B17A-4E97-AF1C-19E5289EB36E}" destId="{211F21E9-207A-4691-8C62-B4E341DB90E8}" srcOrd="0" destOrd="0" presId="urn:microsoft.com/office/officeart/2008/layout/HorizontalMultiLevelHierarchy"/>
    <dgm:cxn modelId="{73E9DA54-8D5B-43DF-AEE5-C800CC9B8F36}" type="presParOf" srcId="{F9C1DD84-BB29-4E65-9412-94A09A76E917}" destId="{F7CDEB7C-90B0-4966-8226-CBCB6B3F97EC}" srcOrd="1" destOrd="0" presId="urn:microsoft.com/office/officeart/2008/layout/HorizontalMultiLevelHierarchy"/>
    <dgm:cxn modelId="{B5A7617F-E123-45E3-A892-FCCD2C827936}" type="presParOf" srcId="{F7CDEB7C-90B0-4966-8226-CBCB6B3F97EC}" destId="{612B12C1-4CD5-4E55-9ECC-45FBECF40625}" srcOrd="0" destOrd="0" presId="urn:microsoft.com/office/officeart/2008/layout/HorizontalMultiLevelHierarchy"/>
    <dgm:cxn modelId="{C4042B5B-E8AB-4023-8FE9-448627E7840A}" type="presParOf" srcId="{F7CDEB7C-90B0-4966-8226-CBCB6B3F97EC}" destId="{AB84359F-5062-4415-8492-ACE05CD08B46}" srcOrd="1" destOrd="0" presId="urn:microsoft.com/office/officeart/2008/layout/HorizontalMultiLevelHierarchy"/>
    <dgm:cxn modelId="{D921341D-F89B-43A7-9528-8F20C0C972D6}" type="presParOf" srcId="{98C4730E-F59A-F745-AD7E-A327ECFBD0AC}" destId="{F64310E4-357F-45EA-8C63-9CA731EECEF6}" srcOrd="8" destOrd="0" presId="urn:microsoft.com/office/officeart/2008/layout/HorizontalMultiLevelHierarchy"/>
    <dgm:cxn modelId="{671DB498-911D-483C-A443-AF51942DD2EA}" type="presParOf" srcId="{F64310E4-357F-45EA-8C63-9CA731EECEF6}" destId="{C8A97B83-C8D2-46A5-A769-2641EE97F76B}" srcOrd="0" destOrd="0" presId="urn:microsoft.com/office/officeart/2008/layout/HorizontalMultiLevelHierarchy"/>
    <dgm:cxn modelId="{CCE99BDD-30E9-4B0E-9068-FB7A7D2361B4}" type="presParOf" srcId="{98C4730E-F59A-F745-AD7E-A327ECFBD0AC}" destId="{3E85D1FC-EA89-4B20-90D8-DAEAF20B5C79}" srcOrd="9" destOrd="0" presId="urn:microsoft.com/office/officeart/2008/layout/HorizontalMultiLevelHierarchy"/>
    <dgm:cxn modelId="{1C273AAD-5874-4F8B-B4A6-E51EDF25DC3F}" type="presParOf" srcId="{3E85D1FC-EA89-4B20-90D8-DAEAF20B5C79}" destId="{F5FD0403-5327-4183-9160-3F065952016F}" srcOrd="0" destOrd="0" presId="urn:microsoft.com/office/officeart/2008/layout/HorizontalMultiLevelHierarchy"/>
    <dgm:cxn modelId="{D52EB084-C5A1-4AFD-B060-C1E779255F19}" type="presParOf" srcId="{3E85D1FC-EA89-4B20-90D8-DAEAF20B5C79}" destId="{77BD12A8-3EE4-4F8E-97A8-993407EE7A0B}" srcOrd="1" destOrd="0" presId="urn:microsoft.com/office/officeart/2008/layout/HorizontalMultiLevelHierarchy"/>
    <dgm:cxn modelId="{62EADFFE-70B3-4A0E-9243-7E5D3A2D66F9}" type="presParOf" srcId="{77BD12A8-3EE4-4F8E-97A8-993407EE7A0B}" destId="{BBCACA23-94DC-48E1-B3A8-FC34560E2A3B}" srcOrd="0" destOrd="0" presId="urn:microsoft.com/office/officeart/2008/layout/HorizontalMultiLevelHierarchy"/>
    <dgm:cxn modelId="{846239A9-9CE0-4731-87E0-F121A64FC3FD}" type="presParOf" srcId="{BBCACA23-94DC-48E1-B3A8-FC34560E2A3B}" destId="{975D5F71-B88B-4C9E-91E5-5D147805D7AA}" srcOrd="0" destOrd="0" presId="urn:microsoft.com/office/officeart/2008/layout/HorizontalMultiLevelHierarchy"/>
    <dgm:cxn modelId="{0E0D7716-7D85-4658-B8BD-0C9AA31B28F2}" type="presParOf" srcId="{77BD12A8-3EE4-4F8E-97A8-993407EE7A0B}" destId="{1E197CA4-B3BF-4599-A339-88D6A12A0BFE}" srcOrd="1" destOrd="0" presId="urn:microsoft.com/office/officeart/2008/layout/HorizontalMultiLevelHierarchy"/>
    <dgm:cxn modelId="{EB3446AE-C293-47B6-B1D9-0C239F975A8A}" type="presParOf" srcId="{1E197CA4-B3BF-4599-A339-88D6A12A0BFE}" destId="{5CC6BC30-90E0-4526-9E7E-0E6143C8E99A}" srcOrd="0" destOrd="0" presId="urn:microsoft.com/office/officeart/2008/layout/HorizontalMultiLevelHierarchy"/>
    <dgm:cxn modelId="{6E6365D7-9165-4B77-8458-BA84AE42F014}" type="presParOf" srcId="{1E197CA4-B3BF-4599-A339-88D6A12A0BFE}" destId="{1AB5A7AB-D0E6-4FF5-B9E8-976A13CA0176}" srcOrd="1" destOrd="0" presId="urn:microsoft.com/office/officeart/2008/layout/HorizontalMultiLevelHierarchy"/>
    <dgm:cxn modelId="{D1807E23-87D2-412F-BC27-FD620E2C2926}" type="presParOf" srcId="{98C4730E-F59A-F745-AD7E-A327ECFBD0AC}" destId="{1EF3D5AC-8B2C-45C7-93E8-E8B894A5CA21}" srcOrd="10" destOrd="0" presId="urn:microsoft.com/office/officeart/2008/layout/HorizontalMultiLevelHierarchy"/>
    <dgm:cxn modelId="{F3CA632A-195D-48E8-86F5-63C870C88F9E}" type="presParOf" srcId="{1EF3D5AC-8B2C-45C7-93E8-E8B894A5CA21}" destId="{CCCAD1C0-F288-482A-A340-E6CD58E84B9D}" srcOrd="0" destOrd="0" presId="urn:microsoft.com/office/officeart/2008/layout/HorizontalMultiLevelHierarchy"/>
    <dgm:cxn modelId="{C89785A5-1448-46BB-9CA5-FA0B856F6058}" type="presParOf" srcId="{98C4730E-F59A-F745-AD7E-A327ECFBD0AC}" destId="{7E7A0F7E-15A9-48EA-9156-EB555A1BF115}" srcOrd="11" destOrd="0" presId="urn:microsoft.com/office/officeart/2008/layout/HorizontalMultiLevelHierarchy"/>
    <dgm:cxn modelId="{80F59BC1-5EEF-4108-81E2-44F0CE8401BE}" type="presParOf" srcId="{7E7A0F7E-15A9-48EA-9156-EB555A1BF115}" destId="{BB1658D3-8BEB-4964-960C-F49A21DDDEE8}" srcOrd="0" destOrd="0" presId="urn:microsoft.com/office/officeart/2008/layout/HorizontalMultiLevelHierarchy"/>
    <dgm:cxn modelId="{1334D6B0-D8AC-46F2-B4C3-7376ABE7FDE6}" type="presParOf" srcId="{7E7A0F7E-15A9-48EA-9156-EB555A1BF115}" destId="{E91669B4-BB50-4C65-A316-E0FA54E0B07A}" srcOrd="1" destOrd="0" presId="urn:microsoft.com/office/officeart/2008/layout/HorizontalMultiLevelHierarchy"/>
    <dgm:cxn modelId="{ADCC21BD-4A49-40E6-8E74-2ADC92A0E0A9}" type="presParOf" srcId="{E91669B4-BB50-4C65-A316-E0FA54E0B07A}" destId="{84F52BAA-7A9D-41CC-BB03-860C63B255F0}" srcOrd="0" destOrd="0" presId="urn:microsoft.com/office/officeart/2008/layout/HorizontalMultiLevelHierarchy"/>
    <dgm:cxn modelId="{77B55B87-2A8D-4FF5-A2F2-96558E481671}" type="presParOf" srcId="{84F52BAA-7A9D-41CC-BB03-860C63B255F0}" destId="{09FB6CBE-9235-4CB7-A325-9239F80487DC}" srcOrd="0" destOrd="0" presId="urn:microsoft.com/office/officeart/2008/layout/HorizontalMultiLevelHierarchy"/>
    <dgm:cxn modelId="{25FB5AA5-60F4-455A-AF0F-5807DBFB6A09}" type="presParOf" srcId="{E91669B4-BB50-4C65-A316-E0FA54E0B07A}" destId="{5AE89121-80CE-4E8A-8C5B-08B1B667E90B}" srcOrd="1" destOrd="0" presId="urn:microsoft.com/office/officeart/2008/layout/HorizontalMultiLevelHierarchy"/>
    <dgm:cxn modelId="{3FEB0DE4-C424-4084-9D7F-DC5BE5D30EE8}" type="presParOf" srcId="{5AE89121-80CE-4E8A-8C5B-08B1B667E90B}" destId="{327832DD-1A63-42C0-996B-2F9F26A7A0BA}" srcOrd="0" destOrd="0" presId="urn:microsoft.com/office/officeart/2008/layout/HorizontalMultiLevelHierarchy"/>
    <dgm:cxn modelId="{C3BBE9A4-FA80-4114-A55A-CBA8B673AD0B}" type="presParOf" srcId="{5AE89121-80CE-4E8A-8C5B-08B1B667E90B}" destId="{EC259CB4-A249-4DF1-AB85-D1A657A5B0CB}" srcOrd="1" destOrd="0" presId="urn:microsoft.com/office/officeart/2008/layout/HorizontalMultiLevelHierarchy"/>
    <dgm:cxn modelId="{9CEFD0D9-BDD4-4C21-961A-1EB289AC98C2}" type="presParOf" srcId="{98C4730E-F59A-F745-AD7E-A327ECFBD0AC}" destId="{ED304880-28EE-4D4F-AAA2-F7EAF1F7C28B}" srcOrd="12" destOrd="0" presId="urn:microsoft.com/office/officeart/2008/layout/HorizontalMultiLevelHierarchy"/>
    <dgm:cxn modelId="{6A1AB22A-9A7F-432C-AC73-AC90FDEB172F}" type="presParOf" srcId="{ED304880-28EE-4D4F-AAA2-F7EAF1F7C28B}" destId="{9FC8480D-D835-426E-B88B-95A5364095A3}" srcOrd="0" destOrd="0" presId="urn:microsoft.com/office/officeart/2008/layout/HorizontalMultiLevelHierarchy"/>
    <dgm:cxn modelId="{8C26D31E-01B9-450B-B706-A09DD13ED943}" type="presParOf" srcId="{98C4730E-F59A-F745-AD7E-A327ECFBD0AC}" destId="{5464C62C-A74A-4D82-8ECB-66104B8D8141}" srcOrd="13" destOrd="0" presId="urn:microsoft.com/office/officeart/2008/layout/HorizontalMultiLevelHierarchy"/>
    <dgm:cxn modelId="{5A11E522-1012-4875-89A8-1EDB52CE8C7D}" type="presParOf" srcId="{5464C62C-A74A-4D82-8ECB-66104B8D8141}" destId="{D521C736-98B8-4744-BF06-6B32D440A2C4}" srcOrd="0" destOrd="0" presId="urn:microsoft.com/office/officeart/2008/layout/HorizontalMultiLevelHierarchy"/>
    <dgm:cxn modelId="{F7E96E85-5F5D-4CFE-8948-CE61F5E38695}" type="presParOf" srcId="{5464C62C-A74A-4D82-8ECB-66104B8D8141}" destId="{D74FA22B-D762-433C-9439-EDDDFE7F4496}" srcOrd="1" destOrd="0" presId="urn:microsoft.com/office/officeart/2008/layout/HorizontalMultiLevelHierarchy"/>
    <dgm:cxn modelId="{047C7F45-A129-4AED-ABDD-133146320B61}" type="presParOf" srcId="{D74FA22B-D762-433C-9439-EDDDFE7F4496}" destId="{F11D559D-4B7C-4A28-BD4D-96E90506DDDB}" srcOrd="0" destOrd="0" presId="urn:microsoft.com/office/officeart/2008/layout/HorizontalMultiLevelHierarchy"/>
    <dgm:cxn modelId="{D5F94F4B-9DC3-4129-BF4F-1BE9A563B87F}" type="presParOf" srcId="{F11D559D-4B7C-4A28-BD4D-96E90506DDDB}" destId="{A85E6652-B6FE-4FF6-A7D4-25D512B2121A}" srcOrd="0" destOrd="0" presId="urn:microsoft.com/office/officeart/2008/layout/HorizontalMultiLevelHierarchy"/>
    <dgm:cxn modelId="{902B2F0F-413C-4306-B8BD-897A4D75BC69}" type="presParOf" srcId="{D74FA22B-D762-433C-9439-EDDDFE7F4496}" destId="{288CEE32-CAED-452D-A82B-109FDD949ED4}" srcOrd="1" destOrd="0" presId="urn:microsoft.com/office/officeart/2008/layout/HorizontalMultiLevelHierarchy"/>
    <dgm:cxn modelId="{700ED619-5842-4D8F-A4B7-8DFE962EFBEC}" type="presParOf" srcId="{288CEE32-CAED-452D-A82B-109FDD949ED4}" destId="{9C7DD9E1-A74C-4E9C-A956-D6FF1CF20139}" srcOrd="0" destOrd="0" presId="urn:microsoft.com/office/officeart/2008/layout/HorizontalMultiLevelHierarchy"/>
    <dgm:cxn modelId="{0C590C76-AB6D-4346-BE4B-61959F136631}" type="presParOf" srcId="{288CEE32-CAED-452D-A82B-109FDD949ED4}" destId="{A4FAD601-E8AA-4B3B-BA35-9520F5B234E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559D-4B7C-4A28-BD4D-96E90506DDDB}">
      <dsp:nvSpPr>
        <dsp:cNvPr id="0" name=""/>
        <dsp:cNvSpPr/>
      </dsp:nvSpPr>
      <dsp:spPr>
        <a:xfrm>
          <a:off x="3822217" y="4565351"/>
          <a:ext cx="37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09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01810" y="4601618"/>
        <a:ext cx="18904" cy="18904"/>
      </dsp:txXfrm>
    </dsp:sp>
    <dsp:sp modelId="{ED304880-28EE-4D4F-AAA2-F7EAF1F7C28B}">
      <dsp:nvSpPr>
        <dsp:cNvPr id="0" name=""/>
        <dsp:cNvSpPr/>
      </dsp:nvSpPr>
      <dsp:spPr>
        <a:xfrm>
          <a:off x="1553676" y="2449732"/>
          <a:ext cx="378090" cy="2161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045" y="0"/>
              </a:lnTo>
              <a:lnTo>
                <a:pt x="189045" y="2161338"/>
              </a:lnTo>
              <a:lnTo>
                <a:pt x="378090" y="2161338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>
        <a:off x="1687867" y="3475547"/>
        <a:ext cx="109707" cy="109707"/>
      </dsp:txXfrm>
    </dsp:sp>
    <dsp:sp modelId="{84F52BAA-7A9D-41CC-BB03-860C63B255F0}">
      <dsp:nvSpPr>
        <dsp:cNvPr id="0" name=""/>
        <dsp:cNvSpPr/>
      </dsp:nvSpPr>
      <dsp:spPr>
        <a:xfrm>
          <a:off x="3822217" y="3844904"/>
          <a:ext cx="37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09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01810" y="3881172"/>
        <a:ext cx="18904" cy="18904"/>
      </dsp:txXfrm>
    </dsp:sp>
    <dsp:sp modelId="{1EF3D5AC-8B2C-45C7-93E8-E8B894A5CA21}">
      <dsp:nvSpPr>
        <dsp:cNvPr id="0" name=""/>
        <dsp:cNvSpPr/>
      </dsp:nvSpPr>
      <dsp:spPr>
        <a:xfrm>
          <a:off x="1553676" y="2449732"/>
          <a:ext cx="378090" cy="144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045" y="0"/>
              </a:lnTo>
              <a:lnTo>
                <a:pt x="189045" y="1440892"/>
              </a:lnTo>
              <a:lnTo>
                <a:pt x="378090" y="1440892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705480" y="3132936"/>
        <a:ext cx="74483" cy="74483"/>
      </dsp:txXfrm>
    </dsp:sp>
    <dsp:sp modelId="{BBCACA23-94DC-48E1-B3A8-FC34560E2A3B}">
      <dsp:nvSpPr>
        <dsp:cNvPr id="0" name=""/>
        <dsp:cNvSpPr/>
      </dsp:nvSpPr>
      <dsp:spPr>
        <a:xfrm>
          <a:off x="3822217" y="3124458"/>
          <a:ext cx="37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09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01810" y="3160726"/>
        <a:ext cx="18904" cy="18904"/>
      </dsp:txXfrm>
    </dsp:sp>
    <dsp:sp modelId="{F64310E4-357F-45EA-8C63-9CA731EECEF6}">
      <dsp:nvSpPr>
        <dsp:cNvPr id="0" name=""/>
        <dsp:cNvSpPr/>
      </dsp:nvSpPr>
      <dsp:spPr>
        <a:xfrm>
          <a:off x="1553676" y="2449732"/>
          <a:ext cx="378090" cy="720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045" y="0"/>
              </a:lnTo>
              <a:lnTo>
                <a:pt x="189045" y="720446"/>
              </a:lnTo>
              <a:lnTo>
                <a:pt x="378090" y="720446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722381" y="2789614"/>
        <a:ext cx="40681" cy="40681"/>
      </dsp:txXfrm>
    </dsp:sp>
    <dsp:sp modelId="{97539DEE-B17A-4E97-AF1C-19E5289EB36E}">
      <dsp:nvSpPr>
        <dsp:cNvPr id="0" name=""/>
        <dsp:cNvSpPr/>
      </dsp:nvSpPr>
      <dsp:spPr>
        <a:xfrm>
          <a:off x="3822217" y="2404012"/>
          <a:ext cx="37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09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01810" y="2440280"/>
        <a:ext cx="18904" cy="18904"/>
      </dsp:txXfrm>
    </dsp:sp>
    <dsp:sp modelId="{6682FC97-9AE6-4839-A6EE-4CC717BB2C51}">
      <dsp:nvSpPr>
        <dsp:cNvPr id="0" name=""/>
        <dsp:cNvSpPr/>
      </dsp:nvSpPr>
      <dsp:spPr>
        <a:xfrm>
          <a:off x="1553676" y="2404012"/>
          <a:ext cx="37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090" y="45720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733269" y="2440280"/>
        <a:ext cx="18904" cy="18904"/>
      </dsp:txXfrm>
    </dsp:sp>
    <dsp:sp modelId="{6E9420E2-1155-F048-8088-8925B2C32354}">
      <dsp:nvSpPr>
        <dsp:cNvPr id="0" name=""/>
        <dsp:cNvSpPr/>
      </dsp:nvSpPr>
      <dsp:spPr>
        <a:xfrm>
          <a:off x="3822217" y="1683566"/>
          <a:ext cx="37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09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01810" y="1719834"/>
        <a:ext cx="18904" cy="18904"/>
      </dsp:txXfrm>
    </dsp:sp>
    <dsp:sp modelId="{FFE50BBB-F845-8941-80C1-F02AB05273C7}">
      <dsp:nvSpPr>
        <dsp:cNvPr id="0" name=""/>
        <dsp:cNvSpPr/>
      </dsp:nvSpPr>
      <dsp:spPr>
        <a:xfrm>
          <a:off x="1553676" y="1729286"/>
          <a:ext cx="378090" cy="720446"/>
        </a:xfrm>
        <a:custGeom>
          <a:avLst/>
          <a:gdLst/>
          <a:ahLst/>
          <a:cxnLst/>
          <a:rect l="0" t="0" r="0" b="0"/>
          <a:pathLst>
            <a:path>
              <a:moveTo>
                <a:pt x="0" y="720446"/>
              </a:moveTo>
              <a:lnTo>
                <a:pt x="189045" y="720446"/>
              </a:lnTo>
              <a:lnTo>
                <a:pt x="189045" y="0"/>
              </a:lnTo>
              <a:lnTo>
                <a:pt x="378090" y="0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722381" y="2069168"/>
        <a:ext cx="40681" cy="40681"/>
      </dsp:txXfrm>
    </dsp:sp>
    <dsp:sp modelId="{96357437-BD28-204C-98E9-F79D49265B38}">
      <dsp:nvSpPr>
        <dsp:cNvPr id="0" name=""/>
        <dsp:cNvSpPr/>
      </dsp:nvSpPr>
      <dsp:spPr>
        <a:xfrm>
          <a:off x="3822217" y="963120"/>
          <a:ext cx="37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09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01810" y="999387"/>
        <a:ext cx="18904" cy="18904"/>
      </dsp:txXfrm>
    </dsp:sp>
    <dsp:sp modelId="{AAB8FB49-E004-D743-9D74-758C6F39656D}">
      <dsp:nvSpPr>
        <dsp:cNvPr id="0" name=""/>
        <dsp:cNvSpPr/>
      </dsp:nvSpPr>
      <dsp:spPr>
        <a:xfrm>
          <a:off x="1553676" y="1008840"/>
          <a:ext cx="378090" cy="1440892"/>
        </a:xfrm>
        <a:custGeom>
          <a:avLst/>
          <a:gdLst/>
          <a:ahLst/>
          <a:cxnLst/>
          <a:rect l="0" t="0" r="0" b="0"/>
          <a:pathLst>
            <a:path>
              <a:moveTo>
                <a:pt x="0" y="1440892"/>
              </a:moveTo>
              <a:lnTo>
                <a:pt x="189045" y="1440892"/>
              </a:lnTo>
              <a:lnTo>
                <a:pt x="189045" y="0"/>
              </a:lnTo>
              <a:lnTo>
                <a:pt x="378090" y="0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705480" y="1692044"/>
        <a:ext cx="74483" cy="74483"/>
      </dsp:txXfrm>
    </dsp:sp>
    <dsp:sp modelId="{480E7E18-2698-B44C-9E6C-F16BA1A11BE8}">
      <dsp:nvSpPr>
        <dsp:cNvPr id="0" name=""/>
        <dsp:cNvSpPr/>
      </dsp:nvSpPr>
      <dsp:spPr>
        <a:xfrm>
          <a:off x="3822217" y="242673"/>
          <a:ext cx="37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09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01810" y="278941"/>
        <a:ext cx="18904" cy="18904"/>
      </dsp:txXfrm>
    </dsp:sp>
    <dsp:sp modelId="{02583348-899E-E944-83A3-7198BE8A0678}">
      <dsp:nvSpPr>
        <dsp:cNvPr id="0" name=""/>
        <dsp:cNvSpPr/>
      </dsp:nvSpPr>
      <dsp:spPr>
        <a:xfrm>
          <a:off x="1553676" y="288393"/>
          <a:ext cx="378090" cy="2161338"/>
        </a:xfrm>
        <a:custGeom>
          <a:avLst/>
          <a:gdLst/>
          <a:ahLst/>
          <a:cxnLst/>
          <a:rect l="0" t="0" r="0" b="0"/>
          <a:pathLst>
            <a:path>
              <a:moveTo>
                <a:pt x="0" y="2161338"/>
              </a:moveTo>
              <a:lnTo>
                <a:pt x="189045" y="2161338"/>
              </a:lnTo>
              <a:lnTo>
                <a:pt x="189045" y="0"/>
              </a:lnTo>
              <a:lnTo>
                <a:pt x="378090" y="0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1687867" y="1314209"/>
        <a:ext cx="109707" cy="109707"/>
      </dsp:txXfrm>
    </dsp:sp>
    <dsp:sp modelId="{143E515F-BA40-8446-9F9D-F252968B4D4F}">
      <dsp:nvSpPr>
        <dsp:cNvPr id="0" name=""/>
        <dsp:cNvSpPr/>
      </dsp:nvSpPr>
      <dsp:spPr>
        <a:xfrm rot="16200000">
          <a:off x="506865" y="2205968"/>
          <a:ext cx="1606094" cy="4875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 smtClean="0">
              <a:solidFill>
                <a:srgbClr val="FF0000"/>
              </a:solidFill>
            </a:rPr>
            <a:t>Nombre App </a:t>
          </a:r>
        </a:p>
      </dsp:txBody>
      <dsp:txXfrm>
        <a:off x="506865" y="2205968"/>
        <a:ext cx="1606094" cy="487528"/>
      </dsp:txXfrm>
    </dsp:sp>
    <dsp:sp modelId="{3527D0D3-2316-4E48-8318-724F80D3E3CB}">
      <dsp:nvSpPr>
        <dsp:cNvPr id="0" name=""/>
        <dsp:cNvSpPr/>
      </dsp:nvSpPr>
      <dsp:spPr>
        <a:xfrm>
          <a:off x="1931767" y="215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0" kern="1200" dirty="0" smtClean="0">
              <a:latin typeface="+mn-lt"/>
            </a:rPr>
            <a:t>Lenguaje de Programación</a:t>
          </a:r>
          <a:endParaRPr lang="es-ES" sz="800" b="0" kern="1200" dirty="0">
            <a:latin typeface="+mn-lt"/>
          </a:endParaRPr>
        </a:p>
      </dsp:txBody>
      <dsp:txXfrm>
        <a:off x="1931767" y="215"/>
        <a:ext cx="1890450" cy="576356"/>
      </dsp:txXfrm>
    </dsp:sp>
    <dsp:sp modelId="{9F3CD9DE-406E-F445-A267-E3BDA2E2E1C9}">
      <dsp:nvSpPr>
        <dsp:cNvPr id="0" name=""/>
        <dsp:cNvSpPr/>
      </dsp:nvSpPr>
      <dsp:spPr>
        <a:xfrm>
          <a:off x="4200308" y="215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0" kern="1200" dirty="0" smtClean="0">
              <a:latin typeface="+mn-lt"/>
            </a:rPr>
            <a:t>Java EE Versión 1.8</a:t>
          </a:r>
          <a:endParaRPr lang="es-ES" sz="800" b="0" kern="1200" dirty="0">
            <a:latin typeface="+mn-lt"/>
          </a:endParaRPr>
        </a:p>
      </dsp:txBody>
      <dsp:txXfrm>
        <a:off x="4200308" y="215"/>
        <a:ext cx="1890450" cy="576356"/>
      </dsp:txXfrm>
    </dsp:sp>
    <dsp:sp modelId="{8E3B8B93-1D15-4640-B682-E78C283996BB}">
      <dsp:nvSpPr>
        <dsp:cNvPr id="0" name=""/>
        <dsp:cNvSpPr/>
      </dsp:nvSpPr>
      <dsp:spPr>
        <a:xfrm>
          <a:off x="1931767" y="720661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0" kern="1200" dirty="0" smtClean="0">
              <a:latin typeface="+mn-lt"/>
            </a:rPr>
            <a:t>Capa de Presentación</a:t>
          </a:r>
          <a:endParaRPr lang="es-ES" sz="800" b="0" kern="1200" dirty="0">
            <a:latin typeface="+mn-lt"/>
          </a:endParaRPr>
        </a:p>
      </dsp:txBody>
      <dsp:txXfrm>
        <a:off x="1931767" y="720661"/>
        <a:ext cx="1890450" cy="576356"/>
      </dsp:txXfrm>
    </dsp:sp>
    <dsp:sp modelId="{D64A4ACB-F30C-C04B-9E5F-CC748B44B616}">
      <dsp:nvSpPr>
        <dsp:cNvPr id="0" name=""/>
        <dsp:cNvSpPr/>
      </dsp:nvSpPr>
      <dsp:spPr>
        <a:xfrm>
          <a:off x="4200308" y="720661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err="1" smtClean="0">
              <a:latin typeface="+mn-lt"/>
            </a:rPr>
            <a:t>Primefaces</a:t>
          </a:r>
          <a:r>
            <a:rPr lang="es-CO" sz="800" b="0" i="0" u="none" kern="1200" dirty="0" smtClean="0">
              <a:latin typeface="+mn-lt"/>
            </a:rPr>
            <a:t> Framework Versión 6.2</a:t>
          </a:r>
          <a:endParaRPr lang="es-ES" sz="800" b="0" kern="1200" dirty="0">
            <a:latin typeface="+mn-lt"/>
          </a:endParaRPr>
        </a:p>
      </dsp:txBody>
      <dsp:txXfrm>
        <a:off x="4200308" y="720661"/>
        <a:ext cx="1890450" cy="576356"/>
      </dsp:txXfrm>
    </dsp:sp>
    <dsp:sp modelId="{C7F3D63C-B45E-3B44-A675-71EF3E549F4D}">
      <dsp:nvSpPr>
        <dsp:cNvPr id="0" name=""/>
        <dsp:cNvSpPr/>
      </dsp:nvSpPr>
      <dsp:spPr>
        <a:xfrm>
          <a:off x="1931767" y="1441107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Capa de Control</a:t>
          </a:r>
          <a:endParaRPr lang="es-ES" sz="800" b="0" kern="1200" dirty="0">
            <a:latin typeface="+mn-lt"/>
          </a:endParaRPr>
        </a:p>
      </dsp:txBody>
      <dsp:txXfrm>
        <a:off x="1931767" y="1441107"/>
        <a:ext cx="1890450" cy="576356"/>
      </dsp:txXfrm>
    </dsp:sp>
    <dsp:sp modelId="{2AA0BA90-DCA5-6A45-B60B-C235F17862B5}">
      <dsp:nvSpPr>
        <dsp:cNvPr id="0" name=""/>
        <dsp:cNvSpPr/>
      </dsp:nvSpPr>
      <dsp:spPr>
        <a:xfrm>
          <a:off x="4200308" y="1441107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Java Server Faces (JSF) Versión 2.2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Spring Framework  Versión 4.1.6</a:t>
          </a:r>
          <a:endParaRPr lang="es-ES" sz="800" b="0" kern="1200" dirty="0">
            <a:latin typeface="+mn-lt"/>
          </a:endParaRPr>
        </a:p>
      </dsp:txBody>
      <dsp:txXfrm>
        <a:off x="4200308" y="1441107"/>
        <a:ext cx="1890450" cy="576356"/>
      </dsp:txXfrm>
    </dsp:sp>
    <dsp:sp modelId="{9F753028-97E6-4DE0-8E31-5512A70A2A70}">
      <dsp:nvSpPr>
        <dsp:cNvPr id="0" name=""/>
        <dsp:cNvSpPr/>
      </dsp:nvSpPr>
      <dsp:spPr>
        <a:xfrm>
          <a:off x="1931767" y="2161554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Capa de Modelo de Datos</a:t>
          </a:r>
          <a:endParaRPr lang="es-ES" sz="800" b="0" kern="1200" dirty="0">
            <a:latin typeface="+mn-lt"/>
          </a:endParaRPr>
        </a:p>
      </dsp:txBody>
      <dsp:txXfrm>
        <a:off x="1931767" y="2161554"/>
        <a:ext cx="1890450" cy="576356"/>
      </dsp:txXfrm>
    </dsp:sp>
    <dsp:sp modelId="{612B12C1-4CD5-4E55-9ECC-45FBECF40625}">
      <dsp:nvSpPr>
        <dsp:cNvPr id="0" name=""/>
        <dsp:cNvSpPr/>
      </dsp:nvSpPr>
      <dsp:spPr>
        <a:xfrm>
          <a:off x="4200308" y="2161554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err="1" smtClean="0">
              <a:latin typeface="+mn-lt"/>
            </a:rPr>
            <a:t>Hibernate</a:t>
          </a:r>
          <a:r>
            <a:rPr lang="es-CO" sz="800" b="0" i="0" u="none" kern="1200" dirty="0" smtClean="0">
              <a:latin typeface="+mn-lt"/>
            </a:rPr>
            <a:t> Versión 4.3.8</a:t>
          </a:r>
          <a:endParaRPr lang="es-ES" sz="800" b="0" kern="1200" dirty="0">
            <a:latin typeface="+mn-lt"/>
          </a:endParaRPr>
        </a:p>
      </dsp:txBody>
      <dsp:txXfrm>
        <a:off x="4200308" y="2161554"/>
        <a:ext cx="1890450" cy="576356"/>
      </dsp:txXfrm>
    </dsp:sp>
    <dsp:sp modelId="{F5FD0403-5327-4183-9160-3F065952016F}">
      <dsp:nvSpPr>
        <dsp:cNvPr id="0" name=""/>
        <dsp:cNvSpPr/>
      </dsp:nvSpPr>
      <dsp:spPr>
        <a:xfrm>
          <a:off x="1931767" y="2882000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Gestor de Dependencias</a:t>
          </a:r>
          <a:endParaRPr lang="es-ES" sz="800" b="0" kern="1200" dirty="0">
            <a:latin typeface="+mn-lt"/>
          </a:endParaRPr>
        </a:p>
      </dsp:txBody>
      <dsp:txXfrm>
        <a:off x="1931767" y="2882000"/>
        <a:ext cx="1890450" cy="576356"/>
      </dsp:txXfrm>
    </dsp:sp>
    <dsp:sp modelId="{5CC6BC30-90E0-4526-9E7E-0E6143C8E99A}">
      <dsp:nvSpPr>
        <dsp:cNvPr id="0" name=""/>
        <dsp:cNvSpPr/>
      </dsp:nvSpPr>
      <dsp:spPr>
        <a:xfrm>
          <a:off x="4200308" y="2882000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err="1" smtClean="0">
              <a:latin typeface="+mn-lt"/>
            </a:rPr>
            <a:t>Maven</a:t>
          </a:r>
          <a:endParaRPr lang="es-ES" sz="800" b="0" kern="1200" dirty="0">
            <a:latin typeface="+mn-lt"/>
          </a:endParaRPr>
        </a:p>
      </dsp:txBody>
      <dsp:txXfrm>
        <a:off x="4200308" y="2882000"/>
        <a:ext cx="1890450" cy="576356"/>
      </dsp:txXfrm>
    </dsp:sp>
    <dsp:sp modelId="{BB1658D3-8BEB-4964-960C-F49A21DDDEE8}">
      <dsp:nvSpPr>
        <dsp:cNvPr id="0" name=""/>
        <dsp:cNvSpPr/>
      </dsp:nvSpPr>
      <dsp:spPr>
        <a:xfrm>
          <a:off x="1931767" y="3602446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Motor de Base de Datos</a:t>
          </a:r>
          <a:endParaRPr lang="es-ES" sz="800" b="0" kern="1200" dirty="0">
            <a:latin typeface="+mn-lt"/>
          </a:endParaRPr>
        </a:p>
      </dsp:txBody>
      <dsp:txXfrm>
        <a:off x="1931767" y="3602446"/>
        <a:ext cx="1890450" cy="576356"/>
      </dsp:txXfrm>
    </dsp:sp>
    <dsp:sp modelId="{327832DD-1A63-42C0-996B-2F9F26A7A0BA}">
      <dsp:nvSpPr>
        <dsp:cNvPr id="0" name=""/>
        <dsp:cNvSpPr/>
      </dsp:nvSpPr>
      <dsp:spPr>
        <a:xfrm>
          <a:off x="4200308" y="3602446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SQL Server Versión 2018</a:t>
          </a:r>
          <a:endParaRPr lang="es-ES" sz="800" b="0" kern="1200" dirty="0">
            <a:latin typeface="+mn-lt"/>
          </a:endParaRPr>
        </a:p>
      </dsp:txBody>
      <dsp:txXfrm>
        <a:off x="4200308" y="3602446"/>
        <a:ext cx="1890450" cy="576356"/>
      </dsp:txXfrm>
    </dsp:sp>
    <dsp:sp modelId="{D521C736-98B8-4744-BF06-6B32D440A2C4}">
      <dsp:nvSpPr>
        <dsp:cNvPr id="0" name=""/>
        <dsp:cNvSpPr/>
      </dsp:nvSpPr>
      <dsp:spPr>
        <a:xfrm>
          <a:off x="1931767" y="4322892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Servidor de Aplicaciones</a:t>
          </a:r>
          <a:endParaRPr lang="es-ES" sz="800" b="0" kern="1200" dirty="0">
            <a:latin typeface="+mn-lt"/>
          </a:endParaRPr>
        </a:p>
      </dsp:txBody>
      <dsp:txXfrm>
        <a:off x="1931767" y="4322892"/>
        <a:ext cx="1890450" cy="576356"/>
      </dsp:txXfrm>
    </dsp:sp>
    <dsp:sp modelId="{9C7DD9E1-A74C-4E9C-A956-D6FF1CF20139}">
      <dsp:nvSpPr>
        <dsp:cNvPr id="0" name=""/>
        <dsp:cNvSpPr/>
      </dsp:nvSpPr>
      <dsp:spPr>
        <a:xfrm>
          <a:off x="4200308" y="4322892"/>
          <a:ext cx="1890450" cy="576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>
              <a:latin typeface="+mn-lt"/>
            </a:rPr>
            <a:t>Apache </a:t>
          </a:r>
          <a:r>
            <a:rPr lang="es-CO" sz="800" b="0" i="0" u="none" kern="1200" dirty="0" err="1" smtClean="0">
              <a:latin typeface="+mn-lt"/>
            </a:rPr>
            <a:t>Tomcat</a:t>
          </a:r>
          <a:r>
            <a:rPr lang="es-CO" sz="800" b="0" i="0" u="none" kern="1200" dirty="0" smtClean="0">
              <a:latin typeface="+mn-lt"/>
            </a:rPr>
            <a:t> 8</a:t>
          </a:r>
          <a:endParaRPr lang="es-ES" sz="800" b="0" kern="1200" dirty="0">
            <a:latin typeface="+mn-lt"/>
          </a:endParaRPr>
        </a:p>
      </dsp:txBody>
      <dsp:txXfrm>
        <a:off x="4200308" y="4322892"/>
        <a:ext cx="1890450" cy="576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August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August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58998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dirty="0" smtClean="0"/>
              <a:t>Propuesta de desarrollo Aplicativo de Presupuesto de Gastos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89078"/>
              </p:ext>
            </p:extLst>
          </p:nvPr>
        </p:nvGraphicFramePr>
        <p:xfrm>
          <a:off x="1524000" y="4436280"/>
          <a:ext cx="6096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Cliente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Marketing Personal S.A.</a:t>
                      </a:r>
                      <a:endParaRPr lang="es-E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Versión de presupuesto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1.0</a:t>
                      </a:r>
                      <a:endParaRPr lang="es-E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Fecha de presentación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16 Agosto 2018 </a:t>
                      </a:r>
                      <a:endParaRPr lang="es-ES" sz="16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09" y="562232"/>
            <a:ext cx="3213710" cy="321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2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74340" y="1645516"/>
            <a:ext cx="264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Índice de contenido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7171"/>
              </p:ext>
            </p:extLst>
          </p:nvPr>
        </p:nvGraphicFramePr>
        <p:xfrm>
          <a:off x="2474340" y="2061888"/>
          <a:ext cx="419532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2255"/>
                <a:gridCol w="803065"/>
              </a:tblGrid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Objetivos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3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Alcance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4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Tecnología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6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Oferta económica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7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Notas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10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Aceptación de la propuesta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13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9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9888" y="597813"/>
            <a:ext cx="5168735" cy="581436"/>
          </a:xfrm>
        </p:spPr>
        <p:txBody>
          <a:bodyPr>
            <a:noAutofit/>
          </a:bodyPr>
          <a:lstStyle/>
          <a:p>
            <a:r>
              <a:rPr lang="es-ES" sz="2400" dirty="0" smtClean="0"/>
              <a:t>Objetivos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262692" y="2465937"/>
            <a:ext cx="820278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D</a:t>
            </a:r>
            <a:r>
              <a:rPr lang="es-CO" sz="1400" dirty="0" smtClean="0"/>
              <a:t>esarrollar </a:t>
            </a:r>
            <a:r>
              <a:rPr lang="es-CO" sz="1400" dirty="0"/>
              <a:t>un aplicativo que permita la elaboración e integración del presupuesto de gastos por cuenta y centro de costos para la vigencia 2019, que tendrá una visual y cálculo mensual y </a:t>
            </a:r>
            <a:r>
              <a:rPr lang="es-CO" sz="1400" dirty="0" err="1"/>
              <a:t>campañal</a:t>
            </a:r>
            <a:r>
              <a:rPr lang="es-CO" sz="1400" dirty="0"/>
              <a:t>, y podrá ser descargado a Excel. La información presupuestal será ingresada por los responsables del gasto de cada gerencia, quienes tendrán acceso a través de la intranet mediante un usuario y contraseña.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99393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/>
          <p:cNvSpPr txBox="1">
            <a:spLocks/>
          </p:cNvSpPr>
          <p:nvPr/>
        </p:nvSpPr>
        <p:spPr>
          <a:xfrm>
            <a:off x="701322" y="1345435"/>
            <a:ext cx="7800125" cy="386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100" dirty="0"/>
              <a:t>Aplicativo consta de los siguientes módulos, los cuales tendrán las validaciones respectivas por campos y acciones, se describen a continuación</a:t>
            </a:r>
            <a:r>
              <a:rPr lang="es-CO" sz="1100" dirty="0" smtClean="0"/>
              <a:t>:</a:t>
            </a:r>
          </a:p>
          <a:p>
            <a:pPr marL="0" indent="0">
              <a:buNone/>
            </a:pPr>
            <a:endParaRPr lang="es-CO" sz="1100" dirty="0"/>
          </a:p>
          <a:p>
            <a:pPr fontAlgn="base"/>
            <a:r>
              <a:rPr lang="es-CO" sz="1100" b="1" dirty="0" smtClean="0"/>
              <a:t>Creación </a:t>
            </a:r>
            <a:r>
              <a:rPr lang="es-CO" sz="1100" b="1" dirty="0"/>
              <a:t>base de datos: </a:t>
            </a:r>
            <a:r>
              <a:rPr lang="es-CO" sz="1100" dirty="0"/>
              <a:t>Se diseñará e implementará el modelo de base de datos sobre el cual estará almacenada toda la información, correspondiente a la aplicación. </a:t>
            </a:r>
            <a:endParaRPr lang="es-CO" sz="1100" dirty="0" smtClean="0"/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 err="1"/>
              <a:t>Login</a:t>
            </a:r>
            <a:r>
              <a:rPr lang="es-CO" sz="1100" b="1" dirty="0"/>
              <a:t> (Todos los usuarios):</a:t>
            </a:r>
            <a:r>
              <a:rPr lang="es-CO" sz="1100" dirty="0"/>
              <a:t> ingreso del usuario con validación de acceso por directorio activo, con validación de respectivos roles, y estados de los usuarios</a:t>
            </a:r>
            <a:r>
              <a:rPr lang="es-CO" sz="1100" dirty="0" smtClean="0"/>
              <a:t>.</a:t>
            </a:r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Maestro de usuarios (Administrador):</a:t>
            </a:r>
            <a:r>
              <a:rPr lang="es-CO" sz="1100" dirty="0"/>
              <a:t> El usuario administrador, quien se encargará de realizar el mantenimiento de los usuarios, y sus datos, tales como estado, nombre, correo, cuenta, centro costos, gerencia, rol, cédula. Estos datos podrán ser cargados de manera masiva a partir de un archivo </a:t>
            </a:r>
            <a:r>
              <a:rPr lang="es-CO" sz="1100" dirty="0" err="1"/>
              <a:t>excel</a:t>
            </a:r>
            <a:r>
              <a:rPr lang="es-CO" sz="1100" dirty="0"/>
              <a:t>, con base en una plantilla suministrada por la aplicación. </a:t>
            </a:r>
            <a:endParaRPr lang="es-CO" sz="1100" dirty="0" smtClean="0"/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Maestro de cuentas y centros de costos (Administrador)</a:t>
            </a:r>
            <a:r>
              <a:rPr lang="es-CO" sz="1100" dirty="0"/>
              <a:t>: Permitirá la creación y actualización de las cuentas y centros de costos, también la relación entre ellos. Estos datos podrán ser cargados de manera masiva a partir de un archivo </a:t>
            </a:r>
            <a:r>
              <a:rPr lang="es-CO" sz="1100" dirty="0" err="1"/>
              <a:t>excel</a:t>
            </a:r>
            <a:r>
              <a:rPr lang="es-CO" sz="1100" dirty="0"/>
              <a:t>, con base en una plantilla suministrada por la aplicación.  </a:t>
            </a:r>
            <a:endParaRPr lang="es-CO" sz="1100" dirty="0" smtClean="0"/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 smtClean="0"/>
              <a:t>Configuración de Calculadora </a:t>
            </a:r>
            <a:r>
              <a:rPr lang="es-CO" sz="1100" b="1" dirty="0"/>
              <a:t>(Administrador)</a:t>
            </a:r>
            <a:r>
              <a:rPr lang="es-CO" sz="1100" dirty="0"/>
              <a:t>: Permitirá la creación y actualización de </a:t>
            </a:r>
            <a:r>
              <a:rPr lang="es-CO" sz="1100" dirty="0" smtClean="0"/>
              <a:t>la configuración de porcentajes de participación para los cálculos realizados a través de la calculadora.</a:t>
            </a:r>
            <a:endParaRPr lang="es-CO" sz="1100" dirty="0"/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Carga histórico presupuesto (Administrador): </a:t>
            </a:r>
            <a:r>
              <a:rPr lang="es-CO" sz="1100" dirty="0"/>
              <a:t>Esta opción permitirá realizar la carga histórica del presupuesto a partir de un archivo </a:t>
            </a:r>
            <a:r>
              <a:rPr lang="es-CO" sz="1100" dirty="0" err="1"/>
              <a:t>excel</a:t>
            </a:r>
            <a:r>
              <a:rPr lang="es-CO" sz="1100" dirty="0"/>
              <a:t>, con base en una plantilla suministrada por la aplicación.  </a:t>
            </a:r>
            <a:endParaRPr lang="es-CO" sz="1100" dirty="0" smtClean="0"/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Carga archivo plano nómina (Administrador)</a:t>
            </a:r>
            <a:r>
              <a:rPr lang="es-CO" sz="1100" dirty="0"/>
              <a:t>: Esta opción permitirá realizar la carga del presupuesto de nómina, a partir de un archivo </a:t>
            </a:r>
            <a:r>
              <a:rPr lang="es-CO" sz="1100" dirty="0" err="1"/>
              <a:t>excel</a:t>
            </a:r>
            <a:r>
              <a:rPr lang="es-CO" sz="1100" dirty="0"/>
              <a:t>, con base en una plantilla suministrada por la aplicación. </a:t>
            </a:r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239888" y="597813"/>
            <a:ext cx="8325556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Alcance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496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/>
          <p:cNvSpPr txBox="1">
            <a:spLocks/>
          </p:cNvSpPr>
          <p:nvPr/>
        </p:nvSpPr>
        <p:spPr>
          <a:xfrm>
            <a:off x="701323" y="1088633"/>
            <a:ext cx="7800125" cy="386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CO" sz="1100" b="1" dirty="0" smtClean="0"/>
              <a:t>Variables </a:t>
            </a:r>
            <a:r>
              <a:rPr lang="es-CO" sz="1100" b="1" dirty="0"/>
              <a:t>macroeconómicas (Administrador)</a:t>
            </a:r>
            <a:r>
              <a:rPr lang="es-CO" sz="1100" dirty="0"/>
              <a:t>: El administrador podrá gestionar las imágenes que contendrán la información de variables macroeconómicas., estas podrán ser ingresadas con un periodo de tiempo de visualización por fecha inicio y fin.  </a:t>
            </a:r>
            <a:endParaRPr lang="es-CO" sz="1100" dirty="0" smtClean="0"/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Variables macroeconómicas (Todos los usuarios):</a:t>
            </a:r>
            <a:r>
              <a:rPr lang="es-CO" sz="1100" dirty="0"/>
              <a:t>  Los usuarios podrán visualizar la información de variables macroeconómicas, una vez inicien sesión en el </a:t>
            </a:r>
            <a:r>
              <a:rPr lang="es-CO" sz="1100" dirty="0" smtClean="0"/>
              <a:t>aplicativo</a:t>
            </a:r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Creación de presupuesto (Responsable):</a:t>
            </a:r>
            <a:r>
              <a:rPr lang="es-CO" sz="1100" dirty="0"/>
              <a:t> Permite la creación del presupuesto </a:t>
            </a:r>
            <a:r>
              <a:rPr lang="es-CO" sz="1100" dirty="0" err="1"/>
              <a:t>campañal</a:t>
            </a:r>
            <a:r>
              <a:rPr lang="es-CO" sz="1100" dirty="0"/>
              <a:t> o mensual por centro de costos y cuenta, con la posibilidad de ingresar una observación para cada uno de estos presupuestos, estos podrán ser guardados para continuar su modificación en el momento que el usuario lo desee o </a:t>
            </a:r>
            <a:r>
              <a:rPr lang="es-CO" sz="1100" dirty="0" err="1"/>
              <a:t>tambien</a:t>
            </a:r>
            <a:r>
              <a:rPr lang="es-CO" sz="1100" dirty="0"/>
              <a:t> </a:t>
            </a:r>
            <a:r>
              <a:rPr lang="es-CO" sz="1100" dirty="0" err="1"/>
              <a:t>podra</a:t>
            </a:r>
            <a:r>
              <a:rPr lang="es-CO" sz="1100" dirty="0"/>
              <a:t> ser enviado al rol aprobador inicial, una vez enviado al aprobador inicial el presupuesto no podrá ser modificado. También tendrá la posibilidad de copiar y pegar desde un archivo de </a:t>
            </a:r>
            <a:r>
              <a:rPr lang="es-CO" sz="1100" dirty="0" err="1"/>
              <a:t>excel</a:t>
            </a:r>
            <a:r>
              <a:rPr lang="es-CO" sz="1100" dirty="0"/>
              <a:t>. Mientras se este ingresando el presupuesto se mostrará el valor total del presupuesto</a:t>
            </a:r>
            <a:r>
              <a:rPr lang="es-CO" sz="1100" dirty="0" smtClean="0"/>
              <a:t>.</a:t>
            </a:r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Aprobar presupuesto (Aprobado inicial):</a:t>
            </a:r>
            <a:r>
              <a:rPr lang="es-CO" sz="1100" dirty="0"/>
              <a:t> Se crearán pantallas las cuales permiten visualizar la información del presupuesto que se les fue enviado por parte del usuario rol responsable y permitirá aprobar o desaprobar el presupuesto. si es aprobado enviará correo electrónico, notificando su estado al rol aprobador final. En caso de ser rechazado se notificará a través de un correo electrónico al usuario responsable, a quién le permitirá nuevamente realizar modificaciones sobre el presupuesto</a:t>
            </a:r>
            <a:r>
              <a:rPr lang="es-CO" sz="1100" dirty="0" smtClean="0"/>
              <a:t>.</a:t>
            </a:r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Aprobar presupuesto (Aprobado final):</a:t>
            </a:r>
            <a:r>
              <a:rPr lang="es-CO" sz="1100" dirty="0"/>
              <a:t> Se crearán pantallas las cuales permiten visualizar la información del presupuesto que se les fue enviado por el rol aprobador inicial y permitirá aprobado o desaprobar el presupuesto. si es aprobado enviará correo electrónico al aprobador inicial y responsable notificando su estado. En caso de ser rechazado se notificará al usuario responsable a quien se le permitirá nuevamente realizar modificaciones sobre el presupuesto, y notificará al usuario aprobado inicial del cambio de estado</a:t>
            </a:r>
            <a:r>
              <a:rPr lang="es-CO" sz="1100" dirty="0" smtClean="0"/>
              <a:t>.</a:t>
            </a:r>
          </a:p>
          <a:p>
            <a:pPr marL="0" indent="0" fontAlgn="base">
              <a:buNone/>
            </a:pPr>
            <a:endParaRPr lang="es-CO" sz="1100" dirty="0"/>
          </a:p>
          <a:p>
            <a:pPr fontAlgn="base"/>
            <a:r>
              <a:rPr lang="es-CO" sz="1100" b="1" dirty="0"/>
              <a:t>Conversión de presupuesto (Administrador):</a:t>
            </a:r>
            <a:r>
              <a:rPr lang="es-CO" sz="1100" dirty="0"/>
              <a:t> Se permitirá descargar a un archivo de </a:t>
            </a:r>
            <a:r>
              <a:rPr lang="es-CO" sz="1100" dirty="0" err="1"/>
              <a:t>excel</a:t>
            </a:r>
            <a:r>
              <a:rPr lang="es-CO" sz="1100" dirty="0"/>
              <a:t> el presupuesto con los cálculos de participación según estén definidos en la calculadora según los filtros de centro de costos, cuenta, responsable, estado, tipo (</a:t>
            </a:r>
            <a:r>
              <a:rPr lang="es-CO" sz="1100" dirty="0" err="1"/>
              <a:t>campañal</a:t>
            </a:r>
            <a:r>
              <a:rPr lang="es-CO" sz="1100" dirty="0"/>
              <a:t> o mensual), gerencia, dirección y jefatura, este archivo contendrá los siguientes campos :creado por, cuenta, centro costos, gerencia, dirección, jefatura, tipo presupuesto (mensual o </a:t>
            </a:r>
            <a:r>
              <a:rPr lang="es-CO" sz="1100" dirty="0" err="1"/>
              <a:t>campañal</a:t>
            </a:r>
            <a:r>
              <a:rPr lang="es-CO" sz="1100" dirty="0"/>
              <a:t>), mes o nombre campaña, estado, observaciones, valor.</a:t>
            </a:r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  </a:t>
            </a:r>
            <a:endParaRPr lang="es-ES_tradnl" sz="1100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 </a:t>
            </a:r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239888" y="507197"/>
            <a:ext cx="8325556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Alcance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2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9888" y="597813"/>
            <a:ext cx="6924360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Tecnología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262692" y="1159945"/>
            <a:ext cx="8202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smtClean="0"/>
              <a:t>Tecnologías a utilizar en el desarrollo de la aplicación:</a:t>
            </a:r>
            <a:endParaRPr lang="es-ES_tradnl" sz="14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79726922"/>
              </p:ext>
            </p:extLst>
          </p:nvPr>
        </p:nvGraphicFramePr>
        <p:xfrm>
          <a:off x="387884" y="1504327"/>
          <a:ext cx="7156907" cy="489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9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34196" y="612858"/>
            <a:ext cx="8204896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Oferta económica </a:t>
            </a:r>
            <a:endParaRPr lang="es-ES" sz="24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23557"/>
              </p:ext>
            </p:extLst>
          </p:nvPr>
        </p:nvGraphicFramePr>
        <p:xfrm>
          <a:off x="341567" y="1596937"/>
          <a:ext cx="7789788" cy="2762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367"/>
                <a:gridCol w="1732421"/>
              </a:tblGrid>
              <a:tr h="236613"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smtClean="0">
                          <a:solidFill>
                            <a:srgbClr val="292934"/>
                          </a:solidFill>
                          <a:latin typeface="+mn-lt"/>
                        </a:rPr>
                        <a:t>Desarrollo técnico</a:t>
                      </a:r>
                      <a:endParaRPr lang="es-ES" sz="1200" b="1" dirty="0">
                        <a:solidFill>
                          <a:srgbClr val="292934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D4D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2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D4DAD6"/>
                    </a:solidFill>
                  </a:tcPr>
                </a:tc>
              </a:tr>
              <a:tr h="523981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Analisis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$400.000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5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Diseño de Base de Datos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$600.000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5">
                <a:tc>
                  <a:txBody>
                    <a:bodyPr/>
                    <a:lstStyle/>
                    <a:p>
                      <a:pPr lvl="1" algn="l" fontAlgn="b"/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Arquitectura de Aplicación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$1.200.000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5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Desarrollo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$5.000.000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5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$400.000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5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Implementación y Puesta en Producción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$500.000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5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Código Fuente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$1.000.000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42482"/>
              </p:ext>
            </p:extLst>
          </p:nvPr>
        </p:nvGraphicFramePr>
        <p:xfrm>
          <a:off x="341567" y="4555028"/>
          <a:ext cx="7840080" cy="390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474"/>
                <a:gridCol w="1743606"/>
              </a:tblGrid>
              <a:tr h="390693">
                <a:tc>
                  <a:txBody>
                    <a:bodyPr/>
                    <a:lstStyle/>
                    <a:p>
                      <a:pPr lvl="1" algn="l" fontAlgn="b"/>
                      <a:r>
                        <a:rPr lang="es-ES_tradn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Desarrollo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$8.100.000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84638"/>
              </p:ext>
            </p:extLst>
          </p:nvPr>
        </p:nvGraphicFramePr>
        <p:xfrm>
          <a:off x="341567" y="5142470"/>
          <a:ext cx="7789788" cy="32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367"/>
                <a:gridCol w="1732421"/>
              </a:tblGrid>
              <a:tr h="327435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Documentación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$1.000.000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96931"/>
              </p:ext>
            </p:extLst>
          </p:nvPr>
        </p:nvGraphicFramePr>
        <p:xfrm>
          <a:off x="341567" y="5663017"/>
          <a:ext cx="7840080" cy="390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474"/>
                <a:gridCol w="1743606"/>
              </a:tblGrid>
              <a:tr h="390693">
                <a:tc>
                  <a:txBody>
                    <a:bodyPr/>
                    <a:lstStyle/>
                    <a:p>
                      <a:pPr lvl="1" algn="l" fontAlgn="b"/>
                      <a:r>
                        <a:rPr lang="es-ES_tradn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Desarrollo + Documentación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$9.100.000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39888" y="605667"/>
            <a:ext cx="8162616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Nota</a:t>
            </a:r>
            <a:endParaRPr lang="es-E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73197" y="1193508"/>
            <a:ext cx="76613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s-CO" sz="1400" dirty="0" smtClean="0"/>
              <a:t>Se </a:t>
            </a:r>
            <a:r>
              <a:rPr lang="es-CO" sz="1400" dirty="0"/>
              <a:t>incluye despliegue en el costo, teniendo en cuenta que nos entregan un servidor con W</a:t>
            </a:r>
            <a:r>
              <a:rPr lang="es-CO" sz="1400" dirty="0" smtClean="0"/>
              <a:t>indows Server o Linux.</a:t>
            </a:r>
          </a:p>
          <a:p>
            <a:pPr fontAlgn="base"/>
            <a:endParaRPr lang="es-CO" sz="1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s-CO" sz="1400" dirty="0"/>
              <a:t>Se realizará pruebas </a:t>
            </a:r>
            <a:r>
              <a:rPr lang="es-CO" sz="1400" dirty="0" smtClean="0"/>
              <a:t>unitarias </a:t>
            </a:r>
            <a:r>
              <a:rPr lang="es-CO" sz="1400" dirty="0"/>
              <a:t>al </a:t>
            </a:r>
            <a:r>
              <a:rPr lang="es-CO" sz="1400" dirty="0" smtClean="0"/>
              <a:t>desarrollo y </a:t>
            </a:r>
            <a:r>
              <a:rPr lang="es-CO" sz="1400" dirty="0" err="1" smtClean="0"/>
              <a:t>tambien</a:t>
            </a:r>
            <a:r>
              <a:rPr lang="es-CO" sz="1400" dirty="0" smtClean="0"/>
              <a:t> </a:t>
            </a:r>
            <a:r>
              <a:rPr lang="es-CO" sz="1400" dirty="0"/>
              <a:t>se </a:t>
            </a:r>
            <a:r>
              <a:rPr lang="es-CO" sz="1400" dirty="0" smtClean="0"/>
              <a:t>solicitará al </a:t>
            </a:r>
            <a:r>
              <a:rPr lang="es-CO" sz="1400" dirty="0"/>
              <a:t>personal de Marketing Personal para realizar pruebas al </a:t>
            </a:r>
            <a:r>
              <a:rPr lang="es-CO" sz="1400" dirty="0" smtClean="0"/>
              <a:t>aplicativo y de esta manera realizar </a:t>
            </a:r>
            <a:r>
              <a:rPr lang="es-CO" sz="1400" dirty="0"/>
              <a:t>los respectivos </a:t>
            </a:r>
            <a:r>
              <a:rPr lang="es-CO" sz="1400" dirty="0" smtClean="0"/>
              <a:t>ajustes que puedan surgir, </a:t>
            </a:r>
            <a:r>
              <a:rPr lang="es-CO" sz="1400" dirty="0"/>
              <a:t>estos ajustes no tendrán costo adicional, se incluirán en el periodo de garantía de 3 meses, luego de la fecha de despliegue</a:t>
            </a:r>
            <a:r>
              <a:rPr lang="es-CO" sz="14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s-CO" sz="1400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s-CO" sz="1400" dirty="0" smtClean="0"/>
              <a:t>Las </a:t>
            </a:r>
            <a:r>
              <a:rPr lang="es-CO" sz="1400" dirty="0"/>
              <a:t>funcionalidades adicionales no incluidas en este documento, tendrán un costo adicional según su nivel de complejidad.</a:t>
            </a:r>
          </a:p>
        </p:txBody>
      </p:sp>
    </p:spTree>
    <p:extLst>
      <p:ext uri="{BB962C8B-B14F-4D97-AF65-F5344CB8AC3E}">
        <p14:creationId xmlns:p14="http://schemas.microsoft.com/office/powerpoint/2010/main" val="31528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39889" y="597813"/>
            <a:ext cx="3747912" cy="581436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/>
              <a:t>Aceptación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propuesta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561925" y="1224255"/>
            <a:ext cx="7789788" cy="52629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endParaRPr lang="es-ES_tradnl" sz="1600" dirty="0" smtClean="0"/>
          </a:p>
          <a:p>
            <a:endParaRPr lang="es-ES_tradnl" sz="1600" dirty="0" smtClean="0"/>
          </a:p>
          <a:p>
            <a:endParaRPr lang="es-ES_tradnl" sz="1600" dirty="0"/>
          </a:p>
          <a:p>
            <a:endParaRPr lang="es-ES_tradnl" sz="1600" dirty="0" smtClean="0"/>
          </a:p>
          <a:p>
            <a:r>
              <a:rPr lang="es-ES_tradnl" sz="1600" dirty="0" smtClean="0"/>
              <a:t>Nombre Desarrollador: Juan Camilo Monsalve Parra</a:t>
            </a:r>
            <a:endParaRPr lang="es-ES_tradnl" sz="1600" dirty="0"/>
          </a:p>
          <a:p>
            <a:r>
              <a:rPr lang="es-ES_tradnl" sz="1600" dirty="0" smtClean="0"/>
              <a:t>Número Documento de identidad: 8.160.895 de Envigado</a:t>
            </a:r>
            <a:endParaRPr lang="es-ES_tradnl" sz="1600" dirty="0"/>
          </a:p>
          <a:p>
            <a:endParaRPr lang="es-ES_tradnl" sz="1600" dirty="0" smtClean="0"/>
          </a:p>
          <a:p>
            <a:r>
              <a:rPr lang="es-ES_tradnl" sz="1600" dirty="0" smtClean="0"/>
              <a:t>____________________________</a:t>
            </a:r>
            <a:endParaRPr lang="es-ES_tradnl" sz="1600" dirty="0"/>
          </a:p>
          <a:p>
            <a:r>
              <a:rPr lang="es-ES_tradnl" sz="1600" dirty="0" smtClean="0"/>
              <a:t>Firma Desarrollador</a:t>
            </a:r>
          </a:p>
          <a:p>
            <a:endParaRPr lang="es-ES_tradnl" sz="1600" dirty="0"/>
          </a:p>
          <a:p>
            <a:endParaRPr lang="es-ES_tradnl" sz="1600" dirty="0" smtClean="0"/>
          </a:p>
          <a:p>
            <a:r>
              <a:rPr lang="es-ES_tradnl" sz="1600" dirty="0" smtClean="0"/>
              <a:t>Nombre </a:t>
            </a:r>
            <a:r>
              <a:rPr lang="es-ES_tradnl" sz="1600" dirty="0"/>
              <a:t>Representante:</a:t>
            </a:r>
          </a:p>
          <a:p>
            <a:r>
              <a:rPr lang="es-ES_tradnl" sz="1600" dirty="0"/>
              <a:t>Número Documento de identidad:</a:t>
            </a:r>
          </a:p>
          <a:p>
            <a:r>
              <a:rPr lang="es-ES_tradnl" sz="1600" dirty="0"/>
              <a:t>Fecha y lugar:</a:t>
            </a:r>
          </a:p>
          <a:p>
            <a:endParaRPr lang="es-ES_tradnl" sz="1600" dirty="0"/>
          </a:p>
          <a:p>
            <a:endParaRPr lang="es-ES_tradnl" sz="1600" dirty="0" smtClean="0"/>
          </a:p>
          <a:p>
            <a:r>
              <a:rPr lang="es-ES_tradnl" sz="1600" dirty="0" smtClean="0"/>
              <a:t>Acepto </a:t>
            </a:r>
            <a:r>
              <a:rPr lang="es-ES_tradnl" sz="1600" dirty="0"/>
              <a:t>Presupuesto (firmar todas las hojas)</a:t>
            </a:r>
          </a:p>
          <a:p>
            <a:r>
              <a:rPr lang="es-ES_tradnl" sz="1600" dirty="0"/>
              <a:t> </a:t>
            </a:r>
          </a:p>
          <a:p>
            <a:r>
              <a:rPr lang="es-ES_tradnl" sz="1600" dirty="0"/>
              <a:t> </a:t>
            </a:r>
            <a:endParaRPr lang="es-ES_tradnl" sz="1600" dirty="0" smtClean="0"/>
          </a:p>
          <a:p>
            <a:r>
              <a:rPr lang="es-ES_tradnl" sz="1600" dirty="0" smtClean="0"/>
              <a:t>_____________________________</a:t>
            </a:r>
            <a:endParaRPr lang="es-ES_tradnl" sz="1600" dirty="0"/>
          </a:p>
          <a:p>
            <a:r>
              <a:rPr lang="es-ES_tradnl" sz="1600" dirty="0"/>
              <a:t>Firma </a:t>
            </a:r>
          </a:p>
        </p:txBody>
      </p:sp>
    </p:spTree>
    <p:extLst>
      <p:ext uri="{BB962C8B-B14F-4D97-AF65-F5344CB8AC3E}">
        <p14:creationId xmlns:p14="http://schemas.microsoft.com/office/powerpoint/2010/main" val="1978877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176</TotalTime>
  <Words>609</Words>
  <Application>Microsoft Office PowerPoint</Application>
  <PresentationFormat>Presentación en pantalla (4:3)</PresentationFormat>
  <Paragraphs>127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Presentación de PowerPoint</vt:lpstr>
      <vt:lpstr>Presentación de PowerPoint</vt:lpstr>
      <vt:lpstr>Objetivos</vt:lpstr>
      <vt:lpstr>Alcance</vt:lpstr>
      <vt:lpstr>Alcance</vt:lpstr>
      <vt:lpstr>Tecnología</vt:lpstr>
      <vt:lpstr>Oferta económica </vt:lpstr>
      <vt:lpstr>Nota</vt:lpstr>
      <vt:lpstr>Aceptación de propuesta</vt:lpstr>
    </vt:vector>
  </TitlesOfParts>
  <Company>Alfonso Martínez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company</dc:title>
  <dc:creator>Alfonso Martínez</dc:creator>
  <cp:lastModifiedBy>Camel</cp:lastModifiedBy>
  <cp:revision>37</cp:revision>
  <dcterms:created xsi:type="dcterms:W3CDTF">2015-06-23T15:36:54Z</dcterms:created>
  <dcterms:modified xsi:type="dcterms:W3CDTF">2018-08-16T03:40:36Z</dcterms:modified>
</cp:coreProperties>
</file>