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08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76196-E130-5242-A4C3-ED94541334D6}" type="datetimeFigureOut">
              <a:rPr lang="de-DE" smtClean="0"/>
              <a:t>02.02.2016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0DB5D-444E-474D-8D17-00C61D43DD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256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C667F-6C82-734B-A7FB-613FE0EDF219}" type="datetimeFigureOut">
              <a:rPr lang="de-DE" smtClean="0"/>
              <a:t>02.02.2016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496F-AE27-E043-8EC2-B0D89A2F17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576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fehlt der ausgeschriebene Name da sonst niemand</a:t>
            </a:r>
            <a:r>
              <a:rPr lang="de-DE" baseline="0" dirty="0" smtClean="0"/>
              <a:t> mit dem Kürzel etwas anfangen kann.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496F-AE27-E043-8EC2-B0D89A2F17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72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bg>
      <p:bgPr>
        <a:gradFill flip="none" rotWithShape="1">
          <a:gsLst>
            <a:gs pos="48204">
              <a:srgbClr val="3B9EC5"/>
            </a:gs>
            <a:gs pos="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/>
              </a:defRPr>
            </a:lvl1pPr>
          </a:lstStyle>
          <a:p>
            <a:r>
              <a:rPr lang="de-DE" smtClean="0"/>
              <a:t>© Vorname Nachname</a:t>
            </a:r>
            <a:endParaRPr lang="de-DE" dirty="0"/>
          </a:p>
        </p:txBody>
      </p:sp>
      <p:pic>
        <p:nvPicPr>
          <p:cNvPr id="11" name="Bild 10" descr="unilogo_inter_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65" y="4042198"/>
            <a:ext cx="4777591" cy="1015069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 userDrawn="1"/>
        </p:nvCxnSpPr>
        <p:spPr>
          <a:xfrm>
            <a:off x="2546855" y="3940886"/>
            <a:ext cx="0" cy="12289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3400" y="6560185"/>
            <a:ext cx="1066800" cy="184150"/>
          </a:xfrm>
        </p:spPr>
        <p:txBody>
          <a:bodyPr/>
          <a:lstStyle>
            <a:lvl1pPr algn="l">
              <a:defRPr>
                <a:latin typeface="Helvetica"/>
              </a:defRPr>
            </a:lvl1pPr>
          </a:lstStyle>
          <a:p>
            <a:fld id="{CEE7EA4C-3CC9-3847-B027-EC7C3539D376}" type="datetime1">
              <a:rPr lang="de-DE" smtClean="0"/>
              <a:pPr/>
              <a:t>02.02.2016</a:t>
            </a:fld>
            <a:endParaRPr lang="de-DE" dirty="0"/>
          </a:p>
        </p:txBody>
      </p:sp>
      <p:pic>
        <p:nvPicPr>
          <p:cNvPr id="16" name="Bild 15" descr="TPL_Logo_Final_6.4_mini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9" y="4015299"/>
            <a:ext cx="1998534" cy="1065708"/>
          </a:xfrm>
          <a:prstGeom prst="rect">
            <a:avLst/>
          </a:prstGeom>
        </p:spPr>
      </p:pic>
      <p:sp>
        <p:nvSpPr>
          <p:cNvPr id="20" name="Textplatzhalt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482220" y="2731211"/>
            <a:ext cx="3714901" cy="624548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latin typeface="Helvetica"/>
              </a:defRPr>
            </a:lvl1pPr>
          </a:lstStyle>
          <a:p>
            <a:pPr lvl="0"/>
            <a:r>
              <a:rPr lang="de-DE" dirty="0" smtClean="0"/>
              <a:t>Vorname Nachname</a:t>
            </a:r>
            <a:endParaRPr lang="de-DE" dirty="0"/>
          </a:p>
        </p:txBody>
      </p:sp>
      <p:sp>
        <p:nvSpPr>
          <p:cNvPr id="21" name="Titel 20"/>
          <p:cNvSpPr>
            <a:spLocks noGrp="1"/>
          </p:cNvSpPr>
          <p:nvPr>
            <p:ph type="title" hasCustomPrompt="1"/>
          </p:nvPr>
        </p:nvSpPr>
        <p:spPr>
          <a:xfrm>
            <a:off x="457200" y="393338"/>
            <a:ext cx="8229600" cy="1695813"/>
          </a:xfrm>
          <a:prstGeom prst="rect">
            <a:avLst/>
          </a:prstGeom>
        </p:spPr>
        <p:txBody>
          <a:bodyPr vert="horz"/>
          <a:lstStyle>
            <a:lvl1pPr>
              <a:defRPr sz="4800">
                <a:latin typeface="Helvetica"/>
              </a:defRPr>
            </a:lvl1pPr>
          </a:lstStyle>
          <a:p>
            <a:r>
              <a:rPr lang="de-DE" dirty="0" smtClean="0"/>
              <a:t>Titel der Präsentation  </a:t>
            </a:r>
            <a:endParaRPr lang="de-DE" dirty="0"/>
          </a:p>
        </p:txBody>
      </p:sp>
      <p:sp useBgFill="1">
        <p:nvSpPr>
          <p:cNvPr id="2" name="Rectangle 1"/>
          <p:cNvSpPr/>
          <p:nvPr userDrawn="1"/>
        </p:nvSpPr>
        <p:spPr>
          <a:xfrm>
            <a:off x="3874770" y="4372854"/>
            <a:ext cx="3628586" cy="355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 useBgFill="1">
        <p:nvSpPr>
          <p:cNvPr id="12" name="Rectangle 11"/>
          <p:cNvSpPr/>
          <p:nvPr userDrawn="1"/>
        </p:nvSpPr>
        <p:spPr>
          <a:xfrm>
            <a:off x="3925802" y="4773288"/>
            <a:ext cx="2048243" cy="293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9" name="Rectangle 8"/>
          <p:cNvSpPr/>
          <p:nvPr userDrawn="1"/>
        </p:nvSpPr>
        <p:spPr>
          <a:xfrm>
            <a:off x="3699180" y="4097336"/>
            <a:ext cx="459292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1400" b="1" i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Technology Partnership Lab</a:t>
            </a:r>
          </a:p>
          <a:p>
            <a:pPr algn="l"/>
            <a:r>
              <a:rPr lang="en-US" sz="1400" b="1" i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University of Stuttgart, Germany</a:t>
            </a:r>
          </a:p>
          <a:p>
            <a:pPr algn="l"/>
            <a:r>
              <a:rPr lang="en-US" sz="1400" b="1" i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in cooperation with </a:t>
            </a:r>
          </a:p>
          <a:p>
            <a:pPr algn="l"/>
            <a:r>
              <a:rPr lang="en-US" sz="1400" b="1" i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IBM Germany Research and Development  Lab </a:t>
            </a:r>
            <a:endParaRPr lang="en-US" sz="1400" b="1" i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 useBgFill="1">
        <p:nvSpPr>
          <p:cNvPr id="15" name="Rectangle 14"/>
          <p:cNvSpPr/>
          <p:nvPr userDrawn="1"/>
        </p:nvSpPr>
        <p:spPr>
          <a:xfrm>
            <a:off x="342304" y="4273930"/>
            <a:ext cx="949897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3600" b="1" i="0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TPL</a:t>
            </a:r>
            <a:endParaRPr lang="en-US" sz="36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854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BB6-5175-8049-A6FA-F81D280986FE}" type="datetime1">
              <a:rPr lang="de-DE" smtClean="0"/>
              <a:t>02.02.2016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Vorname Nachname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165F-1F79-6942-B883-B00D5E3219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89467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"/>
            <a:ext cx="9144000" cy="97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201777" y="213664"/>
            <a:ext cx="4178085" cy="552396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Helvetica"/>
              </a:defRPr>
            </a:lvl1pPr>
          </a:lstStyle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smtClean="0"/>
              <a:t>© Vorname Nachname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F2D7165F-1F79-6942-B883-B00D5E32196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1" name="Bild 10" descr="TPL_Logo_Final_6.4_min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96" y="140349"/>
            <a:ext cx="598073" cy="691145"/>
          </a:xfrm>
          <a:prstGeom prst="rect">
            <a:avLst/>
          </a:prstGeom>
        </p:spPr>
      </p:pic>
      <p:pic>
        <p:nvPicPr>
          <p:cNvPr id="12" name="Bild 11" descr="unilogo_inter_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84" y="196290"/>
            <a:ext cx="2822089" cy="599594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>
            <a:off x="5922914" y="160679"/>
            <a:ext cx="0" cy="6766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6BBA23B-3C4C-FD47-9847-3C5318932A0D}" type="datetime1">
              <a:rPr lang="de-DE" smtClean="0"/>
              <a:t>02.02.2016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0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76ABB6-5175-8049-A6FA-F81D280986FE}" type="datetime1">
              <a:rPr lang="de-DE" smtClean="0"/>
              <a:t>02.02.2016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 smtClean="0"/>
              <a:t>© Vorname Nachname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D7165F-1F79-6942-B883-B00D5E3219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916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79" r:id="rId2"/>
    <p:sldLayoutId id="2147483650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3126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16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Helvetica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dogata camel</cp:lastModifiedBy>
  <cp:revision>28</cp:revision>
  <dcterms:created xsi:type="dcterms:W3CDTF">2016-01-25T12:42:45Z</dcterms:created>
  <dcterms:modified xsi:type="dcterms:W3CDTF">2016-02-02T12:18:11Z</dcterms:modified>
</cp:coreProperties>
</file>