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59" r:id="rId8"/>
    <p:sldId id="260" r:id="rId9"/>
    <p:sldId id="261" r:id="rId10"/>
    <p:sldId id="265" r:id="rId11"/>
    <p:sldId id="271" r:id="rId12"/>
    <p:sldId id="266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camelia157@outlook.com" userId="9162efedc43fb751" providerId="LiveId" clId="{C5550944-821F-4AC0-BAFB-CAC03D85AC8E}"/>
    <pc:docChg chg="custSel addSld delSld modSld sldOrd">
      <pc:chgData name="brancamelia157@outlook.com" userId="9162efedc43fb751" providerId="LiveId" clId="{C5550944-821F-4AC0-BAFB-CAC03D85AC8E}" dt="2021-06-30T19:14:25.804" v="2272"/>
      <pc:docMkLst>
        <pc:docMk/>
      </pc:docMkLst>
      <pc:sldChg chg="modSp new mod">
        <pc:chgData name="brancamelia157@outlook.com" userId="9162efedc43fb751" providerId="LiveId" clId="{C5550944-821F-4AC0-BAFB-CAC03D85AC8E}" dt="2021-06-30T17:07:39.738" v="108" actId="20577"/>
        <pc:sldMkLst>
          <pc:docMk/>
          <pc:sldMk cId="470274980" sldId="256"/>
        </pc:sldMkLst>
        <pc:spChg chg="mod">
          <ac:chgData name="brancamelia157@outlook.com" userId="9162efedc43fb751" providerId="LiveId" clId="{C5550944-821F-4AC0-BAFB-CAC03D85AC8E}" dt="2021-06-30T17:07:39.738" v="108" actId="20577"/>
          <ac:spMkLst>
            <pc:docMk/>
            <pc:sldMk cId="470274980" sldId="256"/>
            <ac:spMk id="2" creationId="{98089C67-35F4-4068-8803-D1929FD2B792}"/>
          </ac:spMkLst>
        </pc:spChg>
        <pc:spChg chg="mod">
          <ac:chgData name="brancamelia157@outlook.com" userId="9162efedc43fb751" providerId="LiveId" clId="{C5550944-821F-4AC0-BAFB-CAC03D85AC8E}" dt="2021-06-30T17:07:10.677" v="59" actId="20577"/>
          <ac:spMkLst>
            <pc:docMk/>
            <pc:sldMk cId="470274980" sldId="256"/>
            <ac:spMk id="3" creationId="{212E0377-DBD3-4193-A501-FAFFA779DCE1}"/>
          </ac:spMkLst>
        </pc:spChg>
      </pc:sldChg>
      <pc:sldChg chg="addSp modSp new mod">
        <pc:chgData name="brancamelia157@outlook.com" userId="9162efedc43fb751" providerId="LiveId" clId="{C5550944-821F-4AC0-BAFB-CAC03D85AC8E}" dt="2021-06-30T17:57:48.211" v="1579" actId="1076"/>
        <pc:sldMkLst>
          <pc:docMk/>
          <pc:sldMk cId="1560924538" sldId="257"/>
        </pc:sldMkLst>
        <pc:spChg chg="mod">
          <ac:chgData name="brancamelia157@outlook.com" userId="9162efedc43fb751" providerId="LiveId" clId="{C5550944-821F-4AC0-BAFB-CAC03D85AC8E}" dt="2021-06-30T17:26:17.648" v="932" actId="255"/>
          <ac:spMkLst>
            <pc:docMk/>
            <pc:sldMk cId="1560924538" sldId="257"/>
            <ac:spMk id="2" creationId="{316A0892-176C-4F15-83A4-7DF59996A422}"/>
          </ac:spMkLst>
        </pc:spChg>
        <pc:spChg chg="mod">
          <ac:chgData name="brancamelia157@outlook.com" userId="9162efedc43fb751" providerId="LiveId" clId="{C5550944-821F-4AC0-BAFB-CAC03D85AC8E}" dt="2021-06-30T17:27:14.849" v="935" actId="20577"/>
          <ac:spMkLst>
            <pc:docMk/>
            <pc:sldMk cId="1560924538" sldId="257"/>
            <ac:spMk id="3" creationId="{D96B11DA-539E-444A-B739-3A56042F265C}"/>
          </ac:spMkLst>
        </pc:spChg>
        <pc:picChg chg="add mod">
          <ac:chgData name="brancamelia157@outlook.com" userId="9162efedc43fb751" providerId="LiveId" clId="{C5550944-821F-4AC0-BAFB-CAC03D85AC8E}" dt="2021-06-30T17:57:48.211" v="1579" actId="1076"/>
          <ac:picMkLst>
            <pc:docMk/>
            <pc:sldMk cId="1560924538" sldId="257"/>
            <ac:picMk id="5" creationId="{1489A913-4181-4254-AFE0-A2267D088E0A}"/>
          </ac:picMkLst>
        </pc:picChg>
      </pc:sldChg>
      <pc:sldChg chg="modSp new mod">
        <pc:chgData name="brancamelia157@outlook.com" userId="9162efedc43fb751" providerId="LiveId" clId="{C5550944-821F-4AC0-BAFB-CAC03D85AC8E}" dt="2021-06-30T17:28:10.693" v="939" actId="255"/>
        <pc:sldMkLst>
          <pc:docMk/>
          <pc:sldMk cId="2872222881" sldId="258"/>
        </pc:sldMkLst>
        <pc:spChg chg="mod">
          <ac:chgData name="brancamelia157@outlook.com" userId="9162efedc43fb751" providerId="LiveId" clId="{C5550944-821F-4AC0-BAFB-CAC03D85AC8E}" dt="2021-06-30T17:26:52.796" v="934" actId="255"/>
          <ac:spMkLst>
            <pc:docMk/>
            <pc:sldMk cId="2872222881" sldId="258"/>
            <ac:spMk id="2" creationId="{A0E484CE-B94F-45A1-BAE7-276D5ED5D345}"/>
          </ac:spMkLst>
        </pc:spChg>
        <pc:spChg chg="mod">
          <ac:chgData name="brancamelia157@outlook.com" userId="9162efedc43fb751" providerId="LiveId" clId="{C5550944-821F-4AC0-BAFB-CAC03D85AC8E}" dt="2021-06-30T17:28:10.693" v="939" actId="255"/>
          <ac:spMkLst>
            <pc:docMk/>
            <pc:sldMk cId="2872222881" sldId="258"/>
            <ac:spMk id="3" creationId="{322704E6-BCAD-47C0-82C6-B8A107FE24B8}"/>
          </ac:spMkLst>
        </pc:spChg>
      </pc:sldChg>
      <pc:sldChg chg="addSp delSp modSp new mod">
        <pc:chgData name="brancamelia157@outlook.com" userId="9162efedc43fb751" providerId="LiveId" clId="{C5550944-821F-4AC0-BAFB-CAC03D85AC8E}" dt="2021-06-30T17:39:36.767" v="1124" actId="20577"/>
        <pc:sldMkLst>
          <pc:docMk/>
          <pc:sldMk cId="863889860" sldId="259"/>
        </pc:sldMkLst>
        <pc:spChg chg="mod">
          <ac:chgData name="brancamelia157@outlook.com" userId="9162efedc43fb751" providerId="LiveId" clId="{C5550944-821F-4AC0-BAFB-CAC03D85AC8E}" dt="2021-06-30T17:39:36.767" v="1124" actId="20577"/>
          <ac:spMkLst>
            <pc:docMk/>
            <pc:sldMk cId="863889860" sldId="259"/>
            <ac:spMk id="2" creationId="{17961000-8023-4B93-8000-A7A5AF188510}"/>
          </ac:spMkLst>
        </pc:spChg>
        <pc:spChg chg="del">
          <ac:chgData name="brancamelia157@outlook.com" userId="9162efedc43fb751" providerId="LiveId" clId="{C5550944-821F-4AC0-BAFB-CAC03D85AC8E}" dt="2021-06-30T17:35:11.692" v="941" actId="1032"/>
          <ac:spMkLst>
            <pc:docMk/>
            <pc:sldMk cId="863889860" sldId="259"/>
            <ac:spMk id="3" creationId="{9AC4767E-0949-4F5A-8F83-50FD90434E4A}"/>
          </ac:spMkLst>
        </pc:spChg>
        <pc:graphicFrameChg chg="add mod modGraphic">
          <ac:chgData name="brancamelia157@outlook.com" userId="9162efedc43fb751" providerId="LiveId" clId="{C5550944-821F-4AC0-BAFB-CAC03D85AC8E}" dt="2021-06-30T17:38:36.152" v="1094" actId="20577"/>
          <ac:graphicFrameMkLst>
            <pc:docMk/>
            <pc:sldMk cId="863889860" sldId="259"/>
            <ac:graphicFrameMk id="7" creationId="{A91BE852-E74B-4415-B016-0CA3F13FF7EE}"/>
          </ac:graphicFrameMkLst>
        </pc:graphicFrameChg>
      </pc:sldChg>
      <pc:sldChg chg="addSp delSp modSp new mod">
        <pc:chgData name="brancamelia157@outlook.com" userId="9162efedc43fb751" providerId="LiveId" clId="{C5550944-821F-4AC0-BAFB-CAC03D85AC8E}" dt="2021-06-30T17:43:44.660" v="1279" actId="20577"/>
        <pc:sldMkLst>
          <pc:docMk/>
          <pc:sldMk cId="28247711" sldId="260"/>
        </pc:sldMkLst>
        <pc:spChg chg="mod">
          <ac:chgData name="brancamelia157@outlook.com" userId="9162efedc43fb751" providerId="LiveId" clId="{C5550944-821F-4AC0-BAFB-CAC03D85AC8E}" dt="2021-06-30T17:40:22.398" v="1150" actId="20577"/>
          <ac:spMkLst>
            <pc:docMk/>
            <pc:sldMk cId="28247711" sldId="260"/>
            <ac:spMk id="2" creationId="{1502F1B4-ECF2-4910-BC27-7885D805A457}"/>
          </ac:spMkLst>
        </pc:spChg>
        <pc:spChg chg="del">
          <ac:chgData name="brancamelia157@outlook.com" userId="9162efedc43fb751" providerId="LiveId" clId="{C5550944-821F-4AC0-BAFB-CAC03D85AC8E}" dt="2021-06-30T17:40:45.211" v="1151" actId="1032"/>
          <ac:spMkLst>
            <pc:docMk/>
            <pc:sldMk cId="28247711" sldId="260"/>
            <ac:spMk id="3" creationId="{E65D827E-9743-4CBC-AC7D-5101D4C3EAFE}"/>
          </ac:spMkLst>
        </pc:spChg>
        <pc:graphicFrameChg chg="add mod modGraphic">
          <ac:chgData name="brancamelia157@outlook.com" userId="9162efedc43fb751" providerId="LiveId" clId="{C5550944-821F-4AC0-BAFB-CAC03D85AC8E}" dt="2021-06-30T17:43:44.660" v="1279" actId="20577"/>
          <ac:graphicFrameMkLst>
            <pc:docMk/>
            <pc:sldMk cId="28247711" sldId="260"/>
            <ac:graphicFrameMk id="4" creationId="{2902E53B-35EA-4642-B390-218FE21248FA}"/>
          </ac:graphicFrameMkLst>
        </pc:graphicFrameChg>
      </pc:sldChg>
      <pc:sldChg chg="addSp delSp modSp new mod">
        <pc:chgData name="brancamelia157@outlook.com" userId="9162efedc43fb751" providerId="LiveId" clId="{C5550944-821F-4AC0-BAFB-CAC03D85AC8E}" dt="2021-06-30T17:46:02.623" v="1343" actId="20577"/>
        <pc:sldMkLst>
          <pc:docMk/>
          <pc:sldMk cId="1835279418" sldId="261"/>
        </pc:sldMkLst>
        <pc:spChg chg="mod">
          <ac:chgData name="brancamelia157@outlook.com" userId="9162efedc43fb751" providerId="LiveId" clId="{C5550944-821F-4AC0-BAFB-CAC03D85AC8E}" dt="2021-06-30T17:44:43.728" v="1294" actId="20577"/>
          <ac:spMkLst>
            <pc:docMk/>
            <pc:sldMk cId="1835279418" sldId="261"/>
            <ac:spMk id="2" creationId="{4EA81C1E-2251-4CA6-9204-1FFA421E756B}"/>
          </ac:spMkLst>
        </pc:spChg>
        <pc:spChg chg="del">
          <ac:chgData name="brancamelia157@outlook.com" userId="9162efedc43fb751" providerId="LiveId" clId="{C5550944-821F-4AC0-BAFB-CAC03D85AC8E}" dt="2021-06-30T17:45:18.478" v="1295" actId="1032"/>
          <ac:spMkLst>
            <pc:docMk/>
            <pc:sldMk cId="1835279418" sldId="261"/>
            <ac:spMk id="3" creationId="{AE9851F6-A25E-4042-AE82-A651DEBBAAAB}"/>
          </ac:spMkLst>
        </pc:spChg>
        <pc:graphicFrameChg chg="add mod modGraphic">
          <ac:chgData name="brancamelia157@outlook.com" userId="9162efedc43fb751" providerId="LiveId" clId="{C5550944-821F-4AC0-BAFB-CAC03D85AC8E}" dt="2021-06-30T17:46:02.623" v="1343" actId="20577"/>
          <ac:graphicFrameMkLst>
            <pc:docMk/>
            <pc:sldMk cId="1835279418" sldId="261"/>
            <ac:graphicFrameMk id="4" creationId="{399084BE-DBC9-425D-A1F7-8DA0566D8F72}"/>
          </ac:graphicFrameMkLst>
        </pc:graphicFrameChg>
      </pc:sldChg>
      <pc:sldChg chg="modSp new mod ord">
        <pc:chgData name="brancamelia157@outlook.com" userId="9162efedc43fb751" providerId="LiveId" clId="{C5550944-821F-4AC0-BAFB-CAC03D85AC8E}" dt="2021-06-30T17:55:29.720" v="1575" actId="20577"/>
        <pc:sldMkLst>
          <pc:docMk/>
          <pc:sldMk cId="2571448995" sldId="262"/>
        </pc:sldMkLst>
        <pc:spChg chg="mod">
          <ac:chgData name="brancamelia157@outlook.com" userId="9162efedc43fb751" providerId="LiveId" clId="{C5550944-821F-4AC0-BAFB-CAC03D85AC8E}" dt="2021-06-30T17:51:37.796" v="1440" actId="113"/>
          <ac:spMkLst>
            <pc:docMk/>
            <pc:sldMk cId="2571448995" sldId="262"/>
            <ac:spMk id="2" creationId="{DAC8B973-28BE-47F0-9380-9AE1A4A04C6A}"/>
          </ac:spMkLst>
        </pc:spChg>
        <pc:spChg chg="mod">
          <ac:chgData name="brancamelia157@outlook.com" userId="9162efedc43fb751" providerId="LiveId" clId="{C5550944-821F-4AC0-BAFB-CAC03D85AC8E}" dt="2021-06-30T17:55:29.720" v="1575" actId="20577"/>
          <ac:spMkLst>
            <pc:docMk/>
            <pc:sldMk cId="2571448995" sldId="262"/>
            <ac:spMk id="3" creationId="{BA8350BC-7C35-4750-9058-6E74FF9FE776}"/>
          </ac:spMkLst>
        </pc:spChg>
      </pc:sldChg>
      <pc:sldChg chg="modSp new mod">
        <pc:chgData name="brancamelia157@outlook.com" userId="9162efedc43fb751" providerId="LiveId" clId="{C5550944-821F-4AC0-BAFB-CAC03D85AC8E}" dt="2021-06-30T19:12:52.971" v="2270" actId="20577"/>
        <pc:sldMkLst>
          <pc:docMk/>
          <pc:sldMk cId="583861606" sldId="263"/>
        </pc:sldMkLst>
        <pc:spChg chg="mod">
          <ac:chgData name="brancamelia157@outlook.com" userId="9162efedc43fb751" providerId="LiveId" clId="{C5550944-821F-4AC0-BAFB-CAC03D85AC8E}" dt="2021-06-30T17:51:35.024" v="1439" actId="113"/>
          <ac:spMkLst>
            <pc:docMk/>
            <pc:sldMk cId="583861606" sldId="263"/>
            <ac:spMk id="2" creationId="{089AA1A0-D3D0-464E-A9DA-42704BD7B833}"/>
          </ac:spMkLst>
        </pc:spChg>
        <pc:spChg chg="mod">
          <ac:chgData name="brancamelia157@outlook.com" userId="9162efedc43fb751" providerId="LiveId" clId="{C5550944-821F-4AC0-BAFB-CAC03D85AC8E}" dt="2021-06-30T19:12:52.971" v="2270" actId="20577"/>
          <ac:spMkLst>
            <pc:docMk/>
            <pc:sldMk cId="583861606" sldId="263"/>
            <ac:spMk id="3" creationId="{8DA7EF30-9519-48BC-B6A9-0A3FC21EA6EB}"/>
          </ac:spMkLst>
        </pc:spChg>
      </pc:sldChg>
      <pc:sldChg chg="modSp new mod">
        <pc:chgData name="brancamelia157@outlook.com" userId="9162efedc43fb751" providerId="LiveId" clId="{C5550944-821F-4AC0-BAFB-CAC03D85AC8E}" dt="2021-06-30T18:01:29.667" v="1786" actId="255"/>
        <pc:sldMkLst>
          <pc:docMk/>
          <pc:sldMk cId="1268795928" sldId="264"/>
        </pc:sldMkLst>
        <pc:spChg chg="mod">
          <ac:chgData name="brancamelia157@outlook.com" userId="9162efedc43fb751" providerId="LiveId" clId="{C5550944-821F-4AC0-BAFB-CAC03D85AC8E}" dt="2021-06-30T17:59:30.019" v="1619" actId="27636"/>
          <ac:spMkLst>
            <pc:docMk/>
            <pc:sldMk cId="1268795928" sldId="264"/>
            <ac:spMk id="2" creationId="{D66768D9-4424-4A81-8C98-988B82D45C54}"/>
          </ac:spMkLst>
        </pc:spChg>
        <pc:spChg chg="mod">
          <ac:chgData name="brancamelia157@outlook.com" userId="9162efedc43fb751" providerId="LiveId" clId="{C5550944-821F-4AC0-BAFB-CAC03D85AC8E}" dt="2021-06-30T18:01:29.667" v="1786" actId="255"/>
          <ac:spMkLst>
            <pc:docMk/>
            <pc:sldMk cId="1268795928" sldId="264"/>
            <ac:spMk id="3" creationId="{C64EC1B3-7453-431F-92D6-310692FBEE58}"/>
          </ac:spMkLst>
        </pc:spChg>
      </pc:sldChg>
      <pc:sldChg chg="addSp delSp modSp new mod">
        <pc:chgData name="brancamelia157@outlook.com" userId="9162efedc43fb751" providerId="LiveId" clId="{C5550944-821F-4AC0-BAFB-CAC03D85AC8E}" dt="2021-06-30T18:18:32.213" v="1807" actId="1076"/>
        <pc:sldMkLst>
          <pc:docMk/>
          <pc:sldMk cId="3217580753" sldId="265"/>
        </pc:sldMkLst>
        <pc:spChg chg="mod">
          <ac:chgData name="brancamelia157@outlook.com" userId="9162efedc43fb751" providerId="LiveId" clId="{C5550944-821F-4AC0-BAFB-CAC03D85AC8E}" dt="2021-06-30T18:18:02.952" v="1801" actId="20577"/>
          <ac:spMkLst>
            <pc:docMk/>
            <pc:sldMk cId="3217580753" sldId="265"/>
            <ac:spMk id="2" creationId="{AD6E394B-7038-484B-9C3C-76FC757B0D0A}"/>
          </ac:spMkLst>
        </pc:spChg>
        <pc:spChg chg="del">
          <ac:chgData name="brancamelia157@outlook.com" userId="9162efedc43fb751" providerId="LiveId" clId="{C5550944-821F-4AC0-BAFB-CAC03D85AC8E}" dt="2021-06-30T18:18:16.489" v="1802" actId="931"/>
          <ac:spMkLst>
            <pc:docMk/>
            <pc:sldMk cId="3217580753" sldId="265"/>
            <ac:spMk id="3" creationId="{372FF295-136F-4AC5-9CCD-69F64A811955}"/>
          </ac:spMkLst>
        </pc:spChg>
        <pc:picChg chg="add mod">
          <ac:chgData name="brancamelia157@outlook.com" userId="9162efedc43fb751" providerId="LiveId" clId="{C5550944-821F-4AC0-BAFB-CAC03D85AC8E}" dt="2021-06-30T18:18:32.213" v="1807" actId="1076"/>
          <ac:picMkLst>
            <pc:docMk/>
            <pc:sldMk cId="3217580753" sldId="265"/>
            <ac:picMk id="5" creationId="{8DCAD82E-344C-4D03-93EC-D4EC2E9C79AB}"/>
          </ac:picMkLst>
        </pc:picChg>
      </pc:sldChg>
      <pc:sldChg chg="addSp delSp modSp new mod">
        <pc:chgData name="brancamelia157@outlook.com" userId="9162efedc43fb751" providerId="LiveId" clId="{C5550944-821F-4AC0-BAFB-CAC03D85AC8E}" dt="2021-06-30T18:27:35.987" v="1831" actId="14100"/>
        <pc:sldMkLst>
          <pc:docMk/>
          <pc:sldMk cId="3468691245" sldId="266"/>
        </pc:sldMkLst>
        <pc:spChg chg="mod">
          <ac:chgData name="brancamelia157@outlook.com" userId="9162efedc43fb751" providerId="LiveId" clId="{C5550944-821F-4AC0-BAFB-CAC03D85AC8E}" dt="2021-06-30T18:25:40.958" v="1823" actId="20577"/>
          <ac:spMkLst>
            <pc:docMk/>
            <pc:sldMk cId="3468691245" sldId="266"/>
            <ac:spMk id="2" creationId="{ECC4A68F-0633-434F-B33A-B6D5A31F95AA}"/>
          </ac:spMkLst>
        </pc:spChg>
        <pc:spChg chg="del">
          <ac:chgData name="brancamelia157@outlook.com" userId="9162efedc43fb751" providerId="LiveId" clId="{C5550944-821F-4AC0-BAFB-CAC03D85AC8E}" dt="2021-06-30T18:25:49.956" v="1824" actId="931"/>
          <ac:spMkLst>
            <pc:docMk/>
            <pc:sldMk cId="3468691245" sldId="266"/>
            <ac:spMk id="3" creationId="{F5CD5326-EF7D-4690-9CD0-EF77049E2082}"/>
          </ac:spMkLst>
        </pc:spChg>
        <pc:picChg chg="add mod">
          <ac:chgData name="brancamelia157@outlook.com" userId="9162efedc43fb751" providerId="LiveId" clId="{C5550944-821F-4AC0-BAFB-CAC03D85AC8E}" dt="2021-06-30T18:25:58.442" v="1828" actId="14100"/>
          <ac:picMkLst>
            <pc:docMk/>
            <pc:sldMk cId="3468691245" sldId="266"/>
            <ac:picMk id="5" creationId="{2BA0FC7F-29CD-4EFD-8532-F04B1A02A07C}"/>
          </ac:picMkLst>
        </pc:picChg>
        <pc:picChg chg="add mod">
          <ac:chgData name="brancamelia157@outlook.com" userId="9162efedc43fb751" providerId="LiveId" clId="{C5550944-821F-4AC0-BAFB-CAC03D85AC8E}" dt="2021-06-30T18:27:35.987" v="1831" actId="14100"/>
          <ac:picMkLst>
            <pc:docMk/>
            <pc:sldMk cId="3468691245" sldId="266"/>
            <ac:picMk id="7" creationId="{CE694BCF-4B80-4B55-BDF5-9BE363C39DBA}"/>
          </ac:picMkLst>
        </pc:picChg>
      </pc:sldChg>
      <pc:sldChg chg="addSp delSp modSp new del mod">
        <pc:chgData name="brancamelia157@outlook.com" userId="9162efedc43fb751" providerId="LiveId" clId="{C5550944-821F-4AC0-BAFB-CAC03D85AC8E}" dt="2021-06-30T18:35:19.907" v="1885" actId="2696"/>
        <pc:sldMkLst>
          <pc:docMk/>
          <pc:sldMk cId="2315754" sldId="267"/>
        </pc:sldMkLst>
        <pc:spChg chg="mod">
          <ac:chgData name="brancamelia157@outlook.com" userId="9162efedc43fb751" providerId="LiveId" clId="{C5550944-821F-4AC0-BAFB-CAC03D85AC8E}" dt="2021-06-30T18:33:28.946" v="1880" actId="20577"/>
          <ac:spMkLst>
            <pc:docMk/>
            <pc:sldMk cId="2315754" sldId="267"/>
            <ac:spMk id="2" creationId="{A4B17CDB-68D5-4604-B8DD-FE47836E2F92}"/>
          </ac:spMkLst>
        </pc:spChg>
        <pc:spChg chg="del">
          <ac:chgData name="brancamelia157@outlook.com" userId="9162efedc43fb751" providerId="LiveId" clId="{C5550944-821F-4AC0-BAFB-CAC03D85AC8E}" dt="2021-06-30T18:30:19.282" v="1845" actId="931"/>
          <ac:spMkLst>
            <pc:docMk/>
            <pc:sldMk cId="2315754" sldId="267"/>
            <ac:spMk id="3" creationId="{FBF19961-CC9D-4866-9963-7E45855D91F3}"/>
          </ac:spMkLst>
        </pc:spChg>
        <pc:picChg chg="add mod">
          <ac:chgData name="brancamelia157@outlook.com" userId="9162efedc43fb751" providerId="LiveId" clId="{C5550944-821F-4AC0-BAFB-CAC03D85AC8E}" dt="2021-06-30T18:30:22.409" v="1846" actId="1076"/>
          <ac:picMkLst>
            <pc:docMk/>
            <pc:sldMk cId="2315754" sldId="267"/>
            <ac:picMk id="5" creationId="{B9BE2B68-D2AA-4C4C-A7D6-3A5A854C60AC}"/>
          </ac:picMkLst>
        </pc:picChg>
        <pc:picChg chg="add mod">
          <ac:chgData name="brancamelia157@outlook.com" userId="9162efedc43fb751" providerId="LiveId" clId="{C5550944-821F-4AC0-BAFB-CAC03D85AC8E}" dt="2021-06-30T18:34:03.819" v="1883" actId="14100"/>
          <ac:picMkLst>
            <pc:docMk/>
            <pc:sldMk cId="2315754" sldId="267"/>
            <ac:picMk id="7" creationId="{0A703A48-489D-415F-9EFB-8176BCC4131F}"/>
          </ac:picMkLst>
        </pc:picChg>
      </pc:sldChg>
      <pc:sldChg chg="addSp delSp modSp new mod">
        <pc:chgData name="brancamelia157@outlook.com" userId="9162efedc43fb751" providerId="LiveId" clId="{C5550944-821F-4AC0-BAFB-CAC03D85AC8E}" dt="2021-06-30T18:45:00.520" v="2007" actId="20577"/>
        <pc:sldMkLst>
          <pc:docMk/>
          <pc:sldMk cId="264307939" sldId="268"/>
        </pc:sldMkLst>
        <pc:spChg chg="mod">
          <ac:chgData name="brancamelia157@outlook.com" userId="9162efedc43fb751" providerId="LiveId" clId="{C5550944-821F-4AC0-BAFB-CAC03D85AC8E}" dt="2021-06-30T18:45:00.520" v="2007" actId="20577"/>
          <ac:spMkLst>
            <pc:docMk/>
            <pc:sldMk cId="264307939" sldId="268"/>
            <ac:spMk id="2" creationId="{F96672E8-A383-4F83-9220-9A02E2F4EDF7}"/>
          </ac:spMkLst>
        </pc:spChg>
        <pc:spChg chg="del">
          <ac:chgData name="brancamelia157@outlook.com" userId="9162efedc43fb751" providerId="LiveId" clId="{C5550944-821F-4AC0-BAFB-CAC03D85AC8E}" dt="2021-06-30T18:37:08.139" v="1904" actId="931"/>
          <ac:spMkLst>
            <pc:docMk/>
            <pc:sldMk cId="264307939" sldId="268"/>
            <ac:spMk id="3" creationId="{87CB46DB-14CF-4EDC-A307-CB2D2445C9C5}"/>
          </ac:spMkLst>
        </pc:spChg>
        <pc:picChg chg="add mod">
          <ac:chgData name="brancamelia157@outlook.com" userId="9162efedc43fb751" providerId="LiveId" clId="{C5550944-821F-4AC0-BAFB-CAC03D85AC8E}" dt="2021-06-30T18:37:28.945" v="1910" actId="1076"/>
          <ac:picMkLst>
            <pc:docMk/>
            <pc:sldMk cId="264307939" sldId="268"/>
            <ac:picMk id="5" creationId="{F5D0010A-1C8C-490C-8C65-C6A33B981A88}"/>
          </ac:picMkLst>
        </pc:picChg>
        <pc:picChg chg="add mod">
          <ac:chgData name="brancamelia157@outlook.com" userId="9162efedc43fb751" providerId="LiveId" clId="{C5550944-821F-4AC0-BAFB-CAC03D85AC8E}" dt="2021-06-30T18:40:14.768" v="1950" actId="14100"/>
          <ac:picMkLst>
            <pc:docMk/>
            <pc:sldMk cId="264307939" sldId="268"/>
            <ac:picMk id="7" creationId="{2E67D3C1-1B38-4950-8BC1-8FCA3F0BDD38}"/>
          </ac:picMkLst>
        </pc:picChg>
      </pc:sldChg>
      <pc:sldChg chg="addSp delSp modSp new mod">
        <pc:chgData name="brancamelia157@outlook.com" userId="9162efedc43fb751" providerId="LiveId" clId="{C5550944-821F-4AC0-BAFB-CAC03D85AC8E}" dt="2021-06-30T18:44:52.118" v="2005" actId="20577"/>
        <pc:sldMkLst>
          <pc:docMk/>
          <pc:sldMk cId="455173383" sldId="269"/>
        </pc:sldMkLst>
        <pc:spChg chg="mod">
          <ac:chgData name="brancamelia157@outlook.com" userId="9162efedc43fb751" providerId="LiveId" clId="{C5550944-821F-4AC0-BAFB-CAC03D85AC8E}" dt="2021-06-30T18:44:52.118" v="2005" actId="20577"/>
          <ac:spMkLst>
            <pc:docMk/>
            <pc:sldMk cId="455173383" sldId="269"/>
            <ac:spMk id="2" creationId="{F593A8BF-38B2-4A1D-BB0C-B93058D61237}"/>
          </ac:spMkLst>
        </pc:spChg>
        <pc:spChg chg="del">
          <ac:chgData name="brancamelia157@outlook.com" userId="9162efedc43fb751" providerId="LiveId" clId="{C5550944-821F-4AC0-BAFB-CAC03D85AC8E}" dt="2021-06-30T18:42:51.132" v="1971" actId="931"/>
          <ac:spMkLst>
            <pc:docMk/>
            <pc:sldMk cId="455173383" sldId="269"/>
            <ac:spMk id="3" creationId="{B096B86D-2596-4F65-A4F0-E3BFB47B9513}"/>
          </ac:spMkLst>
        </pc:spChg>
        <pc:picChg chg="add mod">
          <ac:chgData name="brancamelia157@outlook.com" userId="9162efedc43fb751" providerId="LiveId" clId="{C5550944-821F-4AC0-BAFB-CAC03D85AC8E}" dt="2021-06-30T18:42:56.452" v="1973" actId="14100"/>
          <ac:picMkLst>
            <pc:docMk/>
            <pc:sldMk cId="455173383" sldId="269"/>
            <ac:picMk id="5" creationId="{AEAFECB7-5A91-4B46-9911-2C1CDC6FB421}"/>
          </ac:picMkLst>
        </pc:picChg>
        <pc:picChg chg="add mod">
          <ac:chgData name="brancamelia157@outlook.com" userId="9162efedc43fb751" providerId="LiveId" clId="{C5550944-821F-4AC0-BAFB-CAC03D85AC8E}" dt="2021-06-30T18:43:31.729" v="1977" actId="14100"/>
          <ac:picMkLst>
            <pc:docMk/>
            <pc:sldMk cId="455173383" sldId="269"/>
            <ac:picMk id="7" creationId="{EF90253C-4E48-4EFC-BD8D-9A1CBBD74720}"/>
          </ac:picMkLst>
        </pc:picChg>
      </pc:sldChg>
      <pc:sldChg chg="addSp delSp modSp new mod">
        <pc:chgData name="brancamelia157@outlook.com" userId="9162efedc43fb751" providerId="LiveId" clId="{C5550944-821F-4AC0-BAFB-CAC03D85AC8E}" dt="2021-06-30T18:46:31.081" v="2021" actId="14100"/>
        <pc:sldMkLst>
          <pc:docMk/>
          <pc:sldMk cId="757490510" sldId="270"/>
        </pc:sldMkLst>
        <pc:spChg chg="mod">
          <ac:chgData name="brancamelia157@outlook.com" userId="9162efedc43fb751" providerId="LiveId" clId="{C5550944-821F-4AC0-BAFB-CAC03D85AC8E}" dt="2021-06-30T18:45:23.931" v="2015" actId="20577"/>
          <ac:spMkLst>
            <pc:docMk/>
            <pc:sldMk cId="757490510" sldId="270"/>
            <ac:spMk id="2" creationId="{DE742C1B-A3B0-4090-AAC5-205243832A13}"/>
          </ac:spMkLst>
        </pc:spChg>
        <pc:spChg chg="del">
          <ac:chgData name="brancamelia157@outlook.com" userId="9162efedc43fb751" providerId="LiveId" clId="{C5550944-821F-4AC0-BAFB-CAC03D85AC8E}" dt="2021-06-30T18:46:20.031" v="2016" actId="931"/>
          <ac:spMkLst>
            <pc:docMk/>
            <pc:sldMk cId="757490510" sldId="270"/>
            <ac:spMk id="3" creationId="{48694708-CADE-4D82-9D86-E6A2DEBCA993}"/>
          </ac:spMkLst>
        </pc:spChg>
        <pc:picChg chg="add mod">
          <ac:chgData name="brancamelia157@outlook.com" userId="9162efedc43fb751" providerId="LiveId" clId="{C5550944-821F-4AC0-BAFB-CAC03D85AC8E}" dt="2021-06-30T18:46:31.081" v="2021" actId="14100"/>
          <ac:picMkLst>
            <pc:docMk/>
            <pc:sldMk cId="757490510" sldId="270"/>
            <ac:picMk id="5" creationId="{2739BE41-29CC-426E-BDBC-8A466B72D22D}"/>
          </ac:picMkLst>
        </pc:picChg>
      </pc:sldChg>
      <pc:sldChg chg="addSp delSp modSp new mod ord">
        <pc:chgData name="brancamelia157@outlook.com" userId="9162efedc43fb751" providerId="LiveId" clId="{C5550944-821F-4AC0-BAFB-CAC03D85AC8E}" dt="2021-06-30T19:14:25.804" v="2272"/>
        <pc:sldMkLst>
          <pc:docMk/>
          <pc:sldMk cId="1259369884" sldId="271"/>
        </pc:sldMkLst>
        <pc:spChg chg="mod">
          <ac:chgData name="brancamelia157@outlook.com" userId="9162efedc43fb751" providerId="LiveId" clId="{C5550944-821F-4AC0-BAFB-CAC03D85AC8E}" dt="2021-06-30T18:53:03.734" v="2092" actId="20577"/>
          <ac:spMkLst>
            <pc:docMk/>
            <pc:sldMk cId="1259369884" sldId="271"/>
            <ac:spMk id="2" creationId="{2E5E0CD3-CA0F-46AB-98D5-6E60230C5194}"/>
          </ac:spMkLst>
        </pc:spChg>
        <pc:spChg chg="del">
          <ac:chgData name="brancamelia157@outlook.com" userId="9162efedc43fb751" providerId="LiveId" clId="{C5550944-821F-4AC0-BAFB-CAC03D85AC8E}" dt="2021-06-30T18:51:28.264" v="2044" actId="931"/>
          <ac:spMkLst>
            <pc:docMk/>
            <pc:sldMk cId="1259369884" sldId="271"/>
            <ac:spMk id="3" creationId="{C981DD4E-3BD4-4566-A278-D9F8408101B4}"/>
          </ac:spMkLst>
        </pc:spChg>
        <pc:picChg chg="add mod">
          <ac:chgData name="brancamelia157@outlook.com" userId="9162efedc43fb751" providerId="LiveId" clId="{C5550944-821F-4AC0-BAFB-CAC03D85AC8E}" dt="2021-06-30T18:51:29.942" v="2045" actId="1076"/>
          <ac:picMkLst>
            <pc:docMk/>
            <pc:sldMk cId="1259369884" sldId="271"/>
            <ac:picMk id="5" creationId="{330ACED2-BC56-4AB6-9DCF-6BBE3D22614C}"/>
          </ac:picMkLst>
        </pc:picChg>
        <pc:picChg chg="add mod">
          <ac:chgData name="brancamelia157@outlook.com" userId="9162efedc43fb751" providerId="LiveId" clId="{C5550944-821F-4AC0-BAFB-CAC03D85AC8E}" dt="2021-06-30T18:52:51.424" v="2051" actId="1076"/>
          <ac:picMkLst>
            <pc:docMk/>
            <pc:sldMk cId="1259369884" sldId="271"/>
            <ac:picMk id="7" creationId="{9191A059-AA31-41E5-AD57-8599386357C9}"/>
          </ac:picMkLst>
        </pc:picChg>
      </pc:sldChg>
      <pc:sldChg chg="addSp delSp modSp new mod">
        <pc:chgData name="brancamelia157@outlook.com" userId="9162efedc43fb751" providerId="LiveId" clId="{C5550944-821F-4AC0-BAFB-CAC03D85AC8E}" dt="2021-06-30T18:54:39.579" v="2119" actId="14100"/>
        <pc:sldMkLst>
          <pc:docMk/>
          <pc:sldMk cId="4087387916" sldId="272"/>
        </pc:sldMkLst>
        <pc:spChg chg="mod">
          <ac:chgData name="brancamelia157@outlook.com" userId="9162efedc43fb751" providerId="LiveId" clId="{C5550944-821F-4AC0-BAFB-CAC03D85AC8E}" dt="2021-06-30T18:54:30.373" v="2116" actId="20577"/>
          <ac:spMkLst>
            <pc:docMk/>
            <pc:sldMk cId="4087387916" sldId="272"/>
            <ac:spMk id="2" creationId="{BAFFEFE8-9470-48FF-9968-81615225A667}"/>
          </ac:spMkLst>
        </pc:spChg>
        <pc:spChg chg="del">
          <ac:chgData name="brancamelia157@outlook.com" userId="9162efedc43fb751" providerId="LiveId" clId="{C5550944-821F-4AC0-BAFB-CAC03D85AC8E}" dt="2021-06-30T18:54:36.017" v="2117" actId="931"/>
          <ac:spMkLst>
            <pc:docMk/>
            <pc:sldMk cId="4087387916" sldId="272"/>
            <ac:spMk id="3" creationId="{06E33A8C-1852-469C-A295-A98EF8D5CA61}"/>
          </ac:spMkLst>
        </pc:spChg>
        <pc:picChg chg="add mod">
          <ac:chgData name="brancamelia157@outlook.com" userId="9162efedc43fb751" providerId="LiveId" clId="{C5550944-821F-4AC0-BAFB-CAC03D85AC8E}" dt="2021-06-30T18:54:39.579" v="2119" actId="14100"/>
          <ac:picMkLst>
            <pc:docMk/>
            <pc:sldMk cId="4087387916" sldId="272"/>
            <ac:picMk id="5" creationId="{81EFF002-36A8-458B-B5D8-23FF3362C8AB}"/>
          </ac:picMkLst>
        </pc:picChg>
      </pc:sldChg>
      <pc:sldChg chg="addSp delSp modSp new mod">
        <pc:chgData name="brancamelia157@outlook.com" userId="9162efedc43fb751" providerId="LiveId" clId="{C5550944-821F-4AC0-BAFB-CAC03D85AC8E}" dt="2021-06-30T19:06:14.899" v="2139" actId="931"/>
        <pc:sldMkLst>
          <pc:docMk/>
          <pc:sldMk cId="2070054986" sldId="273"/>
        </pc:sldMkLst>
        <pc:spChg chg="mod">
          <ac:chgData name="brancamelia157@outlook.com" userId="9162efedc43fb751" providerId="LiveId" clId="{C5550944-821F-4AC0-BAFB-CAC03D85AC8E}" dt="2021-06-30T19:06:05.866" v="2138" actId="20577"/>
          <ac:spMkLst>
            <pc:docMk/>
            <pc:sldMk cId="2070054986" sldId="273"/>
            <ac:spMk id="2" creationId="{0856045F-D7DB-4AD9-A579-60893D1CE063}"/>
          </ac:spMkLst>
        </pc:spChg>
        <pc:spChg chg="del">
          <ac:chgData name="brancamelia157@outlook.com" userId="9162efedc43fb751" providerId="LiveId" clId="{C5550944-821F-4AC0-BAFB-CAC03D85AC8E}" dt="2021-06-30T19:06:14.899" v="2139" actId="931"/>
          <ac:spMkLst>
            <pc:docMk/>
            <pc:sldMk cId="2070054986" sldId="273"/>
            <ac:spMk id="3" creationId="{7843D5EC-1424-4C03-9245-68FF23128D1E}"/>
          </ac:spMkLst>
        </pc:spChg>
        <pc:picChg chg="add mod">
          <ac:chgData name="brancamelia157@outlook.com" userId="9162efedc43fb751" providerId="LiveId" clId="{C5550944-821F-4AC0-BAFB-CAC03D85AC8E}" dt="2021-06-30T19:06:14.899" v="2139" actId="931"/>
          <ac:picMkLst>
            <pc:docMk/>
            <pc:sldMk cId="2070054986" sldId="273"/>
            <ac:picMk id="5" creationId="{D4496E72-3B27-4DF8-B985-4C367A907DDD}"/>
          </ac:picMkLst>
        </pc:picChg>
      </pc:sldChg>
      <pc:sldChg chg="modSp new mod">
        <pc:chgData name="brancamelia157@outlook.com" userId="9162efedc43fb751" providerId="LiveId" clId="{C5550944-821F-4AC0-BAFB-CAC03D85AC8E}" dt="2021-06-30T19:10:36.502" v="2269" actId="207"/>
        <pc:sldMkLst>
          <pc:docMk/>
          <pc:sldMk cId="2468666031" sldId="274"/>
        </pc:sldMkLst>
        <pc:spChg chg="mod">
          <ac:chgData name="brancamelia157@outlook.com" userId="9162efedc43fb751" providerId="LiveId" clId="{C5550944-821F-4AC0-BAFB-CAC03D85AC8E}" dt="2021-06-30T19:06:48.980" v="2156" actId="20577"/>
          <ac:spMkLst>
            <pc:docMk/>
            <pc:sldMk cId="2468666031" sldId="274"/>
            <ac:spMk id="2" creationId="{4D8F2679-418E-4AE5-A017-94D7CADA9E0E}"/>
          </ac:spMkLst>
        </pc:spChg>
        <pc:spChg chg="mod">
          <ac:chgData name="brancamelia157@outlook.com" userId="9162efedc43fb751" providerId="LiveId" clId="{C5550944-821F-4AC0-BAFB-CAC03D85AC8E}" dt="2021-06-30T19:10:36.502" v="2269" actId="207"/>
          <ac:spMkLst>
            <pc:docMk/>
            <pc:sldMk cId="2468666031" sldId="274"/>
            <ac:spMk id="3" creationId="{F4E6A43C-266C-4BF3-B096-F8C8F89ECF3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9B440-A105-47F3-AEA8-4E43569208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05BD775-2696-4329-9EF0-F806DE0B8BC0}">
      <dgm:prSet phldrT="[Text]"/>
      <dgm:spPr/>
      <dgm:t>
        <a:bodyPr/>
        <a:lstStyle/>
        <a:p>
          <a:r>
            <a:rPr lang="en-US" dirty="0"/>
            <a:t>My account</a:t>
          </a:r>
          <a:endParaRPr lang="ro-RO" dirty="0"/>
        </a:p>
      </dgm:t>
    </dgm:pt>
    <dgm:pt modelId="{54224C19-D774-4E27-9A80-4C553E44F512}" type="parTrans" cxnId="{1A54C39F-8DC6-471E-B8CD-A5616D11DF98}">
      <dgm:prSet/>
      <dgm:spPr/>
      <dgm:t>
        <a:bodyPr/>
        <a:lstStyle/>
        <a:p>
          <a:endParaRPr lang="ro-RO"/>
        </a:p>
      </dgm:t>
    </dgm:pt>
    <dgm:pt modelId="{8A692A56-4F09-488D-BC52-64AB511CDC30}" type="sibTrans" cxnId="{1A54C39F-8DC6-471E-B8CD-A5616D11DF98}">
      <dgm:prSet/>
      <dgm:spPr/>
      <dgm:t>
        <a:bodyPr/>
        <a:lstStyle/>
        <a:p>
          <a:endParaRPr lang="ro-RO"/>
        </a:p>
      </dgm:t>
    </dgm:pt>
    <dgm:pt modelId="{D5C3A1C3-766A-4707-BF57-4AC4A910E5DF}">
      <dgm:prSet phldrT="[Text]"/>
      <dgm:spPr/>
      <dgm:t>
        <a:bodyPr/>
        <a:lstStyle/>
        <a:p>
          <a:r>
            <a:rPr lang="en-US" dirty="0"/>
            <a:t>Guest</a:t>
          </a:r>
          <a:endParaRPr lang="ro-RO" dirty="0"/>
        </a:p>
      </dgm:t>
    </dgm:pt>
    <dgm:pt modelId="{C71892B2-3FAD-4A26-ADE0-EA5950D6CD6F}" type="parTrans" cxnId="{2680D05C-E540-4E15-AA76-FB101693B615}">
      <dgm:prSet/>
      <dgm:spPr/>
      <dgm:t>
        <a:bodyPr/>
        <a:lstStyle/>
        <a:p>
          <a:endParaRPr lang="ro-RO"/>
        </a:p>
      </dgm:t>
    </dgm:pt>
    <dgm:pt modelId="{E3301D48-6025-4752-8036-8438232AF8B9}" type="sibTrans" cxnId="{2680D05C-E540-4E15-AA76-FB101693B615}">
      <dgm:prSet/>
      <dgm:spPr/>
      <dgm:t>
        <a:bodyPr/>
        <a:lstStyle/>
        <a:p>
          <a:endParaRPr lang="ro-RO"/>
        </a:p>
      </dgm:t>
    </dgm:pt>
    <dgm:pt modelId="{3FDC5687-B6F4-4266-8D6D-EBDE83FC8E10}">
      <dgm:prSet phldrT="[Text]"/>
      <dgm:spPr/>
      <dgm:t>
        <a:bodyPr/>
        <a:lstStyle/>
        <a:p>
          <a:r>
            <a:rPr lang="en-US" dirty="0"/>
            <a:t>Login</a:t>
          </a:r>
          <a:endParaRPr lang="ro-RO" dirty="0"/>
        </a:p>
      </dgm:t>
    </dgm:pt>
    <dgm:pt modelId="{50E7E08C-757A-4370-8694-3AE296F4FA1F}" type="parTrans" cxnId="{81B00758-2997-4310-BCD1-0224B786F0AF}">
      <dgm:prSet/>
      <dgm:spPr/>
      <dgm:t>
        <a:bodyPr/>
        <a:lstStyle/>
        <a:p>
          <a:endParaRPr lang="ro-RO"/>
        </a:p>
      </dgm:t>
    </dgm:pt>
    <dgm:pt modelId="{475815D8-10CA-45A6-85BB-5330647BBBD8}" type="sibTrans" cxnId="{81B00758-2997-4310-BCD1-0224B786F0AF}">
      <dgm:prSet/>
      <dgm:spPr/>
      <dgm:t>
        <a:bodyPr/>
        <a:lstStyle/>
        <a:p>
          <a:endParaRPr lang="ro-RO"/>
        </a:p>
      </dgm:t>
    </dgm:pt>
    <dgm:pt modelId="{0C070223-AE82-4E9F-8F08-9141CEE121BF}">
      <dgm:prSet phldrT="[Text]"/>
      <dgm:spPr/>
      <dgm:t>
        <a:bodyPr/>
        <a:lstStyle/>
        <a:p>
          <a:r>
            <a:rPr lang="en-US" dirty="0"/>
            <a:t>User</a:t>
          </a:r>
          <a:endParaRPr lang="ro-RO" dirty="0"/>
        </a:p>
      </dgm:t>
    </dgm:pt>
    <dgm:pt modelId="{F6FEAEF5-9F1D-44DB-B37B-04E3019F454A}" type="parTrans" cxnId="{69651F8B-F412-448D-8855-E71BE8F587C8}">
      <dgm:prSet/>
      <dgm:spPr/>
      <dgm:t>
        <a:bodyPr/>
        <a:lstStyle/>
        <a:p>
          <a:endParaRPr lang="ro-RO"/>
        </a:p>
      </dgm:t>
    </dgm:pt>
    <dgm:pt modelId="{FBD16C40-E185-426B-809D-0FBC60D12EF4}" type="sibTrans" cxnId="{69651F8B-F412-448D-8855-E71BE8F587C8}">
      <dgm:prSet/>
      <dgm:spPr/>
      <dgm:t>
        <a:bodyPr/>
        <a:lstStyle/>
        <a:p>
          <a:endParaRPr lang="ro-RO"/>
        </a:p>
      </dgm:t>
    </dgm:pt>
    <dgm:pt modelId="{CDA53EEB-CE9D-48C8-8714-DB810181A47B}">
      <dgm:prSet phldrT="[Text]"/>
      <dgm:spPr/>
      <dgm:t>
        <a:bodyPr/>
        <a:lstStyle/>
        <a:p>
          <a:r>
            <a:rPr lang="en-US" dirty="0"/>
            <a:t>Profile</a:t>
          </a:r>
          <a:endParaRPr lang="ro-RO" dirty="0"/>
        </a:p>
      </dgm:t>
    </dgm:pt>
    <dgm:pt modelId="{D0267DF1-D81F-4F80-9A5E-CA5B76FDC8F9}" type="parTrans" cxnId="{DF6B5534-B927-4A3A-809D-C52B8945EDEC}">
      <dgm:prSet/>
      <dgm:spPr/>
      <dgm:t>
        <a:bodyPr/>
        <a:lstStyle/>
        <a:p>
          <a:endParaRPr lang="ro-RO"/>
        </a:p>
      </dgm:t>
    </dgm:pt>
    <dgm:pt modelId="{78035E83-DDE4-439C-A9A4-9A7E7D8D53F3}" type="sibTrans" cxnId="{DF6B5534-B927-4A3A-809D-C52B8945EDEC}">
      <dgm:prSet/>
      <dgm:spPr/>
      <dgm:t>
        <a:bodyPr/>
        <a:lstStyle/>
        <a:p>
          <a:endParaRPr lang="ro-RO"/>
        </a:p>
      </dgm:t>
    </dgm:pt>
    <dgm:pt modelId="{125E1E79-73AE-4264-A2A8-58CB3DC046B4}">
      <dgm:prSet phldrT="[Text]"/>
      <dgm:spPr/>
      <dgm:t>
        <a:bodyPr/>
        <a:lstStyle/>
        <a:p>
          <a:r>
            <a:rPr lang="en-US" dirty="0"/>
            <a:t>Create account</a:t>
          </a:r>
          <a:endParaRPr lang="ro-RO" dirty="0"/>
        </a:p>
      </dgm:t>
    </dgm:pt>
    <dgm:pt modelId="{53E7AC06-8291-4828-9EC1-0699DA7FCA1E}" type="parTrans" cxnId="{BFE020EB-B2FB-4D56-91BC-9D70B39FA13A}">
      <dgm:prSet/>
      <dgm:spPr/>
      <dgm:t>
        <a:bodyPr/>
        <a:lstStyle/>
        <a:p>
          <a:endParaRPr lang="ro-RO"/>
        </a:p>
      </dgm:t>
    </dgm:pt>
    <dgm:pt modelId="{80BE4F4D-58A1-4A76-B247-CC583DCBCD8C}" type="sibTrans" cxnId="{BFE020EB-B2FB-4D56-91BC-9D70B39FA13A}">
      <dgm:prSet/>
      <dgm:spPr/>
      <dgm:t>
        <a:bodyPr/>
        <a:lstStyle/>
        <a:p>
          <a:endParaRPr lang="ro-RO"/>
        </a:p>
      </dgm:t>
    </dgm:pt>
    <dgm:pt modelId="{8B4E686A-55D3-48C8-84A8-2702BC05AD29}">
      <dgm:prSet phldrT="[Text]"/>
      <dgm:spPr/>
      <dgm:t>
        <a:bodyPr/>
        <a:lstStyle/>
        <a:p>
          <a:r>
            <a:rPr lang="en-US" dirty="0"/>
            <a:t>Billing</a:t>
          </a:r>
          <a:endParaRPr lang="ro-RO" dirty="0"/>
        </a:p>
      </dgm:t>
    </dgm:pt>
    <dgm:pt modelId="{A24B53E6-0714-4AAE-835C-17193E0B53E3}" type="parTrans" cxnId="{23746DE2-87A9-4FD0-904C-814122026ADD}">
      <dgm:prSet/>
      <dgm:spPr/>
      <dgm:t>
        <a:bodyPr/>
        <a:lstStyle/>
        <a:p>
          <a:endParaRPr lang="ro-RO"/>
        </a:p>
      </dgm:t>
    </dgm:pt>
    <dgm:pt modelId="{D8AA8AC3-2524-4429-9D8B-86E7568A9925}" type="sibTrans" cxnId="{23746DE2-87A9-4FD0-904C-814122026ADD}">
      <dgm:prSet/>
      <dgm:spPr/>
      <dgm:t>
        <a:bodyPr/>
        <a:lstStyle/>
        <a:p>
          <a:endParaRPr lang="ro-RO"/>
        </a:p>
      </dgm:t>
    </dgm:pt>
    <dgm:pt modelId="{AEC199E4-D6B1-460B-A310-9BFAA0CEFC2C}">
      <dgm:prSet phldrT="[Text]"/>
      <dgm:spPr/>
      <dgm:t>
        <a:bodyPr/>
        <a:lstStyle/>
        <a:p>
          <a:r>
            <a:rPr lang="en-US" dirty="0"/>
            <a:t>Order history</a:t>
          </a:r>
          <a:endParaRPr lang="ro-RO" dirty="0"/>
        </a:p>
      </dgm:t>
    </dgm:pt>
    <dgm:pt modelId="{BD1E5F09-75CA-4080-A653-5C9CDB97C1E5}" type="parTrans" cxnId="{F3AF8415-932D-45B1-B792-EE4C421F408D}">
      <dgm:prSet/>
      <dgm:spPr/>
      <dgm:t>
        <a:bodyPr/>
        <a:lstStyle/>
        <a:p>
          <a:endParaRPr lang="ro-RO"/>
        </a:p>
      </dgm:t>
    </dgm:pt>
    <dgm:pt modelId="{2096A5C5-6262-41E1-8696-14CE3A30FA51}" type="sibTrans" cxnId="{F3AF8415-932D-45B1-B792-EE4C421F408D}">
      <dgm:prSet/>
      <dgm:spPr/>
      <dgm:t>
        <a:bodyPr/>
        <a:lstStyle/>
        <a:p>
          <a:endParaRPr lang="ro-RO"/>
        </a:p>
      </dgm:t>
    </dgm:pt>
    <dgm:pt modelId="{0BFBDC43-4FB9-42A0-B3AA-3F5D44B34A86}">
      <dgm:prSet phldrT="[Text]"/>
      <dgm:spPr/>
      <dgm:t>
        <a:bodyPr/>
        <a:lstStyle/>
        <a:p>
          <a:r>
            <a:rPr lang="en-US" dirty="0"/>
            <a:t>Shipping</a:t>
          </a:r>
          <a:endParaRPr lang="ro-RO" dirty="0"/>
        </a:p>
      </dgm:t>
    </dgm:pt>
    <dgm:pt modelId="{E1A977BC-4FA8-4C6B-B8BD-DFACC0D19D3C}" type="parTrans" cxnId="{CA4B83EB-74A9-45C5-8DA1-3F5FAEF0A281}">
      <dgm:prSet/>
      <dgm:spPr/>
      <dgm:t>
        <a:bodyPr/>
        <a:lstStyle/>
        <a:p>
          <a:endParaRPr lang="ro-RO"/>
        </a:p>
      </dgm:t>
    </dgm:pt>
    <dgm:pt modelId="{593AFDD8-C639-44E3-BBA3-AF6EF0D87734}" type="sibTrans" cxnId="{CA4B83EB-74A9-45C5-8DA1-3F5FAEF0A281}">
      <dgm:prSet/>
      <dgm:spPr/>
      <dgm:t>
        <a:bodyPr/>
        <a:lstStyle/>
        <a:p>
          <a:endParaRPr lang="ro-RO"/>
        </a:p>
      </dgm:t>
    </dgm:pt>
    <dgm:pt modelId="{A455BE1A-0537-41CC-ACDE-B52337F63188}" type="pres">
      <dgm:prSet presAssocID="{BA29B440-A105-47F3-AEA8-4E43569208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8399A1-D722-4FE9-B8B6-7E70A972996B}" type="pres">
      <dgm:prSet presAssocID="{BA29B440-A105-47F3-AEA8-4E4356920849}" presName="hierFlow" presStyleCnt="0"/>
      <dgm:spPr/>
    </dgm:pt>
    <dgm:pt modelId="{18926698-5153-40D1-AECA-401AF4D01692}" type="pres">
      <dgm:prSet presAssocID="{BA29B440-A105-47F3-AEA8-4E43569208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FDAE58-1955-4D97-B85D-9A13C4C48457}" type="pres">
      <dgm:prSet presAssocID="{905BD775-2696-4329-9EF0-F806DE0B8BC0}" presName="Name14" presStyleCnt="0"/>
      <dgm:spPr/>
    </dgm:pt>
    <dgm:pt modelId="{F5839B1A-F6EE-4B24-9F63-E8F60083E5B4}" type="pres">
      <dgm:prSet presAssocID="{905BD775-2696-4329-9EF0-F806DE0B8BC0}" presName="level1Shape" presStyleLbl="node0" presStyleIdx="0" presStyleCnt="1">
        <dgm:presLayoutVars>
          <dgm:chPref val="3"/>
        </dgm:presLayoutVars>
      </dgm:prSet>
      <dgm:spPr/>
    </dgm:pt>
    <dgm:pt modelId="{D5B6C49E-AEFC-48A3-806A-C61835B919BE}" type="pres">
      <dgm:prSet presAssocID="{905BD775-2696-4329-9EF0-F806DE0B8BC0}" presName="hierChild2" presStyleCnt="0"/>
      <dgm:spPr/>
    </dgm:pt>
    <dgm:pt modelId="{94B9B65B-14A5-4174-8658-0ADD1A896D94}" type="pres">
      <dgm:prSet presAssocID="{C71892B2-3FAD-4A26-ADE0-EA5950D6CD6F}" presName="Name19" presStyleLbl="parChTrans1D2" presStyleIdx="0" presStyleCnt="2"/>
      <dgm:spPr/>
    </dgm:pt>
    <dgm:pt modelId="{94C26AC1-9D0C-4FC0-BDBF-A4B24A8B72A3}" type="pres">
      <dgm:prSet presAssocID="{D5C3A1C3-766A-4707-BF57-4AC4A910E5DF}" presName="Name21" presStyleCnt="0"/>
      <dgm:spPr/>
    </dgm:pt>
    <dgm:pt modelId="{CFFA2CF4-1941-4F14-A0BF-198C0363DE80}" type="pres">
      <dgm:prSet presAssocID="{D5C3A1C3-766A-4707-BF57-4AC4A910E5DF}" presName="level2Shape" presStyleLbl="node2" presStyleIdx="0" presStyleCnt="2"/>
      <dgm:spPr/>
    </dgm:pt>
    <dgm:pt modelId="{209EEEC7-7F25-4FF8-9FA1-B4EA54C4B5C1}" type="pres">
      <dgm:prSet presAssocID="{D5C3A1C3-766A-4707-BF57-4AC4A910E5DF}" presName="hierChild3" presStyleCnt="0"/>
      <dgm:spPr/>
    </dgm:pt>
    <dgm:pt modelId="{8FBBFE2E-DFA9-482E-AD63-0D1A8397CDB7}" type="pres">
      <dgm:prSet presAssocID="{50E7E08C-757A-4370-8694-3AE296F4FA1F}" presName="Name19" presStyleLbl="parChTrans1D3" presStyleIdx="0" presStyleCnt="6"/>
      <dgm:spPr/>
    </dgm:pt>
    <dgm:pt modelId="{9ADFB325-6638-4C23-B21C-F803A4D03574}" type="pres">
      <dgm:prSet presAssocID="{3FDC5687-B6F4-4266-8D6D-EBDE83FC8E10}" presName="Name21" presStyleCnt="0"/>
      <dgm:spPr/>
    </dgm:pt>
    <dgm:pt modelId="{9F4A7A68-845F-43B9-82F0-975C95BD40C6}" type="pres">
      <dgm:prSet presAssocID="{3FDC5687-B6F4-4266-8D6D-EBDE83FC8E10}" presName="level2Shape" presStyleLbl="node3" presStyleIdx="0" presStyleCnt="6"/>
      <dgm:spPr/>
    </dgm:pt>
    <dgm:pt modelId="{339FB71F-5531-4B90-9E1D-F9644CEF2634}" type="pres">
      <dgm:prSet presAssocID="{3FDC5687-B6F4-4266-8D6D-EBDE83FC8E10}" presName="hierChild3" presStyleCnt="0"/>
      <dgm:spPr/>
    </dgm:pt>
    <dgm:pt modelId="{2323CE8A-0D3E-4F92-BC71-D9D84C872204}" type="pres">
      <dgm:prSet presAssocID="{53E7AC06-8291-4828-9EC1-0699DA7FCA1E}" presName="Name19" presStyleLbl="parChTrans1D3" presStyleIdx="1" presStyleCnt="6"/>
      <dgm:spPr/>
    </dgm:pt>
    <dgm:pt modelId="{8EC71538-9BAB-4224-8E2D-14BCBFBD3F84}" type="pres">
      <dgm:prSet presAssocID="{125E1E79-73AE-4264-A2A8-58CB3DC046B4}" presName="Name21" presStyleCnt="0"/>
      <dgm:spPr/>
    </dgm:pt>
    <dgm:pt modelId="{E0CE703F-69B9-4E04-BA43-41868C6D1E03}" type="pres">
      <dgm:prSet presAssocID="{125E1E79-73AE-4264-A2A8-58CB3DC046B4}" presName="level2Shape" presStyleLbl="node3" presStyleIdx="1" presStyleCnt="6"/>
      <dgm:spPr/>
    </dgm:pt>
    <dgm:pt modelId="{99487A90-E06F-461F-A390-A44584B4682C}" type="pres">
      <dgm:prSet presAssocID="{125E1E79-73AE-4264-A2A8-58CB3DC046B4}" presName="hierChild3" presStyleCnt="0"/>
      <dgm:spPr/>
    </dgm:pt>
    <dgm:pt modelId="{7FB8C89D-EF65-48A0-96B6-B40A09E6AEB9}" type="pres">
      <dgm:prSet presAssocID="{F6FEAEF5-9F1D-44DB-B37B-04E3019F454A}" presName="Name19" presStyleLbl="parChTrans1D2" presStyleIdx="1" presStyleCnt="2"/>
      <dgm:spPr/>
    </dgm:pt>
    <dgm:pt modelId="{1DFEB8FE-6249-465A-A1B8-82AEE3F941AE}" type="pres">
      <dgm:prSet presAssocID="{0C070223-AE82-4E9F-8F08-9141CEE121BF}" presName="Name21" presStyleCnt="0"/>
      <dgm:spPr/>
    </dgm:pt>
    <dgm:pt modelId="{FACD3941-5A6A-4BB8-A0D3-C3742BDB8284}" type="pres">
      <dgm:prSet presAssocID="{0C070223-AE82-4E9F-8F08-9141CEE121BF}" presName="level2Shape" presStyleLbl="node2" presStyleIdx="1" presStyleCnt="2"/>
      <dgm:spPr/>
    </dgm:pt>
    <dgm:pt modelId="{6B8335D3-7168-4DC5-BBD7-4887EDB1DFF8}" type="pres">
      <dgm:prSet presAssocID="{0C070223-AE82-4E9F-8F08-9141CEE121BF}" presName="hierChild3" presStyleCnt="0"/>
      <dgm:spPr/>
    </dgm:pt>
    <dgm:pt modelId="{7A923F15-5514-493B-B2B8-B7B3CBCE5F8F}" type="pres">
      <dgm:prSet presAssocID="{D0267DF1-D81F-4F80-9A5E-CA5B76FDC8F9}" presName="Name19" presStyleLbl="parChTrans1D3" presStyleIdx="2" presStyleCnt="6"/>
      <dgm:spPr/>
    </dgm:pt>
    <dgm:pt modelId="{75515734-6DB3-46A0-9A67-BE87958DB376}" type="pres">
      <dgm:prSet presAssocID="{CDA53EEB-CE9D-48C8-8714-DB810181A47B}" presName="Name21" presStyleCnt="0"/>
      <dgm:spPr/>
    </dgm:pt>
    <dgm:pt modelId="{C6C81D5D-C1D1-4871-80BC-D0BC131D23E8}" type="pres">
      <dgm:prSet presAssocID="{CDA53EEB-CE9D-48C8-8714-DB810181A47B}" presName="level2Shape" presStyleLbl="node3" presStyleIdx="2" presStyleCnt="6"/>
      <dgm:spPr/>
    </dgm:pt>
    <dgm:pt modelId="{847E3E58-68D2-4990-BDBD-6694E83315FA}" type="pres">
      <dgm:prSet presAssocID="{CDA53EEB-CE9D-48C8-8714-DB810181A47B}" presName="hierChild3" presStyleCnt="0"/>
      <dgm:spPr/>
    </dgm:pt>
    <dgm:pt modelId="{1B012041-2E7B-4560-800E-A5F135B55F47}" type="pres">
      <dgm:prSet presAssocID="{A24B53E6-0714-4AAE-835C-17193E0B53E3}" presName="Name19" presStyleLbl="parChTrans1D3" presStyleIdx="3" presStyleCnt="6"/>
      <dgm:spPr/>
    </dgm:pt>
    <dgm:pt modelId="{68F2D12F-30B6-4401-A2AD-5C35FD66B056}" type="pres">
      <dgm:prSet presAssocID="{8B4E686A-55D3-48C8-84A8-2702BC05AD29}" presName="Name21" presStyleCnt="0"/>
      <dgm:spPr/>
    </dgm:pt>
    <dgm:pt modelId="{55BFB233-ACE6-41FB-A89F-9C4B806AB4E9}" type="pres">
      <dgm:prSet presAssocID="{8B4E686A-55D3-48C8-84A8-2702BC05AD29}" presName="level2Shape" presStyleLbl="node3" presStyleIdx="3" presStyleCnt="6"/>
      <dgm:spPr/>
    </dgm:pt>
    <dgm:pt modelId="{43514401-A3E7-47B4-B580-E001B87ACE4C}" type="pres">
      <dgm:prSet presAssocID="{8B4E686A-55D3-48C8-84A8-2702BC05AD29}" presName="hierChild3" presStyleCnt="0"/>
      <dgm:spPr/>
    </dgm:pt>
    <dgm:pt modelId="{D3751C59-E43C-490F-9251-FE468CBDAF09}" type="pres">
      <dgm:prSet presAssocID="{E1A977BC-4FA8-4C6B-B8BD-DFACC0D19D3C}" presName="Name19" presStyleLbl="parChTrans1D3" presStyleIdx="4" presStyleCnt="6"/>
      <dgm:spPr/>
    </dgm:pt>
    <dgm:pt modelId="{ABBD0561-8E38-462F-8246-34191CFEB0B1}" type="pres">
      <dgm:prSet presAssocID="{0BFBDC43-4FB9-42A0-B3AA-3F5D44B34A86}" presName="Name21" presStyleCnt="0"/>
      <dgm:spPr/>
    </dgm:pt>
    <dgm:pt modelId="{CB5DC497-A8D5-4411-90AA-531231CD2484}" type="pres">
      <dgm:prSet presAssocID="{0BFBDC43-4FB9-42A0-B3AA-3F5D44B34A86}" presName="level2Shape" presStyleLbl="node3" presStyleIdx="4" presStyleCnt="6"/>
      <dgm:spPr/>
    </dgm:pt>
    <dgm:pt modelId="{01FE6BED-BF34-4B0B-9EA5-5538ED579B18}" type="pres">
      <dgm:prSet presAssocID="{0BFBDC43-4FB9-42A0-B3AA-3F5D44B34A86}" presName="hierChild3" presStyleCnt="0"/>
      <dgm:spPr/>
    </dgm:pt>
    <dgm:pt modelId="{39511041-298B-4CA2-9611-BEEE5A8CA72A}" type="pres">
      <dgm:prSet presAssocID="{BD1E5F09-75CA-4080-A653-5C9CDB97C1E5}" presName="Name19" presStyleLbl="parChTrans1D3" presStyleIdx="5" presStyleCnt="6"/>
      <dgm:spPr/>
    </dgm:pt>
    <dgm:pt modelId="{5006DD0F-F4A0-44CE-963D-9276038B11A6}" type="pres">
      <dgm:prSet presAssocID="{AEC199E4-D6B1-460B-A310-9BFAA0CEFC2C}" presName="Name21" presStyleCnt="0"/>
      <dgm:spPr/>
    </dgm:pt>
    <dgm:pt modelId="{D6A43B65-077C-421C-B60C-53220C7C04F0}" type="pres">
      <dgm:prSet presAssocID="{AEC199E4-D6B1-460B-A310-9BFAA0CEFC2C}" presName="level2Shape" presStyleLbl="node3" presStyleIdx="5" presStyleCnt="6"/>
      <dgm:spPr/>
    </dgm:pt>
    <dgm:pt modelId="{45116229-3761-4E06-B4CD-DEDFDC5AB215}" type="pres">
      <dgm:prSet presAssocID="{AEC199E4-D6B1-460B-A310-9BFAA0CEFC2C}" presName="hierChild3" presStyleCnt="0"/>
      <dgm:spPr/>
    </dgm:pt>
    <dgm:pt modelId="{C0A30FC1-D347-4A42-A1E8-FE9A77DEEA59}" type="pres">
      <dgm:prSet presAssocID="{BA29B440-A105-47F3-AEA8-4E4356920849}" presName="bgShapesFlow" presStyleCnt="0"/>
      <dgm:spPr/>
    </dgm:pt>
  </dgm:ptLst>
  <dgm:cxnLst>
    <dgm:cxn modelId="{4C7A8206-B88B-4566-B1DC-74D3C3551ACF}" type="presOf" srcId="{0BFBDC43-4FB9-42A0-B3AA-3F5D44B34A86}" destId="{CB5DC497-A8D5-4411-90AA-531231CD2484}" srcOrd="0" destOrd="0" presId="urn:microsoft.com/office/officeart/2005/8/layout/hierarchy6"/>
    <dgm:cxn modelId="{56E46E09-7ED5-4AFF-947D-0A5B67A1A959}" type="presOf" srcId="{0C070223-AE82-4E9F-8F08-9141CEE121BF}" destId="{FACD3941-5A6A-4BB8-A0D3-C3742BDB8284}" srcOrd="0" destOrd="0" presId="urn:microsoft.com/office/officeart/2005/8/layout/hierarchy6"/>
    <dgm:cxn modelId="{F3AF8415-932D-45B1-B792-EE4C421F408D}" srcId="{0C070223-AE82-4E9F-8F08-9141CEE121BF}" destId="{AEC199E4-D6B1-460B-A310-9BFAA0CEFC2C}" srcOrd="3" destOrd="0" parTransId="{BD1E5F09-75CA-4080-A653-5C9CDB97C1E5}" sibTransId="{2096A5C5-6262-41E1-8696-14CE3A30FA51}"/>
    <dgm:cxn modelId="{355C4A17-09C1-4294-A200-0EE0FA6CED05}" type="presOf" srcId="{8B4E686A-55D3-48C8-84A8-2702BC05AD29}" destId="{55BFB233-ACE6-41FB-A89F-9C4B806AB4E9}" srcOrd="0" destOrd="0" presId="urn:microsoft.com/office/officeart/2005/8/layout/hierarchy6"/>
    <dgm:cxn modelId="{76E0A61E-A529-4645-A996-7EC4452C42B7}" type="presOf" srcId="{D5C3A1C3-766A-4707-BF57-4AC4A910E5DF}" destId="{CFFA2CF4-1941-4F14-A0BF-198C0363DE80}" srcOrd="0" destOrd="0" presId="urn:microsoft.com/office/officeart/2005/8/layout/hierarchy6"/>
    <dgm:cxn modelId="{DF6B5534-B927-4A3A-809D-C52B8945EDEC}" srcId="{0C070223-AE82-4E9F-8F08-9141CEE121BF}" destId="{CDA53EEB-CE9D-48C8-8714-DB810181A47B}" srcOrd="0" destOrd="0" parTransId="{D0267DF1-D81F-4F80-9A5E-CA5B76FDC8F9}" sibTransId="{78035E83-DDE4-439C-A9A4-9A7E7D8D53F3}"/>
    <dgm:cxn modelId="{2680D05C-E540-4E15-AA76-FB101693B615}" srcId="{905BD775-2696-4329-9EF0-F806DE0B8BC0}" destId="{D5C3A1C3-766A-4707-BF57-4AC4A910E5DF}" srcOrd="0" destOrd="0" parTransId="{C71892B2-3FAD-4A26-ADE0-EA5950D6CD6F}" sibTransId="{E3301D48-6025-4752-8036-8438232AF8B9}"/>
    <dgm:cxn modelId="{07F38345-BF29-49ED-AA9A-8427BC6F153C}" type="presOf" srcId="{3FDC5687-B6F4-4266-8D6D-EBDE83FC8E10}" destId="{9F4A7A68-845F-43B9-82F0-975C95BD40C6}" srcOrd="0" destOrd="0" presId="urn:microsoft.com/office/officeart/2005/8/layout/hierarchy6"/>
    <dgm:cxn modelId="{B12DA66E-3BDC-43F2-B438-C8133B6E9854}" type="presOf" srcId="{CDA53EEB-CE9D-48C8-8714-DB810181A47B}" destId="{C6C81D5D-C1D1-4871-80BC-D0BC131D23E8}" srcOrd="0" destOrd="0" presId="urn:microsoft.com/office/officeart/2005/8/layout/hierarchy6"/>
    <dgm:cxn modelId="{0A75DA4F-F5F4-4F67-AC10-6FCE967AB3F1}" type="presOf" srcId="{F6FEAEF5-9F1D-44DB-B37B-04E3019F454A}" destId="{7FB8C89D-EF65-48A0-96B6-B40A09E6AEB9}" srcOrd="0" destOrd="0" presId="urn:microsoft.com/office/officeart/2005/8/layout/hierarchy6"/>
    <dgm:cxn modelId="{5E572553-8ABD-4901-9E72-292894CC1A97}" type="presOf" srcId="{125E1E79-73AE-4264-A2A8-58CB3DC046B4}" destId="{E0CE703F-69B9-4E04-BA43-41868C6D1E03}" srcOrd="0" destOrd="0" presId="urn:microsoft.com/office/officeart/2005/8/layout/hierarchy6"/>
    <dgm:cxn modelId="{81B00758-2997-4310-BCD1-0224B786F0AF}" srcId="{D5C3A1C3-766A-4707-BF57-4AC4A910E5DF}" destId="{3FDC5687-B6F4-4266-8D6D-EBDE83FC8E10}" srcOrd="0" destOrd="0" parTransId="{50E7E08C-757A-4370-8694-3AE296F4FA1F}" sibTransId="{475815D8-10CA-45A6-85BB-5330647BBBD8}"/>
    <dgm:cxn modelId="{69651F8B-F412-448D-8855-E71BE8F587C8}" srcId="{905BD775-2696-4329-9EF0-F806DE0B8BC0}" destId="{0C070223-AE82-4E9F-8F08-9141CEE121BF}" srcOrd="1" destOrd="0" parTransId="{F6FEAEF5-9F1D-44DB-B37B-04E3019F454A}" sibTransId="{FBD16C40-E185-426B-809D-0FBC60D12EF4}"/>
    <dgm:cxn modelId="{46635394-A0F5-44CF-A0BC-6CFB3E0044E8}" type="presOf" srcId="{AEC199E4-D6B1-460B-A310-9BFAA0CEFC2C}" destId="{D6A43B65-077C-421C-B60C-53220C7C04F0}" srcOrd="0" destOrd="0" presId="urn:microsoft.com/office/officeart/2005/8/layout/hierarchy6"/>
    <dgm:cxn modelId="{1B991D9A-B856-443F-AC8B-88B04D7DB0A4}" type="presOf" srcId="{D0267DF1-D81F-4F80-9A5E-CA5B76FDC8F9}" destId="{7A923F15-5514-493B-B2B8-B7B3CBCE5F8F}" srcOrd="0" destOrd="0" presId="urn:microsoft.com/office/officeart/2005/8/layout/hierarchy6"/>
    <dgm:cxn modelId="{1A54C39F-8DC6-471E-B8CD-A5616D11DF98}" srcId="{BA29B440-A105-47F3-AEA8-4E4356920849}" destId="{905BD775-2696-4329-9EF0-F806DE0B8BC0}" srcOrd="0" destOrd="0" parTransId="{54224C19-D774-4E27-9A80-4C553E44F512}" sibTransId="{8A692A56-4F09-488D-BC52-64AB511CDC30}"/>
    <dgm:cxn modelId="{CE67C3A8-126A-4F9F-BA91-551C840CC408}" type="presOf" srcId="{BD1E5F09-75CA-4080-A653-5C9CDB97C1E5}" destId="{39511041-298B-4CA2-9611-BEEE5A8CA72A}" srcOrd="0" destOrd="0" presId="urn:microsoft.com/office/officeart/2005/8/layout/hierarchy6"/>
    <dgm:cxn modelId="{164399B4-A014-4582-8A8F-BACEEB0A625F}" type="presOf" srcId="{C71892B2-3FAD-4A26-ADE0-EA5950D6CD6F}" destId="{94B9B65B-14A5-4174-8658-0ADD1A896D94}" srcOrd="0" destOrd="0" presId="urn:microsoft.com/office/officeart/2005/8/layout/hierarchy6"/>
    <dgm:cxn modelId="{A6F07FBC-6417-4376-BD6B-2AAA53D9A1BE}" type="presOf" srcId="{50E7E08C-757A-4370-8694-3AE296F4FA1F}" destId="{8FBBFE2E-DFA9-482E-AD63-0D1A8397CDB7}" srcOrd="0" destOrd="0" presId="urn:microsoft.com/office/officeart/2005/8/layout/hierarchy6"/>
    <dgm:cxn modelId="{31B92FBE-ECC7-4385-95AC-88C5B05311C8}" type="presOf" srcId="{53E7AC06-8291-4828-9EC1-0699DA7FCA1E}" destId="{2323CE8A-0D3E-4F92-BC71-D9D84C872204}" srcOrd="0" destOrd="0" presId="urn:microsoft.com/office/officeart/2005/8/layout/hierarchy6"/>
    <dgm:cxn modelId="{23746DE2-87A9-4FD0-904C-814122026ADD}" srcId="{0C070223-AE82-4E9F-8F08-9141CEE121BF}" destId="{8B4E686A-55D3-48C8-84A8-2702BC05AD29}" srcOrd="1" destOrd="0" parTransId="{A24B53E6-0714-4AAE-835C-17193E0B53E3}" sibTransId="{D8AA8AC3-2524-4429-9D8B-86E7568A9925}"/>
    <dgm:cxn modelId="{F82C38EA-1FD8-443D-A057-FA63A8FC304C}" type="presOf" srcId="{A24B53E6-0714-4AAE-835C-17193E0B53E3}" destId="{1B012041-2E7B-4560-800E-A5F135B55F47}" srcOrd="0" destOrd="0" presId="urn:microsoft.com/office/officeart/2005/8/layout/hierarchy6"/>
    <dgm:cxn modelId="{BFE020EB-B2FB-4D56-91BC-9D70B39FA13A}" srcId="{D5C3A1C3-766A-4707-BF57-4AC4A910E5DF}" destId="{125E1E79-73AE-4264-A2A8-58CB3DC046B4}" srcOrd="1" destOrd="0" parTransId="{53E7AC06-8291-4828-9EC1-0699DA7FCA1E}" sibTransId="{80BE4F4D-58A1-4A76-B247-CC583DCBCD8C}"/>
    <dgm:cxn modelId="{CA4B83EB-74A9-45C5-8DA1-3F5FAEF0A281}" srcId="{0C070223-AE82-4E9F-8F08-9141CEE121BF}" destId="{0BFBDC43-4FB9-42A0-B3AA-3F5D44B34A86}" srcOrd="2" destOrd="0" parTransId="{E1A977BC-4FA8-4C6B-B8BD-DFACC0D19D3C}" sibTransId="{593AFDD8-C639-44E3-BBA3-AF6EF0D87734}"/>
    <dgm:cxn modelId="{7DF4ECF0-DB88-4FA4-894F-C6B671498A65}" type="presOf" srcId="{BA29B440-A105-47F3-AEA8-4E4356920849}" destId="{A455BE1A-0537-41CC-ACDE-B52337F63188}" srcOrd="0" destOrd="0" presId="urn:microsoft.com/office/officeart/2005/8/layout/hierarchy6"/>
    <dgm:cxn modelId="{0009B7F5-B64C-4669-9475-34CCEE31DEC7}" type="presOf" srcId="{905BD775-2696-4329-9EF0-F806DE0B8BC0}" destId="{F5839B1A-F6EE-4B24-9F63-E8F60083E5B4}" srcOrd="0" destOrd="0" presId="urn:microsoft.com/office/officeart/2005/8/layout/hierarchy6"/>
    <dgm:cxn modelId="{1DA6B8FD-D116-487B-8B12-1B7DEBC0FBC4}" type="presOf" srcId="{E1A977BC-4FA8-4C6B-B8BD-DFACC0D19D3C}" destId="{D3751C59-E43C-490F-9251-FE468CBDAF09}" srcOrd="0" destOrd="0" presId="urn:microsoft.com/office/officeart/2005/8/layout/hierarchy6"/>
    <dgm:cxn modelId="{2DEFCE44-8A41-418D-80EB-81D574086576}" type="presParOf" srcId="{A455BE1A-0537-41CC-ACDE-B52337F63188}" destId="{308399A1-D722-4FE9-B8B6-7E70A972996B}" srcOrd="0" destOrd="0" presId="urn:microsoft.com/office/officeart/2005/8/layout/hierarchy6"/>
    <dgm:cxn modelId="{FB7C5A36-6493-44CC-95FF-8AE1004B775B}" type="presParOf" srcId="{308399A1-D722-4FE9-B8B6-7E70A972996B}" destId="{18926698-5153-40D1-AECA-401AF4D01692}" srcOrd="0" destOrd="0" presId="urn:microsoft.com/office/officeart/2005/8/layout/hierarchy6"/>
    <dgm:cxn modelId="{2AFDA944-0C24-49FA-8A63-54B4C60E9DA5}" type="presParOf" srcId="{18926698-5153-40D1-AECA-401AF4D01692}" destId="{2EFDAE58-1955-4D97-B85D-9A13C4C48457}" srcOrd="0" destOrd="0" presId="urn:microsoft.com/office/officeart/2005/8/layout/hierarchy6"/>
    <dgm:cxn modelId="{4A04AD50-B2E9-4983-89CE-8920881EDB86}" type="presParOf" srcId="{2EFDAE58-1955-4D97-B85D-9A13C4C48457}" destId="{F5839B1A-F6EE-4B24-9F63-E8F60083E5B4}" srcOrd="0" destOrd="0" presId="urn:microsoft.com/office/officeart/2005/8/layout/hierarchy6"/>
    <dgm:cxn modelId="{08663699-E987-484A-A760-26D343E66926}" type="presParOf" srcId="{2EFDAE58-1955-4D97-B85D-9A13C4C48457}" destId="{D5B6C49E-AEFC-48A3-806A-C61835B919BE}" srcOrd="1" destOrd="0" presId="urn:microsoft.com/office/officeart/2005/8/layout/hierarchy6"/>
    <dgm:cxn modelId="{35DBDF51-E012-41BD-B7AF-42E64F137F12}" type="presParOf" srcId="{D5B6C49E-AEFC-48A3-806A-C61835B919BE}" destId="{94B9B65B-14A5-4174-8658-0ADD1A896D94}" srcOrd="0" destOrd="0" presId="urn:microsoft.com/office/officeart/2005/8/layout/hierarchy6"/>
    <dgm:cxn modelId="{10748E0A-B894-463E-9736-B78386E5BABB}" type="presParOf" srcId="{D5B6C49E-AEFC-48A3-806A-C61835B919BE}" destId="{94C26AC1-9D0C-4FC0-BDBF-A4B24A8B72A3}" srcOrd="1" destOrd="0" presId="urn:microsoft.com/office/officeart/2005/8/layout/hierarchy6"/>
    <dgm:cxn modelId="{80EF6336-AF92-41B5-BBC5-74A0B57BAFC8}" type="presParOf" srcId="{94C26AC1-9D0C-4FC0-BDBF-A4B24A8B72A3}" destId="{CFFA2CF4-1941-4F14-A0BF-198C0363DE80}" srcOrd="0" destOrd="0" presId="urn:microsoft.com/office/officeart/2005/8/layout/hierarchy6"/>
    <dgm:cxn modelId="{C38E7DB0-EC72-4374-839D-618FE8CF4700}" type="presParOf" srcId="{94C26AC1-9D0C-4FC0-BDBF-A4B24A8B72A3}" destId="{209EEEC7-7F25-4FF8-9FA1-B4EA54C4B5C1}" srcOrd="1" destOrd="0" presId="urn:microsoft.com/office/officeart/2005/8/layout/hierarchy6"/>
    <dgm:cxn modelId="{3F63FFB9-FFA1-4C09-9E47-D60CAF0B6725}" type="presParOf" srcId="{209EEEC7-7F25-4FF8-9FA1-B4EA54C4B5C1}" destId="{8FBBFE2E-DFA9-482E-AD63-0D1A8397CDB7}" srcOrd="0" destOrd="0" presId="urn:microsoft.com/office/officeart/2005/8/layout/hierarchy6"/>
    <dgm:cxn modelId="{B3EAF0CA-F933-44D0-85FB-0E9EF60CF2F1}" type="presParOf" srcId="{209EEEC7-7F25-4FF8-9FA1-B4EA54C4B5C1}" destId="{9ADFB325-6638-4C23-B21C-F803A4D03574}" srcOrd="1" destOrd="0" presId="urn:microsoft.com/office/officeart/2005/8/layout/hierarchy6"/>
    <dgm:cxn modelId="{9EFDFCEF-18AC-4B11-B382-2E9D621F66DC}" type="presParOf" srcId="{9ADFB325-6638-4C23-B21C-F803A4D03574}" destId="{9F4A7A68-845F-43B9-82F0-975C95BD40C6}" srcOrd="0" destOrd="0" presId="urn:microsoft.com/office/officeart/2005/8/layout/hierarchy6"/>
    <dgm:cxn modelId="{3E627E5F-6220-4707-8BD3-19F7CE184A88}" type="presParOf" srcId="{9ADFB325-6638-4C23-B21C-F803A4D03574}" destId="{339FB71F-5531-4B90-9E1D-F9644CEF2634}" srcOrd="1" destOrd="0" presId="urn:microsoft.com/office/officeart/2005/8/layout/hierarchy6"/>
    <dgm:cxn modelId="{ADC82B64-FE8B-43BF-A1C3-D8B47CE1F35D}" type="presParOf" srcId="{209EEEC7-7F25-4FF8-9FA1-B4EA54C4B5C1}" destId="{2323CE8A-0D3E-4F92-BC71-D9D84C872204}" srcOrd="2" destOrd="0" presId="urn:microsoft.com/office/officeart/2005/8/layout/hierarchy6"/>
    <dgm:cxn modelId="{90E3387A-F783-447F-8F96-B836CC7D4A32}" type="presParOf" srcId="{209EEEC7-7F25-4FF8-9FA1-B4EA54C4B5C1}" destId="{8EC71538-9BAB-4224-8E2D-14BCBFBD3F84}" srcOrd="3" destOrd="0" presId="urn:microsoft.com/office/officeart/2005/8/layout/hierarchy6"/>
    <dgm:cxn modelId="{21916FDE-69B1-4C15-B577-304C0E853D06}" type="presParOf" srcId="{8EC71538-9BAB-4224-8E2D-14BCBFBD3F84}" destId="{E0CE703F-69B9-4E04-BA43-41868C6D1E03}" srcOrd="0" destOrd="0" presId="urn:microsoft.com/office/officeart/2005/8/layout/hierarchy6"/>
    <dgm:cxn modelId="{338EEF65-C09C-43D4-ABCE-A27B6375E0DE}" type="presParOf" srcId="{8EC71538-9BAB-4224-8E2D-14BCBFBD3F84}" destId="{99487A90-E06F-461F-A390-A44584B4682C}" srcOrd="1" destOrd="0" presId="urn:microsoft.com/office/officeart/2005/8/layout/hierarchy6"/>
    <dgm:cxn modelId="{0572E8A0-4D75-496E-9DE6-F83E30F59D95}" type="presParOf" srcId="{D5B6C49E-AEFC-48A3-806A-C61835B919BE}" destId="{7FB8C89D-EF65-48A0-96B6-B40A09E6AEB9}" srcOrd="2" destOrd="0" presId="urn:microsoft.com/office/officeart/2005/8/layout/hierarchy6"/>
    <dgm:cxn modelId="{E60B2B17-F005-4806-B171-1FC4FFF22591}" type="presParOf" srcId="{D5B6C49E-AEFC-48A3-806A-C61835B919BE}" destId="{1DFEB8FE-6249-465A-A1B8-82AEE3F941AE}" srcOrd="3" destOrd="0" presId="urn:microsoft.com/office/officeart/2005/8/layout/hierarchy6"/>
    <dgm:cxn modelId="{12A2BF24-E1E9-4D78-84C1-3674E0F8BA7B}" type="presParOf" srcId="{1DFEB8FE-6249-465A-A1B8-82AEE3F941AE}" destId="{FACD3941-5A6A-4BB8-A0D3-C3742BDB8284}" srcOrd="0" destOrd="0" presId="urn:microsoft.com/office/officeart/2005/8/layout/hierarchy6"/>
    <dgm:cxn modelId="{20B0097F-EDEC-4859-A519-DE1CEF6B117E}" type="presParOf" srcId="{1DFEB8FE-6249-465A-A1B8-82AEE3F941AE}" destId="{6B8335D3-7168-4DC5-BBD7-4887EDB1DFF8}" srcOrd="1" destOrd="0" presId="urn:microsoft.com/office/officeart/2005/8/layout/hierarchy6"/>
    <dgm:cxn modelId="{24631C2B-B45D-4ABE-B357-4D47B1D3B4AA}" type="presParOf" srcId="{6B8335D3-7168-4DC5-BBD7-4887EDB1DFF8}" destId="{7A923F15-5514-493B-B2B8-B7B3CBCE5F8F}" srcOrd="0" destOrd="0" presId="urn:microsoft.com/office/officeart/2005/8/layout/hierarchy6"/>
    <dgm:cxn modelId="{683C2E27-175C-4DD9-B65C-523877A428C1}" type="presParOf" srcId="{6B8335D3-7168-4DC5-BBD7-4887EDB1DFF8}" destId="{75515734-6DB3-46A0-9A67-BE87958DB376}" srcOrd="1" destOrd="0" presId="urn:microsoft.com/office/officeart/2005/8/layout/hierarchy6"/>
    <dgm:cxn modelId="{B8C7226D-7E94-4CE5-82CC-F20A491E62A4}" type="presParOf" srcId="{75515734-6DB3-46A0-9A67-BE87958DB376}" destId="{C6C81D5D-C1D1-4871-80BC-D0BC131D23E8}" srcOrd="0" destOrd="0" presId="urn:microsoft.com/office/officeart/2005/8/layout/hierarchy6"/>
    <dgm:cxn modelId="{9C1C5273-6B13-40DE-929D-B950D51890EE}" type="presParOf" srcId="{75515734-6DB3-46A0-9A67-BE87958DB376}" destId="{847E3E58-68D2-4990-BDBD-6694E83315FA}" srcOrd="1" destOrd="0" presId="urn:microsoft.com/office/officeart/2005/8/layout/hierarchy6"/>
    <dgm:cxn modelId="{153A63B2-324B-4BC9-B079-B63A84F77F29}" type="presParOf" srcId="{6B8335D3-7168-4DC5-BBD7-4887EDB1DFF8}" destId="{1B012041-2E7B-4560-800E-A5F135B55F47}" srcOrd="2" destOrd="0" presId="urn:microsoft.com/office/officeart/2005/8/layout/hierarchy6"/>
    <dgm:cxn modelId="{9AFD1460-787A-4390-BC4A-32525C2ADD0F}" type="presParOf" srcId="{6B8335D3-7168-4DC5-BBD7-4887EDB1DFF8}" destId="{68F2D12F-30B6-4401-A2AD-5C35FD66B056}" srcOrd="3" destOrd="0" presId="urn:microsoft.com/office/officeart/2005/8/layout/hierarchy6"/>
    <dgm:cxn modelId="{8E986152-AA11-4E34-B9D8-81DE358A4C3E}" type="presParOf" srcId="{68F2D12F-30B6-4401-A2AD-5C35FD66B056}" destId="{55BFB233-ACE6-41FB-A89F-9C4B806AB4E9}" srcOrd="0" destOrd="0" presId="urn:microsoft.com/office/officeart/2005/8/layout/hierarchy6"/>
    <dgm:cxn modelId="{BB149B38-E8B6-4B02-9573-50C13BCAC99B}" type="presParOf" srcId="{68F2D12F-30B6-4401-A2AD-5C35FD66B056}" destId="{43514401-A3E7-47B4-B580-E001B87ACE4C}" srcOrd="1" destOrd="0" presId="urn:microsoft.com/office/officeart/2005/8/layout/hierarchy6"/>
    <dgm:cxn modelId="{52A26CA7-B251-4C35-B9FA-42D31DC97B98}" type="presParOf" srcId="{6B8335D3-7168-4DC5-BBD7-4887EDB1DFF8}" destId="{D3751C59-E43C-490F-9251-FE468CBDAF09}" srcOrd="4" destOrd="0" presId="urn:microsoft.com/office/officeart/2005/8/layout/hierarchy6"/>
    <dgm:cxn modelId="{473CD9E6-E9C7-471E-845D-C06F1E6E0289}" type="presParOf" srcId="{6B8335D3-7168-4DC5-BBD7-4887EDB1DFF8}" destId="{ABBD0561-8E38-462F-8246-34191CFEB0B1}" srcOrd="5" destOrd="0" presId="urn:microsoft.com/office/officeart/2005/8/layout/hierarchy6"/>
    <dgm:cxn modelId="{6CCBFBEC-9468-44D6-BB68-B9CD61C41153}" type="presParOf" srcId="{ABBD0561-8E38-462F-8246-34191CFEB0B1}" destId="{CB5DC497-A8D5-4411-90AA-531231CD2484}" srcOrd="0" destOrd="0" presId="urn:microsoft.com/office/officeart/2005/8/layout/hierarchy6"/>
    <dgm:cxn modelId="{E16882EF-E277-4CC1-8D82-F42223624A53}" type="presParOf" srcId="{ABBD0561-8E38-462F-8246-34191CFEB0B1}" destId="{01FE6BED-BF34-4B0B-9EA5-5538ED579B18}" srcOrd="1" destOrd="0" presId="urn:microsoft.com/office/officeart/2005/8/layout/hierarchy6"/>
    <dgm:cxn modelId="{9FD37E63-11DD-44A8-B548-8DF93C5704F0}" type="presParOf" srcId="{6B8335D3-7168-4DC5-BBD7-4887EDB1DFF8}" destId="{39511041-298B-4CA2-9611-BEEE5A8CA72A}" srcOrd="6" destOrd="0" presId="urn:microsoft.com/office/officeart/2005/8/layout/hierarchy6"/>
    <dgm:cxn modelId="{0ED44707-60AE-470E-B7A2-5485A0ED3857}" type="presParOf" srcId="{6B8335D3-7168-4DC5-BBD7-4887EDB1DFF8}" destId="{5006DD0F-F4A0-44CE-963D-9276038B11A6}" srcOrd="7" destOrd="0" presId="urn:microsoft.com/office/officeart/2005/8/layout/hierarchy6"/>
    <dgm:cxn modelId="{E9206643-0707-40D4-A2F2-6CAD6976FBDE}" type="presParOf" srcId="{5006DD0F-F4A0-44CE-963D-9276038B11A6}" destId="{D6A43B65-077C-421C-B60C-53220C7C04F0}" srcOrd="0" destOrd="0" presId="urn:microsoft.com/office/officeart/2005/8/layout/hierarchy6"/>
    <dgm:cxn modelId="{B7FCBC39-BCD4-4DEF-A5C5-BBC0144AB285}" type="presParOf" srcId="{5006DD0F-F4A0-44CE-963D-9276038B11A6}" destId="{45116229-3761-4E06-B4CD-DEDFDC5AB215}" srcOrd="1" destOrd="0" presId="urn:microsoft.com/office/officeart/2005/8/layout/hierarchy6"/>
    <dgm:cxn modelId="{E9FA7832-EAA1-413A-97AC-2590A2EB3201}" type="presParOf" srcId="{A455BE1A-0537-41CC-ACDE-B52337F63188}" destId="{C0A30FC1-D347-4A42-A1E8-FE9A77DEEA5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A1E60-8F66-4098-AAF9-11D72BFD771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1F9C0BDF-62AF-4D7B-A0C9-22AC5A671A3A}">
      <dgm:prSet phldrT="[Text]"/>
      <dgm:spPr/>
      <dgm:t>
        <a:bodyPr/>
        <a:lstStyle/>
        <a:p>
          <a:r>
            <a:rPr lang="en-US" dirty="0"/>
            <a:t>Booklist</a:t>
          </a:r>
          <a:endParaRPr lang="ro-RO" dirty="0"/>
        </a:p>
      </dgm:t>
    </dgm:pt>
    <dgm:pt modelId="{4614C4D2-61B8-4EF6-AA1B-C542E8D7DFFC}" type="parTrans" cxnId="{1D355518-C79A-4AB3-915D-33C5D4719814}">
      <dgm:prSet/>
      <dgm:spPr/>
      <dgm:t>
        <a:bodyPr/>
        <a:lstStyle/>
        <a:p>
          <a:endParaRPr lang="ro-RO"/>
        </a:p>
      </dgm:t>
    </dgm:pt>
    <dgm:pt modelId="{AFC1F8F2-19AF-4EC1-8696-8D9FED0BDC89}" type="sibTrans" cxnId="{1D355518-C79A-4AB3-915D-33C5D4719814}">
      <dgm:prSet/>
      <dgm:spPr/>
      <dgm:t>
        <a:bodyPr/>
        <a:lstStyle/>
        <a:p>
          <a:endParaRPr lang="ro-RO"/>
        </a:p>
      </dgm:t>
    </dgm:pt>
    <dgm:pt modelId="{257DAB07-9F38-45BC-AA9A-4E375E5C5B59}">
      <dgm:prSet phldrT="[Text]"/>
      <dgm:spPr/>
      <dgm:t>
        <a:bodyPr/>
        <a:lstStyle/>
        <a:p>
          <a:r>
            <a:rPr lang="en-US" dirty="0"/>
            <a:t>Search</a:t>
          </a:r>
          <a:endParaRPr lang="ro-RO" dirty="0"/>
        </a:p>
      </dgm:t>
    </dgm:pt>
    <dgm:pt modelId="{A7E193E7-36D2-495D-85E3-D242F128F805}" type="parTrans" cxnId="{C7D44A44-9F5B-4BCB-9075-C995099CD225}">
      <dgm:prSet/>
      <dgm:spPr/>
      <dgm:t>
        <a:bodyPr/>
        <a:lstStyle/>
        <a:p>
          <a:endParaRPr lang="ro-RO"/>
        </a:p>
      </dgm:t>
    </dgm:pt>
    <dgm:pt modelId="{CDD30071-57BC-4187-AD9D-2F85C2FFC115}" type="sibTrans" cxnId="{C7D44A44-9F5B-4BCB-9075-C995099CD225}">
      <dgm:prSet/>
      <dgm:spPr/>
      <dgm:t>
        <a:bodyPr/>
        <a:lstStyle/>
        <a:p>
          <a:endParaRPr lang="ro-RO"/>
        </a:p>
      </dgm:t>
    </dgm:pt>
    <dgm:pt modelId="{F7939E52-4626-4242-995C-9342D695B42D}">
      <dgm:prSet phldrT="[Text]"/>
      <dgm:spPr/>
      <dgm:t>
        <a:bodyPr/>
        <a:lstStyle/>
        <a:p>
          <a:r>
            <a:rPr lang="en-US" dirty="0"/>
            <a:t>By category</a:t>
          </a:r>
        </a:p>
      </dgm:t>
    </dgm:pt>
    <dgm:pt modelId="{4FBAAD10-13A8-410B-A4BD-2E55DC117C26}" type="parTrans" cxnId="{2A348A79-E8B0-4E2A-BAC3-A1691E1CC1DB}">
      <dgm:prSet/>
      <dgm:spPr/>
      <dgm:t>
        <a:bodyPr/>
        <a:lstStyle/>
        <a:p>
          <a:endParaRPr lang="ro-RO"/>
        </a:p>
      </dgm:t>
    </dgm:pt>
    <dgm:pt modelId="{B4F454E3-2D98-4698-BFC9-FCCE2CF93112}" type="sibTrans" cxnId="{2A348A79-E8B0-4E2A-BAC3-A1691E1CC1DB}">
      <dgm:prSet/>
      <dgm:spPr/>
      <dgm:t>
        <a:bodyPr/>
        <a:lstStyle/>
        <a:p>
          <a:endParaRPr lang="ro-RO"/>
        </a:p>
      </dgm:t>
    </dgm:pt>
    <dgm:pt modelId="{C27F498F-DD21-4722-8D03-5D28337754C1}">
      <dgm:prSet phldrT="[Text]"/>
      <dgm:spPr/>
      <dgm:t>
        <a:bodyPr/>
        <a:lstStyle/>
        <a:p>
          <a:r>
            <a:rPr lang="en-US" dirty="0"/>
            <a:t>By keywords</a:t>
          </a:r>
          <a:endParaRPr lang="ro-RO" dirty="0"/>
        </a:p>
      </dgm:t>
    </dgm:pt>
    <dgm:pt modelId="{E5943C5D-AA4B-49D7-8E04-9F629A9ED3CC}" type="parTrans" cxnId="{E26CABAB-5659-4865-97F8-D03404C881CE}">
      <dgm:prSet/>
      <dgm:spPr/>
      <dgm:t>
        <a:bodyPr/>
        <a:lstStyle/>
        <a:p>
          <a:endParaRPr lang="ro-RO"/>
        </a:p>
      </dgm:t>
    </dgm:pt>
    <dgm:pt modelId="{50D5FFFA-B8AA-4564-9FF6-7ADCB2C8F7E4}" type="sibTrans" cxnId="{E26CABAB-5659-4865-97F8-D03404C881CE}">
      <dgm:prSet/>
      <dgm:spPr/>
      <dgm:t>
        <a:bodyPr/>
        <a:lstStyle/>
        <a:p>
          <a:endParaRPr lang="ro-RO"/>
        </a:p>
      </dgm:t>
    </dgm:pt>
    <dgm:pt modelId="{1B673BCF-F7FB-4089-AE8E-7C7796FAC5E6}">
      <dgm:prSet phldrT="[Text]"/>
      <dgm:spPr/>
      <dgm:t>
        <a:bodyPr/>
        <a:lstStyle/>
        <a:p>
          <a:r>
            <a:rPr lang="en-US" dirty="0"/>
            <a:t>View book detail</a:t>
          </a:r>
          <a:endParaRPr lang="ro-RO" dirty="0"/>
        </a:p>
      </dgm:t>
    </dgm:pt>
    <dgm:pt modelId="{5BB204E0-562C-477C-B57F-A006BAEC9020}" type="parTrans" cxnId="{89203157-51C3-4D54-A196-1EB84D9B32E1}">
      <dgm:prSet/>
      <dgm:spPr/>
      <dgm:t>
        <a:bodyPr/>
        <a:lstStyle/>
        <a:p>
          <a:endParaRPr lang="ro-RO"/>
        </a:p>
      </dgm:t>
    </dgm:pt>
    <dgm:pt modelId="{F8F36D4B-C55D-4996-A4E4-AF9A34EAC1C1}" type="sibTrans" cxnId="{89203157-51C3-4D54-A196-1EB84D9B32E1}">
      <dgm:prSet/>
      <dgm:spPr/>
      <dgm:t>
        <a:bodyPr/>
        <a:lstStyle/>
        <a:p>
          <a:endParaRPr lang="ro-RO"/>
        </a:p>
      </dgm:t>
    </dgm:pt>
    <dgm:pt modelId="{8B51EB80-A71E-4294-8C2E-CA847D22E5C4}">
      <dgm:prSet phldrT="[Text]"/>
      <dgm:spPr/>
      <dgm:t>
        <a:bodyPr/>
        <a:lstStyle/>
        <a:p>
          <a:r>
            <a:rPr lang="en-US" dirty="0"/>
            <a:t>Add book to shopping cart </a:t>
          </a:r>
        </a:p>
      </dgm:t>
    </dgm:pt>
    <dgm:pt modelId="{59FF0FF2-FEA4-4A18-B422-B6B2253529B9}" type="parTrans" cxnId="{901AA9C8-BCBB-4970-A1B4-5AAE67BF924A}">
      <dgm:prSet/>
      <dgm:spPr/>
      <dgm:t>
        <a:bodyPr/>
        <a:lstStyle/>
        <a:p>
          <a:endParaRPr lang="ro-RO"/>
        </a:p>
      </dgm:t>
    </dgm:pt>
    <dgm:pt modelId="{2288D379-DF73-4453-ADB8-E6BC0F0A2C4A}" type="sibTrans" cxnId="{901AA9C8-BCBB-4970-A1B4-5AAE67BF924A}">
      <dgm:prSet/>
      <dgm:spPr/>
      <dgm:t>
        <a:bodyPr/>
        <a:lstStyle/>
        <a:p>
          <a:endParaRPr lang="ro-RO"/>
        </a:p>
      </dgm:t>
    </dgm:pt>
    <dgm:pt modelId="{B51D7740-8E1B-4832-B476-993C3101E7C9}">
      <dgm:prSet phldrT="[Text]"/>
      <dgm:spPr/>
      <dgm:t>
        <a:bodyPr/>
        <a:lstStyle/>
        <a:p>
          <a:r>
            <a:rPr lang="en-US" dirty="0"/>
            <a:t>Show book availability</a:t>
          </a:r>
        </a:p>
      </dgm:t>
    </dgm:pt>
    <dgm:pt modelId="{1C6B3632-8667-49BA-BA9F-F8E19AA630CD}" type="parTrans" cxnId="{91377F5C-2959-4133-B9BE-E8E2E5859997}">
      <dgm:prSet/>
      <dgm:spPr/>
      <dgm:t>
        <a:bodyPr/>
        <a:lstStyle/>
        <a:p>
          <a:endParaRPr lang="ro-RO"/>
        </a:p>
      </dgm:t>
    </dgm:pt>
    <dgm:pt modelId="{761BA15A-A05B-449B-B3F1-EE6C2DC6577B}" type="sibTrans" cxnId="{91377F5C-2959-4133-B9BE-E8E2E5859997}">
      <dgm:prSet/>
      <dgm:spPr/>
      <dgm:t>
        <a:bodyPr/>
        <a:lstStyle/>
        <a:p>
          <a:endParaRPr lang="ro-RO"/>
        </a:p>
      </dgm:t>
    </dgm:pt>
    <dgm:pt modelId="{525D6938-2DF4-495E-9477-29F14849DD39}" type="pres">
      <dgm:prSet presAssocID="{5B9A1E60-8F66-4098-AAF9-11D72BFD77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26A4F8-42BC-4811-BE64-3B329E239B12}" type="pres">
      <dgm:prSet presAssocID="{5B9A1E60-8F66-4098-AAF9-11D72BFD7718}" presName="hierFlow" presStyleCnt="0"/>
      <dgm:spPr/>
    </dgm:pt>
    <dgm:pt modelId="{E8602DCB-38A9-4370-ADA8-FD57F4329B71}" type="pres">
      <dgm:prSet presAssocID="{5B9A1E60-8F66-4098-AAF9-11D72BFD77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F4E83F-CEF5-4611-9FAC-39ED3945D734}" type="pres">
      <dgm:prSet presAssocID="{1F9C0BDF-62AF-4D7B-A0C9-22AC5A671A3A}" presName="Name14" presStyleCnt="0"/>
      <dgm:spPr/>
    </dgm:pt>
    <dgm:pt modelId="{FD38131A-166D-4733-A2A6-449FC12C110C}" type="pres">
      <dgm:prSet presAssocID="{1F9C0BDF-62AF-4D7B-A0C9-22AC5A671A3A}" presName="level1Shape" presStyleLbl="node0" presStyleIdx="0" presStyleCnt="1">
        <dgm:presLayoutVars>
          <dgm:chPref val="3"/>
        </dgm:presLayoutVars>
      </dgm:prSet>
      <dgm:spPr/>
    </dgm:pt>
    <dgm:pt modelId="{42B53101-6CA3-4A3B-A1FC-FB328AE31C37}" type="pres">
      <dgm:prSet presAssocID="{1F9C0BDF-62AF-4D7B-A0C9-22AC5A671A3A}" presName="hierChild2" presStyleCnt="0"/>
      <dgm:spPr/>
    </dgm:pt>
    <dgm:pt modelId="{68EE0E9F-2655-4FF8-9E93-2F85641A9DC2}" type="pres">
      <dgm:prSet presAssocID="{A7E193E7-36D2-495D-85E3-D242F128F805}" presName="Name19" presStyleLbl="parChTrans1D2" presStyleIdx="0" presStyleCnt="2"/>
      <dgm:spPr/>
    </dgm:pt>
    <dgm:pt modelId="{CF0F892E-0C11-43EC-A47D-CA0795329FCA}" type="pres">
      <dgm:prSet presAssocID="{257DAB07-9F38-45BC-AA9A-4E375E5C5B59}" presName="Name21" presStyleCnt="0"/>
      <dgm:spPr/>
    </dgm:pt>
    <dgm:pt modelId="{4AA3BA7D-12F9-4AC8-9A24-9377E0EF93E8}" type="pres">
      <dgm:prSet presAssocID="{257DAB07-9F38-45BC-AA9A-4E375E5C5B59}" presName="level2Shape" presStyleLbl="node2" presStyleIdx="0" presStyleCnt="2"/>
      <dgm:spPr/>
    </dgm:pt>
    <dgm:pt modelId="{945E8498-BFC3-4EC2-B57A-59AC91CFFFC6}" type="pres">
      <dgm:prSet presAssocID="{257DAB07-9F38-45BC-AA9A-4E375E5C5B59}" presName="hierChild3" presStyleCnt="0"/>
      <dgm:spPr/>
    </dgm:pt>
    <dgm:pt modelId="{4C78612C-34D9-4F58-AEA9-76ECAF474FF8}" type="pres">
      <dgm:prSet presAssocID="{4FBAAD10-13A8-410B-A4BD-2E55DC117C26}" presName="Name19" presStyleLbl="parChTrans1D3" presStyleIdx="0" presStyleCnt="4"/>
      <dgm:spPr/>
    </dgm:pt>
    <dgm:pt modelId="{0545129D-C588-4FEC-BD54-7A50BBC1F626}" type="pres">
      <dgm:prSet presAssocID="{F7939E52-4626-4242-995C-9342D695B42D}" presName="Name21" presStyleCnt="0"/>
      <dgm:spPr/>
    </dgm:pt>
    <dgm:pt modelId="{233BC33F-0079-406B-8AAC-55557907CE5A}" type="pres">
      <dgm:prSet presAssocID="{F7939E52-4626-4242-995C-9342D695B42D}" presName="level2Shape" presStyleLbl="node3" presStyleIdx="0" presStyleCnt="4"/>
      <dgm:spPr/>
    </dgm:pt>
    <dgm:pt modelId="{6FAB2BE2-96F6-426B-93F1-7DDEBA4480DC}" type="pres">
      <dgm:prSet presAssocID="{F7939E52-4626-4242-995C-9342D695B42D}" presName="hierChild3" presStyleCnt="0"/>
      <dgm:spPr/>
    </dgm:pt>
    <dgm:pt modelId="{148EA6C7-01AB-4F33-892A-86D088250D72}" type="pres">
      <dgm:prSet presAssocID="{E5943C5D-AA4B-49D7-8E04-9F629A9ED3CC}" presName="Name19" presStyleLbl="parChTrans1D3" presStyleIdx="1" presStyleCnt="4"/>
      <dgm:spPr/>
    </dgm:pt>
    <dgm:pt modelId="{689932A9-884F-442A-B33A-FC290156E045}" type="pres">
      <dgm:prSet presAssocID="{C27F498F-DD21-4722-8D03-5D28337754C1}" presName="Name21" presStyleCnt="0"/>
      <dgm:spPr/>
    </dgm:pt>
    <dgm:pt modelId="{E4B8A2EC-6326-4E8C-8C10-50AF13830F27}" type="pres">
      <dgm:prSet presAssocID="{C27F498F-DD21-4722-8D03-5D28337754C1}" presName="level2Shape" presStyleLbl="node3" presStyleIdx="1" presStyleCnt="4"/>
      <dgm:spPr/>
    </dgm:pt>
    <dgm:pt modelId="{6D850DC4-9A2B-4734-9240-3E662E0DADDD}" type="pres">
      <dgm:prSet presAssocID="{C27F498F-DD21-4722-8D03-5D28337754C1}" presName="hierChild3" presStyleCnt="0"/>
      <dgm:spPr/>
    </dgm:pt>
    <dgm:pt modelId="{A6C58EF9-7627-445A-8F76-0F223E23BCB6}" type="pres">
      <dgm:prSet presAssocID="{5BB204E0-562C-477C-B57F-A006BAEC9020}" presName="Name19" presStyleLbl="parChTrans1D2" presStyleIdx="1" presStyleCnt="2"/>
      <dgm:spPr/>
    </dgm:pt>
    <dgm:pt modelId="{D3C4A61E-40CF-4128-B8C6-A8E2A7E2B15C}" type="pres">
      <dgm:prSet presAssocID="{1B673BCF-F7FB-4089-AE8E-7C7796FAC5E6}" presName="Name21" presStyleCnt="0"/>
      <dgm:spPr/>
    </dgm:pt>
    <dgm:pt modelId="{D151F482-A42F-4E7E-B483-06C0A92537F7}" type="pres">
      <dgm:prSet presAssocID="{1B673BCF-F7FB-4089-AE8E-7C7796FAC5E6}" presName="level2Shape" presStyleLbl="node2" presStyleIdx="1" presStyleCnt="2"/>
      <dgm:spPr/>
    </dgm:pt>
    <dgm:pt modelId="{BC9D7C1B-ED59-4E39-87F6-6653FF9D23F4}" type="pres">
      <dgm:prSet presAssocID="{1B673BCF-F7FB-4089-AE8E-7C7796FAC5E6}" presName="hierChild3" presStyleCnt="0"/>
      <dgm:spPr/>
    </dgm:pt>
    <dgm:pt modelId="{82356B0B-FDB3-41DE-AA39-30F47394437A}" type="pres">
      <dgm:prSet presAssocID="{59FF0FF2-FEA4-4A18-B422-B6B2253529B9}" presName="Name19" presStyleLbl="parChTrans1D3" presStyleIdx="2" presStyleCnt="4"/>
      <dgm:spPr/>
    </dgm:pt>
    <dgm:pt modelId="{84756554-605A-4331-8495-FEAF29EFBE09}" type="pres">
      <dgm:prSet presAssocID="{8B51EB80-A71E-4294-8C2E-CA847D22E5C4}" presName="Name21" presStyleCnt="0"/>
      <dgm:spPr/>
    </dgm:pt>
    <dgm:pt modelId="{510067FA-B9FD-4256-B490-513CF3F18F07}" type="pres">
      <dgm:prSet presAssocID="{8B51EB80-A71E-4294-8C2E-CA847D22E5C4}" presName="level2Shape" presStyleLbl="node3" presStyleIdx="2" presStyleCnt="4"/>
      <dgm:spPr/>
    </dgm:pt>
    <dgm:pt modelId="{7A86774A-833B-43B8-836F-C5B74F486BF5}" type="pres">
      <dgm:prSet presAssocID="{8B51EB80-A71E-4294-8C2E-CA847D22E5C4}" presName="hierChild3" presStyleCnt="0"/>
      <dgm:spPr/>
    </dgm:pt>
    <dgm:pt modelId="{B53444DD-34D6-4785-AA92-EAAB802153C7}" type="pres">
      <dgm:prSet presAssocID="{1C6B3632-8667-49BA-BA9F-F8E19AA630CD}" presName="Name19" presStyleLbl="parChTrans1D3" presStyleIdx="3" presStyleCnt="4"/>
      <dgm:spPr/>
    </dgm:pt>
    <dgm:pt modelId="{89F34F36-00FA-428D-BC88-2DD92CF6F446}" type="pres">
      <dgm:prSet presAssocID="{B51D7740-8E1B-4832-B476-993C3101E7C9}" presName="Name21" presStyleCnt="0"/>
      <dgm:spPr/>
    </dgm:pt>
    <dgm:pt modelId="{0E416B36-78D4-4AAE-8310-593E4790639F}" type="pres">
      <dgm:prSet presAssocID="{B51D7740-8E1B-4832-B476-993C3101E7C9}" presName="level2Shape" presStyleLbl="node3" presStyleIdx="3" presStyleCnt="4"/>
      <dgm:spPr/>
    </dgm:pt>
    <dgm:pt modelId="{2228FA17-4D69-4C95-9BB2-79DA8B8FB72F}" type="pres">
      <dgm:prSet presAssocID="{B51D7740-8E1B-4832-B476-993C3101E7C9}" presName="hierChild3" presStyleCnt="0"/>
      <dgm:spPr/>
    </dgm:pt>
    <dgm:pt modelId="{EC76AD51-D126-49F6-B3B6-439969E39842}" type="pres">
      <dgm:prSet presAssocID="{5B9A1E60-8F66-4098-AAF9-11D72BFD7718}" presName="bgShapesFlow" presStyleCnt="0"/>
      <dgm:spPr/>
    </dgm:pt>
  </dgm:ptLst>
  <dgm:cxnLst>
    <dgm:cxn modelId="{84636812-D766-4732-A79C-CE6306AE2971}" type="presOf" srcId="{257DAB07-9F38-45BC-AA9A-4E375E5C5B59}" destId="{4AA3BA7D-12F9-4AC8-9A24-9377E0EF93E8}" srcOrd="0" destOrd="0" presId="urn:microsoft.com/office/officeart/2005/8/layout/hierarchy6"/>
    <dgm:cxn modelId="{1D355518-C79A-4AB3-915D-33C5D4719814}" srcId="{5B9A1E60-8F66-4098-AAF9-11D72BFD7718}" destId="{1F9C0BDF-62AF-4D7B-A0C9-22AC5A671A3A}" srcOrd="0" destOrd="0" parTransId="{4614C4D2-61B8-4EF6-AA1B-C542E8D7DFFC}" sibTransId="{AFC1F8F2-19AF-4EC1-8696-8D9FED0BDC89}"/>
    <dgm:cxn modelId="{4577A42A-0F02-44F9-8E4B-0D7F80B8D116}" type="presOf" srcId="{E5943C5D-AA4B-49D7-8E04-9F629A9ED3CC}" destId="{148EA6C7-01AB-4F33-892A-86D088250D72}" srcOrd="0" destOrd="0" presId="urn:microsoft.com/office/officeart/2005/8/layout/hierarchy6"/>
    <dgm:cxn modelId="{91377F5C-2959-4133-B9BE-E8E2E5859997}" srcId="{1B673BCF-F7FB-4089-AE8E-7C7796FAC5E6}" destId="{B51D7740-8E1B-4832-B476-993C3101E7C9}" srcOrd="1" destOrd="0" parTransId="{1C6B3632-8667-49BA-BA9F-F8E19AA630CD}" sibTransId="{761BA15A-A05B-449B-B3F1-EE6C2DC6577B}"/>
    <dgm:cxn modelId="{3B09E25E-17DD-4031-872B-88D0A2925A42}" type="presOf" srcId="{4FBAAD10-13A8-410B-A4BD-2E55DC117C26}" destId="{4C78612C-34D9-4F58-AEA9-76ECAF474FF8}" srcOrd="0" destOrd="0" presId="urn:microsoft.com/office/officeart/2005/8/layout/hierarchy6"/>
    <dgm:cxn modelId="{C7D44A44-9F5B-4BCB-9075-C995099CD225}" srcId="{1F9C0BDF-62AF-4D7B-A0C9-22AC5A671A3A}" destId="{257DAB07-9F38-45BC-AA9A-4E375E5C5B59}" srcOrd="0" destOrd="0" parTransId="{A7E193E7-36D2-495D-85E3-D242F128F805}" sibTransId="{CDD30071-57BC-4187-AD9D-2F85C2FFC115}"/>
    <dgm:cxn modelId="{89203157-51C3-4D54-A196-1EB84D9B32E1}" srcId="{1F9C0BDF-62AF-4D7B-A0C9-22AC5A671A3A}" destId="{1B673BCF-F7FB-4089-AE8E-7C7796FAC5E6}" srcOrd="1" destOrd="0" parTransId="{5BB204E0-562C-477C-B57F-A006BAEC9020}" sibTransId="{F8F36D4B-C55D-4996-A4E4-AF9A34EAC1C1}"/>
    <dgm:cxn modelId="{2A348A79-E8B0-4E2A-BAC3-A1691E1CC1DB}" srcId="{257DAB07-9F38-45BC-AA9A-4E375E5C5B59}" destId="{F7939E52-4626-4242-995C-9342D695B42D}" srcOrd="0" destOrd="0" parTransId="{4FBAAD10-13A8-410B-A4BD-2E55DC117C26}" sibTransId="{B4F454E3-2D98-4698-BFC9-FCCE2CF93112}"/>
    <dgm:cxn modelId="{9D97A28D-A706-41BA-A3FB-4E72014B8FDE}" type="presOf" srcId="{A7E193E7-36D2-495D-85E3-D242F128F805}" destId="{68EE0E9F-2655-4FF8-9E93-2F85641A9DC2}" srcOrd="0" destOrd="0" presId="urn:microsoft.com/office/officeart/2005/8/layout/hierarchy6"/>
    <dgm:cxn modelId="{886C998E-B101-49FF-B381-B73A73E27C2B}" type="presOf" srcId="{5BB204E0-562C-477C-B57F-A006BAEC9020}" destId="{A6C58EF9-7627-445A-8F76-0F223E23BCB6}" srcOrd="0" destOrd="0" presId="urn:microsoft.com/office/officeart/2005/8/layout/hierarchy6"/>
    <dgm:cxn modelId="{63325092-C4FD-461D-8B0A-1B10A0762246}" type="presOf" srcId="{B51D7740-8E1B-4832-B476-993C3101E7C9}" destId="{0E416B36-78D4-4AAE-8310-593E4790639F}" srcOrd="0" destOrd="0" presId="urn:microsoft.com/office/officeart/2005/8/layout/hierarchy6"/>
    <dgm:cxn modelId="{8960F7A6-C331-40A0-8B6B-81EB83338C0B}" type="presOf" srcId="{5B9A1E60-8F66-4098-AAF9-11D72BFD7718}" destId="{525D6938-2DF4-495E-9477-29F14849DD39}" srcOrd="0" destOrd="0" presId="urn:microsoft.com/office/officeart/2005/8/layout/hierarchy6"/>
    <dgm:cxn modelId="{E26CABAB-5659-4865-97F8-D03404C881CE}" srcId="{257DAB07-9F38-45BC-AA9A-4E375E5C5B59}" destId="{C27F498F-DD21-4722-8D03-5D28337754C1}" srcOrd="1" destOrd="0" parTransId="{E5943C5D-AA4B-49D7-8E04-9F629A9ED3CC}" sibTransId="{50D5FFFA-B8AA-4564-9FF6-7ADCB2C8F7E4}"/>
    <dgm:cxn modelId="{4C6212B9-A991-4E82-BF1A-C5267F634D55}" type="presOf" srcId="{59FF0FF2-FEA4-4A18-B422-B6B2253529B9}" destId="{82356B0B-FDB3-41DE-AA39-30F47394437A}" srcOrd="0" destOrd="0" presId="urn:microsoft.com/office/officeart/2005/8/layout/hierarchy6"/>
    <dgm:cxn modelId="{901AA9C8-BCBB-4970-A1B4-5AAE67BF924A}" srcId="{1B673BCF-F7FB-4089-AE8E-7C7796FAC5E6}" destId="{8B51EB80-A71E-4294-8C2E-CA847D22E5C4}" srcOrd="0" destOrd="0" parTransId="{59FF0FF2-FEA4-4A18-B422-B6B2253529B9}" sibTransId="{2288D379-DF73-4453-ADB8-E6BC0F0A2C4A}"/>
    <dgm:cxn modelId="{EDA434D3-BC29-4198-8AC8-D5E7D625616C}" type="presOf" srcId="{C27F498F-DD21-4722-8D03-5D28337754C1}" destId="{E4B8A2EC-6326-4E8C-8C10-50AF13830F27}" srcOrd="0" destOrd="0" presId="urn:microsoft.com/office/officeart/2005/8/layout/hierarchy6"/>
    <dgm:cxn modelId="{9A37A3E8-B7FF-46A0-9434-C8C0FD95DDF2}" type="presOf" srcId="{1F9C0BDF-62AF-4D7B-A0C9-22AC5A671A3A}" destId="{FD38131A-166D-4733-A2A6-449FC12C110C}" srcOrd="0" destOrd="0" presId="urn:microsoft.com/office/officeart/2005/8/layout/hierarchy6"/>
    <dgm:cxn modelId="{8DBDFAEC-54A9-4C92-84DE-FBEE549FC28E}" type="presOf" srcId="{1B673BCF-F7FB-4089-AE8E-7C7796FAC5E6}" destId="{D151F482-A42F-4E7E-B483-06C0A92537F7}" srcOrd="0" destOrd="0" presId="urn:microsoft.com/office/officeart/2005/8/layout/hierarchy6"/>
    <dgm:cxn modelId="{2D296CF5-C1A1-4B8A-89B6-9EDE7350A17F}" type="presOf" srcId="{F7939E52-4626-4242-995C-9342D695B42D}" destId="{233BC33F-0079-406B-8AAC-55557907CE5A}" srcOrd="0" destOrd="0" presId="urn:microsoft.com/office/officeart/2005/8/layout/hierarchy6"/>
    <dgm:cxn modelId="{A38BBDF9-9A57-47FE-AF5A-48FF7F28DBBA}" type="presOf" srcId="{8B51EB80-A71E-4294-8C2E-CA847D22E5C4}" destId="{510067FA-B9FD-4256-B490-513CF3F18F07}" srcOrd="0" destOrd="0" presId="urn:microsoft.com/office/officeart/2005/8/layout/hierarchy6"/>
    <dgm:cxn modelId="{FCFCD0F9-805D-47D1-932A-DF7C4FFE5114}" type="presOf" srcId="{1C6B3632-8667-49BA-BA9F-F8E19AA630CD}" destId="{B53444DD-34D6-4785-AA92-EAAB802153C7}" srcOrd="0" destOrd="0" presId="urn:microsoft.com/office/officeart/2005/8/layout/hierarchy6"/>
    <dgm:cxn modelId="{11F59E37-4ECD-4BF5-87DA-8B7AF8802574}" type="presParOf" srcId="{525D6938-2DF4-495E-9477-29F14849DD39}" destId="{8426A4F8-42BC-4811-BE64-3B329E239B12}" srcOrd="0" destOrd="0" presId="urn:microsoft.com/office/officeart/2005/8/layout/hierarchy6"/>
    <dgm:cxn modelId="{F777E80E-9CAB-4764-BBC9-42AD2208FD96}" type="presParOf" srcId="{8426A4F8-42BC-4811-BE64-3B329E239B12}" destId="{E8602DCB-38A9-4370-ADA8-FD57F4329B71}" srcOrd="0" destOrd="0" presId="urn:microsoft.com/office/officeart/2005/8/layout/hierarchy6"/>
    <dgm:cxn modelId="{0AA371EF-9034-4538-B167-A99112C31EE1}" type="presParOf" srcId="{E8602DCB-38A9-4370-ADA8-FD57F4329B71}" destId="{E6F4E83F-CEF5-4611-9FAC-39ED3945D734}" srcOrd="0" destOrd="0" presId="urn:microsoft.com/office/officeart/2005/8/layout/hierarchy6"/>
    <dgm:cxn modelId="{3714D27E-1824-44CA-A2DF-593547C298DB}" type="presParOf" srcId="{E6F4E83F-CEF5-4611-9FAC-39ED3945D734}" destId="{FD38131A-166D-4733-A2A6-449FC12C110C}" srcOrd="0" destOrd="0" presId="urn:microsoft.com/office/officeart/2005/8/layout/hierarchy6"/>
    <dgm:cxn modelId="{68F82707-68F8-487F-B610-F899167B9E1E}" type="presParOf" srcId="{E6F4E83F-CEF5-4611-9FAC-39ED3945D734}" destId="{42B53101-6CA3-4A3B-A1FC-FB328AE31C37}" srcOrd="1" destOrd="0" presId="urn:microsoft.com/office/officeart/2005/8/layout/hierarchy6"/>
    <dgm:cxn modelId="{B87B8996-C223-467E-8A0F-9E1FDA22AA80}" type="presParOf" srcId="{42B53101-6CA3-4A3B-A1FC-FB328AE31C37}" destId="{68EE0E9F-2655-4FF8-9E93-2F85641A9DC2}" srcOrd="0" destOrd="0" presId="urn:microsoft.com/office/officeart/2005/8/layout/hierarchy6"/>
    <dgm:cxn modelId="{2B2EDED8-57C1-412E-A754-1C8B0EB24D61}" type="presParOf" srcId="{42B53101-6CA3-4A3B-A1FC-FB328AE31C37}" destId="{CF0F892E-0C11-43EC-A47D-CA0795329FCA}" srcOrd="1" destOrd="0" presId="urn:microsoft.com/office/officeart/2005/8/layout/hierarchy6"/>
    <dgm:cxn modelId="{33E1E232-B714-495E-8D42-CDC8154C430B}" type="presParOf" srcId="{CF0F892E-0C11-43EC-A47D-CA0795329FCA}" destId="{4AA3BA7D-12F9-4AC8-9A24-9377E0EF93E8}" srcOrd="0" destOrd="0" presId="urn:microsoft.com/office/officeart/2005/8/layout/hierarchy6"/>
    <dgm:cxn modelId="{95881B8A-35C8-4CC6-B548-20A82591DC55}" type="presParOf" srcId="{CF0F892E-0C11-43EC-A47D-CA0795329FCA}" destId="{945E8498-BFC3-4EC2-B57A-59AC91CFFFC6}" srcOrd="1" destOrd="0" presId="urn:microsoft.com/office/officeart/2005/8/layout/hierarchy6"/>
    <dgm:cxn modelId="{F67DF738-8B96-40D8-8551-3B96E9B2ADD5}" type="presParOf" srcId="{945E8498-BFC3-4EC2-B57A-59AC91CFFFC6}" destId="{4C78612C-34D9-4F58-AEA9-76ECAF474FF8}" srcOrd="0" destOrd="0" presId="urn:microsoft.com/office/officeart/2005/8/layout/hierarchy6"/>
    <dgm:cxn modelId="{3E681BCA-C5EE-4063-B6F4-2DDB4A3BB73F}" type="presParOf" srcId="{945E8498-BFC3-4EC2-B57A-59AC91CFFFC6}" destId="{0545129D-C588-4FEC-BD54-7A50BBC1F626}" srcOrd="1" destOrd="0" presId="urn:microsoft.com/office/officeart/2005/8/layout/hierarchy6"/>
    <dgm:cxn modelId="{618B4347-E0B8-4D9C-AFE3-59FCFE3E0725}" type="presParOf" srcId="{0545129D-C588-4FEC-BD54-7A50BBC1F626}" destId="{233BC33F-0079-406B-8AAC-55557907CE5A}" srcOrd="0" destOrd="0" presId="urn:microsoft.com/office/officeart/2005/8/layout/hierarchy6"/>
    <dgm:cxn modelId="{349329A4-0A8C-41B8-A4B2-EFFB70AC4FE8}" type="presParOf" srcId="{0545129D-C588-4FEC-BD54-7A50BBC1F626}" destId="{6FAB2BE2-96F6-426B-93F1-7DDEBA4480DC}" srcOrd="1" destOrd="0" presId="urn:microsoft.com/office/officeart/2005/8/layout/hierarchy6"/>
    <dgm:cxn modelId="{9C175C6B-7C90-437E-ABEC-A730FF3F5FA2}" type="presParOf" srcId="{945E8498-BFC3-4EC2-B57A-59AC91CFFFC6}" destId="{148EA6C7-01AB-4F33-892A-86D088250D72}" srcOrd="2" destOrd="0" presId="urn:microsoft.com/office/officeart/2005/8/layout/hierarchy6"/>
    <dgm:cxn modelId="{7083C162-7BD4-491B-BDC4-DA00948785B8}" type="presParOf" srcId="{945E8498-BFC3-4EC2-B57A-59AC91CFFFC6}" destId="{689932A9-884F-442A-B33A-FC290156E045}" srcOrd="3" destOrd="0" presId="urn:microsoft.com/office/officeart/2005/8/layout/hierarchy6"/>
    <dgm:cxn modelId="{7754BFAC-5A97-4B26-A1B4-5E10ABB360EC}" type="presParOf" srcId="{689932A9-884F-442A-B33A-FC290156E045}" destId="{E4B8A2EC-6326-4E8C-8C10-50AF13830F27}" srcOrd="0" destOrd="0" presId="urn:microsoft.com/office/officeart/2005/8/layout/hierarchy6"/>
    <dgm:cxn modelId="{50A6A889-C54C-4143-9FA6-CFFFE8523A0B}" type="presParOf" srcId="{689932A9-884F-442A-B33A-FC290156E045}" destId="{6D850DC4-9A2B-4734-9240-3E662E0DADDD}" srcOrd="1" destOrd="0" presId="urn:microsoft.com/office/officeart/2005/8/layout/hierarchy6"/>
    <dgm:cxn modelId="{AC0468D0-1D6B-4E14-AF6A-4C5778E10E62}" type="presParOf" srcId="{42B53101-6CA3-4A3B-A1FC-FB328AE31C37}" destId="{A6C58EF9-7627-445A-8F76-0F223E23BCB6}" srcOrd="2" destOrd="0" presId="urn:microsoft.com/office/officeart/2005/8/layout/hierarchy6"/>
    <dgm:cxn modelId="{9A183836-98A4-40B8-8F87-738233023A04}" type="presParOf" srcId="{42B53101-6CA3-4A3B-A1FC-FB328AE31C37}" destId="{D3C4A61E-40CF-4128-B8C6-A8E2A7E2B15C}" srcOrd="3" destOrd="0" presId="urn:microsoft.com/office/officeart/2005/8/layout/hierarchy6"/>
    <dgm:cxn modelId="{581BF217-0423-42DB-BA16-CBB8916791FF}" type="presParOf" srcId="{D3C4A61E-40CF-4128-B8C6-A8E2A7E2B15C}" destId="{D151F482-A42F-4E7E-B483-06C0A92537F7}" srcOrd="0" destOrd="0" presId="urn:microsoft.com/office/officeart/2005/8/layout/hierarchy6"/>
    <dgm:cxn modelId="{0E201A31-2D49-40AA-AFE5-6E6822339AB2}" type="presParOf" srcId="{D3C4A61E-40CF-4128-B8C6-A8E2A7E2B15C}" destId="{BC9D7C1B-ED59-4E39-87F6-6653FF9D23F4}" srcOrd="1" destOrd="0" presId="urn:microsoft.com/office/officeart/2005/8/layout/hierarchy6"/>
    <dgm:cxn modelId="{73D7B5D1-6A15-490F-9446-384093E33FF8}" type="presParOf" srcId="{BC9D7C1B-ED59-4E39-87F6-6653FF9D23F4}" destId="{82356B0B-FDB3-41DE-AA39-30F47394437A}" srcOrd="0" destOrd="0" presId="urn:microsoft.com/office/officeart/2005/8/layout/hierarchy6"/>
    <dgm:cxn modelId="{E7FB4CA3-1E8E-43C3-8BF3-BABD00B9DE9F}" type="presParOf" srcId="{BC9D7C1B-ED59-4E39-87F6-6653FF9D23F4}" destId="{84756554-605A-4331-8495-FEAF29EFBE09}" srcOrd="1" destOrd="0" presId="urn:microsoft.com/office/officeart/2005/8/layout/hierarchy6"/>
    <dgm:cxn modelId="{12A914C0-0CE5-4E54-87A0-A727E7E364C5}" type="presParOf" srcId="{84756554-605A-4331-8495-FEAF29EFBE09}" destId="{510067FA-B9FD-4256-B490-513CF3F18F07}" srcOrd="0" destOrd="0" presId="urn:microsoft.com/office/officeart/2005/8/layout/hierarchy6"/>
    <dgm:cxn modelId="{2824E721-8D6A-429C-AF89-892BA58D2967}" type="presParOf" srcId="{84756554-605A-4331-8495-FEAF29EFBE09}" destId="{7A86774A-833B-43B8-836F-C5B74F486BF5}" srcOrd="1" destOrd="0" presId="urn:microsoft.com/office/officeart/2005/8/layout/hierarchy6"/>
    <dgm:cxn modelId="{C498851C-D323-4C43-B34E-EAEC9385B1E8}" type="presParOf" srcId="{BC9D7C1B-ED59-4E39-87F6-6653FF9D23F4}" destId="{B53444DD-34D6-4785-AA92-EAAB802153C7}" srcOrd="2" destOrd="0" presId="urn:microsoft.com/office/officeart/2005/8/layout/hierarchy6"/>
    <dgm:cxn modelId="{48AD44D7-062B-4888-9F88-624F05BFCE97}" type="presParOf" srcId="{BC9D7C1B-ED59-4E39-87F6-6653FF9D23F4}" destId="{89F34F36-00FA-428D-BC88-2DD92CF6F446}" srcOrd="3" destOrd="0" presId="urn:microsoft.com/office/officeart/2005/8/layout/hierarchy6"/>
    <dgm:cxn modelId="{FB3F6755-85C8-45FB-8D16-27A605F5E4B6}" type="presParOf" srcId="{89F34F36-00FA-428D-BC88-2DD92CF6F446}" destId="{0E416B36-78D4-4AAE-8310-593E4790639F}" srcOrd="0" destOrd="0" presId="urn:microsoft.com/office/officeart/2005/8/layout/hierarchy6"/>
    <dgm:cxn modelId="{920F6961-AEFD-4C0F-9213-7351C53692D3}" type="presParOf" srcId="{89F34F36-00FA-428D-BC88-2DD92CF6F446}" destId="{2228FA17-4D69-4C95-9BB2-79DA8B8FB72F}" srcOrd="1" destOrd="0" presId="urn:microsoft.com/office/officeart/2005/8/layout/hierarchy6"/>
    <dgm:cxn modelId="{BFB61CBE-8D2E-4DB3-A12B-84755C8E4305}" type="presParOf" srcId="{525D6938-2DF4-495E-9477-29F14849DD39}" destId="{EC76AD51-D126-49F6-B3B6-439969E3984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7CAD3-428C-4263-91B8-B6096BE0B45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FD8903E5-1DD9-4225-BE43-6F0413C16A85}">
      <dgm:prSet phldrT="[Text]"/>
      <dgm:spPr/>
      <dgm:t>
        <a:bodyPr/>
        <a:lstStyle/>
        <a:p>
          <a:r>
            <a:rPr lang="en-US" dirty="0" err="1"/>
            <a:t>BookList</a:t>
          </a:r>
          <a:endParaRPr lang="ro-RO" dirty="0"/>
        </a:p>
      </dgm:t>
    </dgm:pt>
    <dgm:pt modelId="{EC189D08-6F58-448C-9537-89E4B21687DB}" type="parTrans" cxnId="{9092EF9E-BD82-4D19-8A22-761A5E0C5317}">
      <dgm:prSet/>
      <dgm:spPr/>
      <dgm:t>
        <a:bodyPr/>
        <a:lstStyle/>
        <a:p>
          <a:endParaRPr lang="ro-RO"/>
        </a:p>
      </dgm:t>
    </dgm:pt>
    <dgm:pt modelId="{6B2BB40F-8052-4B35-B11F-872A5275F5CE}" type="sibTrans" cxnId="{9092EF9E-BD82-4D19-8A22-761A5E0C5317}">
      <dgm:prSet/>
      <dgm:spPr/>
      <dgm:t>
        <a:bodyPr/>
        <a:lstStyle/>
        <a:p>
          <a:endParaRPr lang="ro-RO"/>
        </a:p>
      </dgm:t>
    </dgm:pt>
    <dgm:pt modelId="{AA6410FC-12CC-4F47-ABBC-BC4717F16F2F}" type="asst">
      <dgm:prSet phldrT="[Text]"/>
      <dgm:spPr/>
      <dgm:t>
        <a:bodyPr/>
        <a:lstStyle/>
        <a:p>
          <a:r>
            <a:rPr lang="en-US" dirty="0"/>
            <a:t>Book</a:t>
          </a:r>
          <a:endParaRPr lang="ro-RO" dirty="0"/>
        </a:p>
      </dgm:t>
    </dgm:pt>
    <dgm:pt modelId="{44C7E797-436F-48F1-A263-F4430522B734}" type="parTrans" cxnId="{C127C6CF-9BD0-457B-AD4B-DF4910C0BC92}">
      <dgm:prSet/>
      <dgm:spPr/>
      <dgm:t>
        <a:bodyPr/>
        <a:lstStyle/>
        <a:p>
          <a:endParaRPr lang="ro-RO"/>
        </a:p>
      </dgm:t>
    </dgm:pt>
    <dgm:pt modelId="{5053ACC2-1441-429E-92B8-FB6EF79A228B}" type="sibTrans" cxnId="{C127C6CF-9BD0-457B-AD4B-DF4910C0BC92}">
      <dgm:prSet/>
      <dgm:spPr/>
      <dgm:t>
        <a:bodyPr/>
        <a:lstStyle/>
        <a:p>
          <a:endParaRPr lang="ro-RO"/>
        </a:p>
      </dgm:t>
    </dgm:pt>
    <dgm:pt modelId="{AF959020-1C38-4DB3-BB34-EFC2021ACDCF}">
      <dgm:prSet phldrT="[Text]"/>
      <dgm:spPr/>
      <dgm:t>
        <a:bodyPr/>
        <a:lstStyle/>
        <a:p>
          <a:r>
            <a:rPr lang="en-US" dirty="0"/>
            <a:t>Add book</a:t>
          </a:r>
          <a:endParaRPr lang="ro-RO" dirty="0"/>
        </a:p>
      </dgm:t>
    </dgm:pt>
    <dgm:pt modelId="{351175A8-C116-48F0-92E7-5B51AA81A572}" type="parTrans" cxnId="{F0686092-F7E5-40F7-8BE8-654C50ADA2B5}">
      <dgm:prSet/>
      <dgm:spPr/>
      <dgm:t>
        <a:bodyPr/>
        <a:lstStyle/>
        <a:p>
          <a:endParaRPr lang="ro-RO"/>
        </a:p>
      </dgm:t>
    </dgm:pt>
    <dgm:pt modelId="{A940C986-C8E1-4B45-BA9D-0FA75AE4A0DF}" type="sibTrans" cxnId="{F0686092-F7E5-40F7-8BE8-654C50ADA2B5}">
      <dgm:prSet/>
      <dgm:spPr/>
      <dgm:t>
        <a:bodyPr/>
        <a:lstStyle/>
        <a:p>
          <a:endParaRPr lang="ro-RO"/>
        </a:p>
      </dgm:t>
    </dgm:pt>
    <dgm:pt modelId="{233A62DF-83B1-4992-9785-32E87CC3E7A8}">
      <dgm:prSet phldrT="[Text]"/>
      <dgm:spPr/>
      <dgm:t>
        <a:bodyPr/>
        <a:lstStyle/>
        <a:p>
          <a:r>
            <a:rPr lang="en-US" dirty="0"/>
            <a:t>Update book</a:t>
          </a:r>
          <a:endParaRPr lang="ro-RO" dirty="0"/>
        </a:p>
      </dgm:t>
    </dgm:pt>
    <dgm:pt modelId="{77310652-7E5B-4AF3-B67E-B86C63D6666A}" type="parTrans" cxnId="{B1475A9D-503C-45B7-8E0F-6716C8592095}">
      <dgm:prSet/>
      <dgm:spPr/>
      <dgm:t>
        <a:bodyPr/>
        <a:lstStyle/>
        <a:p>
          <a:endParaRPr lang="ro-RO"/>
        </a:p>
      </dgm:t>
    </dgm:pt>
    <dgm:pt modelId="{FFA96F11-C38F-4909-ABCF-5799A191F3BF}" type="sibTrans" cxnId="{B1475A9D-503C-45B7-8E0F-6716C8592095}">
      <dgm:prSet/>
      <dgm:spPr/>
      <dgm:t>
        <a:bodyPr/>
        <a:lstStyle/>
        <a:p>
          <a:endParaRPr lang="ro-RO"/>
        </a:p>
      </dgm:t>
    </dgm:pt>
    <dgm:pt modelId="{71C82FE1-5861-478E-B666-F28647ED6101}">
      <dgm:prSet phldrT="[Text]"/>
      <dgm:spPr/>
      <dgm:t>
        <a:bodyPr/>
        <a:lstStyle/>
        <a:p>
          <a:r>
            <a:rPr lang="en-US" dirty="0"/>
            <a:t>Delete Book</a:t>
          </a:r>
          <a:endParaRPr lang="ro-RO" dirty="0"/>
        </a:p>
      </dgm:t>
    </dgm:pt>
    <dgm:pt modelId="{27D4E82C-2094-4DF4-88DC-85D10E376073}" type="parTrans" cxnId="{B255B7E3-A4EE-4C87-A803-92589A35E27C}">
      <dgm:prSet/>
      <dgm:spPr/>
      <dgm:t>
        <a:bodyPr/>
        <a:lstStyle/>
        <a:p>
          <a:endParaRPr lang="ro-RO"/>
        </a:p>
      </dgm:t>
    </dgm:pt>
    <dgm:pt modelId="{803B1BFE-E02A-423D-8D70-D06AE84D8FDE}" type="sibTrans" cxnId="{B255B7E3-A4EE-4C87-A803-92589A35E27C}">
      <dgm:prSet/>
      <dgm:spPr/>
      <dgm:t>
        <a:bodyPr/>
        <a:lstStyle/>
        <a:p>
          <a:endParaRPr lang="ro-RO"/>
        </a:p>
      </dgm:t>
    </dgm:pt>
    <dgm:pt modelId="{8CAA1DA6-5062-462F-BED4-4EB576119A32}" type="pres">
      <dgm:prSet presAssocID="{7D77CAD3-428C-4263-91B8-B6096BE0B4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F52D02-D4D6-41F9-9AA4-4EE2B2EAE52C}" type="pres">
      <dgm:prSet presAssocID="{FD8903E5-1DD9-4225-BE43-6F0413C16A85}" presName="hierRoot1" presStyleCnt="0">
        <dgm:presLayoutVars>
          <dgm:hierBranch val="init"/>
        </dgm:presLayoutVars>
      </dgm:prSet>
      <dgm:spPr/>
    </dgm:pt>
    <dgm:pt modelId="{75847B0E-921E-43B4-B01D-B414B58005FD}" type="pres">
      <dgm:prSet presAssocID="{FD8903E5-1DD9-4225-BE43-6F0413C16A85}" presName="rootComposite1" presStyleCnt="0"/>
      <dgm:spPr/>
    </dgm:pt>
    <dgm:pt modelId="{E835B782-D4C2-4293-B45C-FFF4DB17F66E}" type="pres">
      <dgm:prSet presAssocID="{FD8903E5-1DD9-4225-BE43-6F0413C16A85}" presName="rootText1" presStyleLbl="node0" presStyleIdx="0" presStyleCnt="1">
        <dgm:presLayoutVars>
          <dgm:chPref val="3"/>
        </dgm:presLayoutVars>
      </dgm:prSet>
      <dgm:spPr/>
    </dgm:pt>
    <dgm:pt modelId="{7028DE3D-C153-45AA-9835-FD70FBC3B841}" type="pres">
      <dgm:prSet presAssocID="{FD8903E5-1DD9-4225-BE43-6F0413C16A85}" presName="rootConnector1" presStyleLbl="node1" presStyleIdx="0" presStyleCnt="0"/>
      <dgm:spPr/>
    </dgm:pt>
    <dgm:pt modelId="{E46A8603-6157-4EB6-B955-E42F09794191}" type="pres">
      <dgm:prSet presAssocID="{FD8903E5-1DD9-4225-BE43-6F0413C16A85}" presName="hierChild2" presStyleCnt="0"/>
      <dgm:spPr/>
    </dgm:pt>
    <dgm:pt modelId="{3EE1E139-2889-403E-BBC8-E5502D005D5C}" type="pres">
      <dgm:prSet presAssocID="{351175A8-C116-48F0-92E7-5B51AA81A572}" presName="Name64" presStyleLbl="parChTrans1D2" presStyleIdx="0" presStyleCnt="4"/>
      <dgm:spPr/>
    </dgm:pt>
    <dgm:pt modelId="{F765ED16-3EAB-4126-A456-755998A75CF0}" type="pres">
      <dgm:prSet presAssocID="{AF959020-1C38-4DB3-BB34-EFC2021ACDCF}" presName="hierRoot2" presStyleCnt="0">
        <dgm:presLayoutVars>
          <dgm:hierBranch val="init"/>
        </dgm:presLayoutVars>
      </dgm:prSet>
      <dgm:spPr/>
    </dgm:pt>
    <dgm:pt modelId="{36CB47AD-5AD9-48E1-9EF7-AFC38A8DC6B7}" type="pres">
      <dgm:prSet presAssocID="{AF959020-1C38-4DB3-BB34-EFC2021ACDCF}" presName="rootComposite" presStyleCnt="0"/>
      <dgm:spPr/>
    </dgm:pt>
    <dgm:pt modelId="{D97B4906-47D5-4A5A-B9BA-0CDEA56BD253}" type="pres">
      <dgm:prSet presAssocID="{AF959020-1C38-4DB3-BB34-EFC2021ACDCF}" presName="rootText" presStyleLbl="node2" presStyleIdx="0" presStyleCnt="3">
        <dgm:presLayoutVars>
          <dgm:chPref val="3"/>
        </dgm:presLayoutVars>
      </dgm:prSet>
      <dgm:spPr/>
    </dgm:pt>
    <dgm:pt modelId="{86847815-7577-45AA-81B4-F25A96FBAC90}" type="pres">
      <dgm:prSet presAssocID="{AF959020-1C38-4DB3-BB34-EFC2021ACDCF}" presName="rootConnector" presStyleLbl="node2" presStyleIdx="0" presStyleCnt="3"/>
      <dgm:spPr/>
    </dgm:pt>
    <dgm:pt modelId="{789B2A0A-AD9B-41B4-A5C6-F99EF79689F6}" type="pres">
      <dgm:prSet presAssocID="{AF959020-1C38-4DB3-BB34-EFC2021ACDCF}" presName="hierChild4" presStyleCnt="0"/>
      <dgm:spPr/>
    </dgm:pt>
    <dgm:pt modelId="{EE8E09BC-62EA-4FD6-ACE0-208A5AAF5896}" type="pres">
      <dgm:prSet presAssocID="{AF959020-1C38-4DB3-BB34-EFC2021ACDCF}" presName="hierChild5" presStyleCnt="0"/>
      <dgm:spPr/>
    </dgm:pt>
    <dgm:pt modelId="{06F0EB11-6A74-4D55-AB7B-40D0E0AAF8DC}" type="pres">
      <dgm:prSet presAssocID="{77310652-7E5B-4AF3-B67E-B86C63D6666A}" presName="Name64" presStyleLbl="parChTrans1D2" presStyleIdx="1" presStyleCnt="4"/>
      <dgm:spPr/>
    </dgm:pt>
    <dgm:pt modelId="{BBE6258C-56B9-4CE0-82E6-F1A66C9EB766}" type="pres">
      <dgm:prSet presAssocID="{233A62DF-83B1-4992-9785-32E87CC3E7A8}" presName="hierRoot2" presStyleCnt="0">
        <dgm:presLayoutVars>
          <dgm:hierBranch val="init"/>
        </dgm:presLayoutVars>
      </dgm:prSet>
      <dgm:spPr/>
    </dgm:pt>
    <dgm:pt modelId="{CC5E9170-280B-4268-A8A4-FDCC5E804F26}" type="pres">
      <dgm:prSet presAssocID="{233A62DF-83B1-4992-9785-32E87CC3E7A8}" presName="rootComposite" presStyleCnt="0"/>
      <dgm:spPr/>
    </dgm:pt>
    <dgm:pt modelId="{46FB8DCE-CDE5-4450-8C43-FF93BC2F2DDF}" type="pres">
      <dgm:prSet presAssocID="{233A62DF-83B1-4992-9785-32E87CC3E7A8}" presName="rootText" presStyleLbl="node2" presStyleIdx="1" presStyleCnt="3">
        <dgm:presLayoutVars>
          <dgm:chPref val="3"/>
        </dgm:presLayoutVars>
      </dgm:prSet>
      <dgm:spPr/>
    </dgm:pt>
    <dgm:pt modelId="{26FE09FE-2386-4A45-85C9-36BAF2673891}" type="pres">
      <dgm:prSet presAssocID="{233A62DF-83B1-4992-9785-32E87CC3E7A8}" presName="rootConnector" presStyleLbl="node2" presStyleIdx="1" presStyleCnt="3"/>
      <dgm:spPr/>
    </dgm:pt>
    <dgm:pt modelId="{0B2EE3A6-DED0-4A1D-94B8-21E3CBC2B83F}" type="pres">
      <dgm:prSet presAssocID="{233A62DF-83B1-4992-9785-32E87CC3E7A8}" presName="hierChild4" presStyleCnt="0"/>
      <dgm:spPr/>
    </dgm:pt>
    <dgm:pt modelId="{41416037-034A-4CDB-B7F8-70FDC820B47B}" type="pres">
      <dgm:prSet presAssocID="{233A62DF-83B1-4992-9785-32E87CC3E7A8}" presName="hierChild5" presStyleCnt="0"/>
      <dgm:spPr/>
    </dgm:pt>
    <dgm:pt modelId="{60ED26F8-C5A4-44E4-BB4A-B138C629BA2E}" type="pres">
      <dgm:prSet presAssocID="{27D4E82C-2094-4DF4-88DC-85D10E376073}" presName="Name64" presStyleLbl="parChTrans1D2" presStyleIdx="2" presStyleCnt="4"/>
      <dgm:spPr/>
    </dgm:pt>
    <dgm:pt modelId="{F7D7E2C6-D115-47D0-A5B1-F877CE1CE504}" type="pres">
      <dgm:prSet presAssocID="{71C82FE1-5861-478E-B666-F28647ED6101}" presName="hierRoot2" presStyleCnt="0">
        <dgm:presLayoutVars>
          <dgm:hierBranch val="init"/>
        </dgm:presLayoutVars>
      </dgm:prSet>
      <dgm:spPr/>
    </dgm:pt>
    <dgm:pt modelId="{B444512D-60D4-466B-B046-DB8673B66490}" type="pres">
      <dgm:prSet presAssocID="{71C82FE1-5861-478E-B666-F28647ED6101}" presName="rootComposite" presStyleCnt="0"/>
      <dgm:spPr/>
    </dgm:pt>
    <dgm:pt modelId="{1698575D-E8CB-4BD9-A8CC-2E78923C5A72}" type="pres">
      <dgm:prSet presAssocID="{71C82FE1-5861-478E-B666-F28647ED6101}" presName="rootText" presStyleLbl="node2" presStyleIdx="2" presStyleCnt="3">
        <dgm:presLayoutVars>
          <dgm:chPref val="3"/>
        </dgm:presLayoutVars>
      </dgm:prSet>
      <dgm:spPr/>
    </dgm:pt>
    <dgm:pt modelId="{EFDBC49E-EF75-48A6-B141-2726342B587F}" type="pres">
      <dgm:prSet presAssocID="{71C82FE1-5861-478E-B666-F28647ED6101}" presName="rootConnector" presStyleLbl="node2" presStyleIdx="2" presStyleCnt="3"/>
      <dgm:spPr/>
    </dgm:pt>
    <dgm:pt modelId="{9A6F6E8B-3A90-4BBB-AB51-BC9DEFB6298E}" type="pres">
      <dgm:prSet presAssocID="{71C82FE1-5861-478E-B666-F28647ED6101}" presName="hierChild4" presStyleCnt="0"/>
      <dgm:spPr/>
    </dgm:pt>
    <dgm:pt modelId="{2F908EDD-F2CB-4673-804D-6C607942EE9D}" type="pres">
      <dgm:prSet presAssocID="{71C82FE1-5861-478E-B666-F28647ED6101}" presName="hierChild5" presStyleCnt="0"/>
      <dgm:spPr/>
    </dgm:pt>
    <dgm:pt modelId="{47206102-EC05-4172-9AE2-7BB862EBFE76}" type="pres">
      <dgm:prSet presAssocID="{FD8903E5-1DD9-4225-BE43-6F0413C16A85}" presName="hierChild3" presStyleCnt="0"/>
      <dgm:spPr/>
    </dgm:pt>
    <dgm:pt modelId="{8DCDBDD8-1748-460E-A947-ACAB9704EDEE}" type="pres">
      <dgm:prSet presAssocID="{44C7E797-436F-48F1-A263-F4430522B734}" presName="Name115" presStyleLbl="parChTrans1D2" presStyleIdx="3" presStyleCnt="4"/>
      <dgm:spPr/>
    </dgm:pt>
    <dgm:pt modelId="{07083F8C-66F9-418A-A7ED-62B9E1B47F1F}" type="pres">
      <dgm:prSet presAssocID="{AA6410FC-12CC-4F47-ABBC-BC4717F16F2F}" presName="hierRoot3" presStyleCnt="0">
        <dgm:presLayoutVars>
          <dgm:hierBranch val="init"/>
        </dgm:presLayoutVars>
      </dgm:prSet>
      <dgm:spPr/>
    </dgm:pt>
    <dgm:pt modelId="{6CC33935-1711-437B-A4DF-57399078723C}" type="pres">
      <dgm:prSet presAssocID="{AA6410FC-12CC-4F47-ABBC-BC4717F16F2F}" presName="rootComposite3" presStyleCnt="0"/>
      <dgm:spPr/>
    </dgm:pt>
    <dgm:pt modelId="{F81B1FC1-9BE8-40CF-8160-3B42FE9397DB}" type="pres">
      <dgm:prSet presAssocID="{AA6410FC-12CC-4F47-ABBC-BC4717F16F2F}" presName="rootText3" presStyleLbl="asst1" presStyleIdx="0" presStyleCnt="1">
        <dgm:presLayoutVars>
          <dgm:chPref val="3"/>
        </dgm:presLayoutVars>
      </dgm:prSet>
      <dgm:spPr/>
    </dgm:pt>
    <dgm:pt modelId="{E3EF7D63-5339-4DB5-8295-7C6DC9138E31}" type="pres">
      <dgm:prSet presAssocID="{AA6410FC-12CC-4F47-ABBC-BC4717F16F2F}" presName="rootConnector3" presStyleLbl="asst1" presStyleIdx="0" presStyleCnt="1"/>
      <dgm:spPr/>
    </dgm:pt>
    <dgm:pt modelId="{82E3A83C-7B43-440C-8CA0-2A7D598B53A2}" type="pres">
      <dgm:prSet presAssocID="{AA6410FC-12CC-4F47-ABBC-BC4717F16F2F}" presName="hierChild6" presStyleCnt="0"/>
      <dgm:spPr/>
    </dgm:pt>
    <dgm:pt modelId="{7D3D45D2-9301-4411-A0DF-5D42E62DF43C}" type="pres">
      <dgm:prSet presAssocID="{AA6410FC-12CC-4F47-ABBC-BC4717F16F2F}" presName="hierChild7" presStyleCnt="0"/>
      <dgm:spPr/>
    </dgm:pt>
  </dgm:ptLst>
  <dgm:cxnLst>
    <dgm:cxn modelId="{4F249604-EC7B-4AE7-80BC-03583F3F8EDA}" type="presOf" srcId="{AF959020-1C38-4DB3-BB34-EFC2021ACDCF}" destId="{86847815-7577-45AA-81B4-F25A96FBAC90}" srcOrd="1" destOrd="0" presId="urn:microsoft.com/office/officeart/2009/3/layout/HorizontalOrganizationChart"/>
    <dgm:cxn modelId="{32C8C015-3259-425C-AC41-6384275E4618}" type="presOf" srcId="{77310652-7E5B-4AF3-B67E-B86C63D6666A}" destId="{06F0EB11-6A74-4D55-AB7B-40D0E0AAF8DC}" srcOrd="0" destOrd="0" presId="urn:microsoft.com/office/officeart/2009/3/layout/HorizontalOrganizationChart"/>
    <dgm:cxn modelId="{13735A22-962C-4C24-AC66-C3A6A419AE8B}" type="presOf" srcId="{27D4E82C-2094-4DF4-88DC-85D10E376073}" destId="{60ED26F8-C5A4-44E4-BB4A-B138C629BA2E}" srcOrd="0" destOrd="0" presId="urn:microsoft.com/office/officeart/2009/3/layout/HorizontalOrganizationChart"/>
    <dgm:cxn modelId="{A5379128-F23A-4E60-AA83-F761AF76C16A}" type="presOf" srcId="{AF959020-1C38-4DB3-BB34-EFC2021ACDCF}" destId="{D97B4906-47D5-4A5A-B9BA-0CDEA56BD253}" srcOrd="0" destOrd="0" presId="urn:microsoft.com/office/officeart/2009/3/layout/HorizontalOrganizationChart"/>
    <dgm:cxn modelId="{0799C938-7187-449E-AAC6-6BAD30ACB520}" type="presOf" srcId="{AA6410FC-12CC-4F47-ABBC-BC4717F16F2F}" destId="{F81B1FC1-9BE8-40CF-8160-3B42FE9397DB}" srcOrd="0" destOrd="0" presId="urn:microsoft.com/office/officeart/2009/3/layout/HorizontalOrganizationChart"/>
    <dgm:cxn modelId="{47C2E03F-2F5C-4DDB-A6B3-56FE136CC563}" type="presOf" srcId="{351175A8-C116-48F0-92E7-5B51AA81A572}" destId="{3EE1E139-2889-403E-BBC8-E5502D005D5C}" srcOrd="0" destOrd="0" presId="urn:microsoft.com/office/officeart/2009/3/layout/HorizontalOrganizationChart"/>
    <dgm:cxn modelId="{D6C2F944-439F-4189-8BF2-DC49B6F7F2F7}" type="presOf" srcId="{233A62DF-83B1-4992-9785-32E87CC3E7A8}" destId="{26FE09FE-2386-4A45-85C9-36BAF2673891}" srcOrd="1" destOrd="0" presId="urn:microsoft.com/office/officeart/2009/3/layout/HorizontalOrganizationChart"/>
    <dgm:cxn modelId="{0A197946-D070-426F-A2B2-579FA76AC3FD}" type="presOf" srcId="{FD8903E5-1DD9-4225-BE43-6F0413C16A85}" destId="{7028DE3D-C153-45AA-9835-FD70FBC3B841}" srcOrd="1" destOrd="0" presId="urn:microsoft.com/office/officeart/2009/3/layout/HorizontalOrganizationChart"/>
    <dgm:cxn modelId="{FFE1B057-9E2D-49F4-A845-BBBC5A8D5686}" type="presOf" srcId="{7D77CAD3-428C-4263-91B8-B6096BE0B45D}" destId="{8CAA1DA6-5062-462F-BED4-4EB576119A32}" srcOrd="0" destOrd="0" presId="urn:microsoft.com/office/officeart/2009/3/layout/HorizontalOrganizationChart"/>
    <dgm:cxn modelId="{80160878-AD4E-4E66-B81A-E39A95EF2C00}" type="presOf" srcId="{71C82FE1-5861-478E-B666-F28647ED6101}" destId="{EFDBC49E-EF75-48A6-B141-2726342B587F}" srcOrd="1" destOrd="0" presId="urn:microsoft.com/office/officeart/2009/3/layout/HorizontalOrganizationChart"/>
    <dgm:cxn modelId="{F74D767A-C402-4634-991D-0ACF2BBDD332}" type="presOf" srcId="{FD8903E5-1DD9-4225-BE43-6F0413C16A85}" destId="{E835B782-D4C2-4293-B45C-FFF4DB17F66E}" srcOrd="0" destOrd="0" presId="urn:microsoft.com/office/officeart/2009/3/layout/HorizontalOrganizationChart"/>
    <dgm:cxn modelId="{91DF128C-148A-4472-8C35-76EF4FA91FE6}" type="presOf" srcId="{233A62DF-83B1-4992-9785-32E87CC3E7A8}" destId="{46FB8DCE-CDE5-4450-8C43-FF93BC2F2DDF}" srcOrd="0" destOrd="0" presId="urn:microsoft.com/office/officeart/2009/3/layout/HorizontalOrganizationChart"/>
    <dgm:cxn modelId="{F0686092-F7E5-40F7-8BE8-654C50ADA2B5}" srcId="{FD8903E5-1DD9-4225-BE43-6F0413C16A85}" destId="{AF959020-1C38-4DB3-BB34-EFC2021ACDCF}" srcOrd="1" destOrd="0" parTransId="{351175A8-C116-48F0-92E7-5B51AA81A572}" sibTransId="{A940C986-C8E1-4B45-BA9D-0FA75AE4A0DF}"/>
    <dgm:cxn modelId="{42AC3D93-8C6F-4F1E-9F18-7BC661A292C3}" type="presOf" srcId="{AA6410FC-12CC-4F47-ABBC-BC4717F16F2F}" destId="{E3EF7D63-5339-4DB5-8295-7C6DC9138E31}" srcOrd="1" destOrd="0" presId="urn:microsoft.com/office/officeart/2009/3/layout/HorizontalOrganizationChart"/>
    <dgm:cxn modelId="{B1475A9D-503C-45B7-8E0F-6716C8592095}" srcId="{FD8903E5-1DD9-4225-BE43-6F0413C16A85}" destId="{233A62DF-83B1-4992-9785-32E87CC3E7A8}" srcOrd="2" destOrd="0" parTransId="{77310652-7E5B-4AF3-B67E-B86C63D6666A}" sibTransId="{FFA96F11-C38F-4909-ABCF-5799A191F3BF}"/>
    <dgm:cxn modelId="{9092EF9E-BD82-4D19-8A22-761A5E0C5317}" srcId="{7D77CAD3-428C-4263-91B8-B6096BE0B45D}" destId="{FD8903E5-1DD9-4225-BE43-6F0413C16A85}" srcOrd="0" destOrd="0" parTransId="{EC189D08-6F58-448C-9537-89E4B21687DB}" sibTransId="{6B2BB40F-8052-4B35-B11F-872A5275F5CE}"/>
    <dgm:cxn modelId="{A01C2BC9-DA6E-4204-B662-8018DB7721B6}" type="presOf" srcId="{71C82FE1-5861-478E-B666-F28647ED6101}" destId="{1698575D-E8CB-4BD9-A8CC-2E78923C5A72}" srcOrd="0" destOrd="0" presId="urn:microsoft.com/office/officeart/2009/3/layout/HorizontalOrganizationChart"/>
    <dgm:cxn modelId="{C127C6CF-9BD0-457B-AD4B-DF4910C0BC92}" srcId="{FD8903E5-1DD9-4225-BE43-6F0413C16A85}" destId="{AA6410FC-12CC-4F47-ABBC-BC4717F16F2F}" srcOrd="0" destOrd="0" parTransId="{44C7E797-436F-48F1-A263-F4430522B734}" sibTransId="{5053ACC2-1441-429E-92B8-FB6EF79A228B}"/>
    <dgm:cxn modelId="{B255B7E3-A4EE-4C87-A803-92589A35E27C}" srcId="{FD8903E5-1DD9-4225-BE43-6F0413C16A85}" destId="{71C82FE1-5861-478E-B666-F28647ED6101}" srcOrd="3" destOrd="0" parTransId="{27D4E82C-2094-4DF4-88DC-85D10E376073}" sibTransId="{803B1BFE-E02A-423D-8D70-D06AE84D8FDE}"/>
    <dgm:cxn modelId="{7A1B0CE4-FFB9-494D-A4C7-6D6129CCD46B}" type="presOf" srcId="{44C7E797-436F-48F1-A263-F4430522B734}" destId="{8DCDBDD8-1748-460E-A947-ACAB9704EDEE}" srcOrd="0" destOrd="0" presId="urn:microsoft.com/office/officeart/2009/3/layout/HorizontalOrganizationChart"/>
    <dgm:cxn modelId="{A02A7D86-F3B2-401A-B4F7-48FE50FDC54B}" type="presParOf" srcId="{8CAA1DA6-5062-462F-BED4-4EB576119A32}" destId="{08F52D02-D4D6-41F9-9AA4-4EE2B2EAE52C}" srcOrd="0" destOrd="0" presId="urn:microsoft.com/office/officeart/2009/3/layout/HorizontalOrganizationChart"/>
    <dgm:cxn modelId="{D8A6E0DE-8186-487C-A741-D89D974E2122}" type="presParOf" srcId="{08F52D02-D4D6-41F9-9AA4-4EE2B2EAE52C}" destId="{75847B0E-921E-43B4-B01D-B414B58005FD}" srcOrd="0" destOrd="0" presId="urn:microsoft.com/office/officeart/2009/3/layout/HorizontalOrganizationChart"/>
    <dgm:cxn modelId="{B9989B83-3D62-4438-B42C-776F27928703}" type="presParOf" srcId="{75847B0E-921E-43B4-B01D-B414B58005FD}" destId="{E835B782-D4C2-4293-B45C-FFF4DB17F66E}" srcOrd="0" destOrd="0" presId="urn:microsoft.com/office/officeart/2009/3/layout/HorizontalOrganizationChart"/>
    <dgm:cxn modelId="{3CEBC242-0AB5-4C23-BA3A-313830986BD2}" type="presParOf" srcId="{75847B0E-921E-43B4-B01D-B414B58005FD}" destId="{7028DE3D-C153-45AA-9835-FD70FBC3B841}" srcOrd="1" destOrd="0" presId="urn:microsoft.com/office/officeart/2009/3/layout/HorizontalOrganizationChart"/>
    <dgm:cxn modelId="{5C273163-F49E-4CE6-89A7-7BBF4428B781}" type="presParOf" srcId="{08F52D02-D4D6-41F9-9AA4-4EE2B2EAE52C}" destId="{E46A8603-6157-4EB6-B955-E42F09794191}" srcOrd="1" destOrd="0" presId="urn:microsoft.com/office/officeart/2009/3/layout/HorizontalOrganizationChart"/>
    <dgm:cxn modelId="{62346C8C-84B5-48B2-98F6-A1329082AF31}" type="presParOf" srcId="{E46A8603-6157-4EB6-B955-E42F09794191}" destId="{3EE1E139-2889-403E-BBC8-E5502D005D5C}" srcOrd="0" destOrd="0" presId="urn:microsoft.com/office/officeart/2009/3/layout/HorizontalOrganizationChart"/>
    <dgm:cxn modelId="{5E36E668-FDC1-4830-A6FF-5922E2717D31}" type="presParOf" srcId="{E46A8603-6157-4EB6-B955-E42F09794191}" destId="{F765ED16-3EAB-4126-A456-755998A75CF0}" srcOrd="1" destOrd="0" presId="urn:microsoft.com/office/officeart/2009/3/layout/HorizontalOrganizationChart"/>
    <dgm:cxn modelId="{6CD71637-1302-4A16-A69B-44D169318A0D}" type="presParOf" srcId="{F765ED16-3EAB-4126-A456-755998A75CF0}" destId="{36CB47AD-5AD9-48E1-9EF7-AFC38A8DC6B7}" srcOrd="0" destOrd="0" presId="urn:microsoft.com/office/officeart/2009/3/layout/HorizontalOrganizationChart"/>
    <dgm:cxn modelId="{0F1352C2-80E5-4791-B551-93F3C40A74B2}" type="presParOf" srcId="{36CB47AD-5AD9-48E1-9EF7-AFC38A8DC6B7}" destId="{D97B4906-47D5-4A5A-B9BA-0CDEA56BD253}" srcOrd="0" destOrd="0" presId="urn:microsoft.com/office/officeart/2009/3/layout/HorizontalOrganizationChart"/>
    <dgm:cxn modelId="{6050CDF9-4165-488F-9473-7C5B4A3BF165}" type="presParOf" srcId="{36CB47AD-5AD9-48E1-9EF7-AFC38A8DC6B7}" destId="{86847815-7577-45AA-81B4-F25A96FBAC90}" srcOrd="1" destOrd="0" presId="urn:microsoft.com/office/officeart/2009/3/layout/HorizontalOrganizationChart"/>
    <dgm:cxn modelId="{49835F78-AC4C-4C88-9A8D-32E42E355EDE}" type="presParOf" srcId="{F765ED16-3EAB-4126-A456-755998A75CF0}" destId="{789B2A0A-AD9B-41B4-A5C6-F99EF79689F6}" srcOrd="1" destOrd="0" presId="urn:microsoft.com/office/officeart/2009/3/layout/HorizontalOrganizationChart"/>
    <dgm:cxn modelId="{D0F7575D-51D6-4FFF-8B6E-A1B1B7EC2D2D}" type="presParOf" srcId="{F765ED16-3EAB-4126-A456-755998A75CF0}" destId="{EE8E09BC-62EA-4FD6-ACE0-208A5AAF5896}" srcOrd="2" destOrd="0" presId="urn:microsoft.com/office/officeart/2009/3/layout/HorizontalOrganizationChart"/>
    <dgm:cxn modelId="{06E17681-7949-48AB-A4BD-8A70ABF5A133}" type="presParOf" srcId="{E46A8603-6157-4EB6-B955-E42F09794191}" destId="{06F0EB11-6A74-4D55-AB7B-40D0E0AAF8DC}" srcOrd="2" destOrd="0" presId="urn:microsoft.com/office/officeart/2009/3/layout/HorizontalOrganizationChart"/>
    <dgm:cxn modelId="{8C8543B0-4D22-4C1D-916E-97C9F18EC7BE}" type="presParOf" srcId="{E46A8603-6157-4EB6-B955-E42F09794191}" destId="{BBE6258C-56B9-4CE0-82E6-F1A66C9EB766}" srcOrd="3" destOrd="0" presId="urn:microsoft.com/office/officeart/2009/3/layout/HorizontalOrganizationChart"/>
    <dgm:cxn modelId="{24352E9E-DBF0-4B0D-A315-BC60997AD4CF}" type="presParOf" srcId="{BBE6258C-56B9-4CE0-82E6-F1A66C9EB766}" destId="{CC5E9170-280B-4268-A8A4-FDCC5E804F26}" srcOrd="0" destOrd="0" presId="urn:microsoft.com/office/officeart/2009/3/layout/HorizontalOrganizationChart"/>
    <dgm:cxn modelId="{9B4D7580-8C95-4238-B521-48F9CFCF16D9}" type="presParOf" srcId="{CC5E9170-280B-4268-A8A4-FDCC5E804F26}" destId="{46FB8DCE-CDE5-4450-8C43-FF93BC2F2DDF}" srcOrd="0" destOrd="0" presId="urn:microsoft.com/office/officeart/2009/3/layout/HorizontalOrganizationChart"/>
    <dgm:cxn modelId="{C2102DDF-4378-4F09-A4A5-1B2DBEB949A5}" type="presParOf" srcId="{CC5E9170-280B-4268-A8A4-FDCC5E804F26}" destId="{26FE09FE-2386-4A45-85C9-36BAF2673891}" srcOrd="1" destOrd="0" presId="urn:microsoft.com/office/officeart/2009/3/layout/HorizontalOrganizationChart"/>
    <dgm:cxn modelId="{E14DDB62-2403-4BDA-8335-ACA6480C5C95}" type="presParOf" srcId="{BBE6258C-56B9-4CE0-82E6-F1A66C9EB766}" destId="{0B2EE3A6-DED0-4A1D-94B8-21E3CBC2B83F}" srcOrd="1" destOrd="0" presId="urn:microsoft.com/office/officeart/2009/3/layout/HorizontalOrganizationChart"/>
    <dgm:cxn modelId="{0D7594FF-7581-44F8-8B74-A5706CB334DA}" type="presParOf" srcId="{BBE6258C-56B9-4CE0-82E6-F1A66C9EB766}" destId="{41416037-034A-4CDB-B7F8-70FDC820B47B}" srcOrd="2" destOrd="0" presId="urn:microsoft.com/office/officeart/2009/3/layout/HorizontalOrganizationChart"/>
    <dgm:cxn modelId="{EB25B536-7E37-4E15-8721-A4688E7D214F}" type="presParOf" srcId="{E46A8603-6157-4EB6-B955-E42F09794191}" destId="{60ED26F8-C5A4-44E4-BB4A-B138C629BA2E}" srcOrd="4" destOrd="0" presId="urn:microsoft.com/office/officeart/2009/3/layout/HorizontalOrganizationChart"/>
    <dgm:cxn modelId="{FF3012DF-FBA5-44CF-B397-2E4B38C74D48}" type="presParOf" srcId="{E46A8603-6157-4EB6-B955-E42F09794191}" destId="{F7D7E2C6-D115-47D0-A5B1-F877CE1CE504}" srcOrd="5" destOrd="0" presId="urn:microsoft.com/office/officeart/2009/3/layout/HorizontalOrganizationChart"/>
    <dgm:cxn modelId="{5B07706D-2CF2-41A0-BEF4-25A4E3CD4A25}" type="presParOf" srcId="{F7D7E2C6-D115-47D0-A5B1-F877CE1CE504}" destId="{B444512D-60D4-466B-B046-DB8673B66490}" srcOrd="0" destOrd="0" presId="urn:microsoft.com/office/officeart/2009/3/layout/HorizontalOrganizationChart"/>
    <dgm:cxn modelId="{F943AFFE-BE1B-400D-9AE8-692ECACD3135}" type="presParOf" srcId="{B444512D-60D4-466B-B046-DB8673B66490}" destId="{1698575D-E8CB-4BD9-A8CC-2E78923C5A72}" srcOrd="0" destOrd="0" presId="urn:microsoft.com/office/officeart/2009/3/layout/HorizontalOrganizationChart"/>
    <dgm:cxn modelId="{734CCF4C-D409-4414-B8A1-A7AF85575F10}" type="presParOf" srcId="{B444512D-60D4-466B-B046-DB8673B66490}" destId="{EFDBC49E-EF75-48A6-B141-2726342B587F}" srcOrd="1" destOrd="0" presId="urn:microsoft.com/office/officeart/2009/3/layout/HorizontalOrganizationChart"/>
    <dgm:cxn modelId="{A2AFA1F9-C9EA-42E6-B97A-D05A142CC8E0}" type="presParOf" srcId="{F7D7E2C6-D115-47D0-A5B1-F877CE1CE504}" destId="{9A6F6E8B-3A90-4BBB-AB51-BC9DEFB6298E}" srcOrd="1" destOrd="0" presId="urn:microsoft.com/office/officeart/2009/3/layout/HorizontalOrganizationChart"/>
    <dgm:cxn modelId="{C67F0638-5D5E-4E24-B412-7AF6C366113C}" type="presParOf" srcId="{F7D7E2C6-D115-47D0-A5B1-F877CE1CE504}" destId="{2F908EDD-F2CB-4673-804D-6C607942EE9D}" srcOrd="2" destOrd="0" presId="urn:microsoft.com/office/officeart/2009/3/layout/HorizontalOrganizationChart"/>
    <dgm:cxn modelId="{A14C8F9F-D4FB-4562-A16E-BCF110BFFD74}" type="presParOf" srcId="{08F52D02-D4D6-41F9-9AA4-4EE2B2EAE52C}" destId="{47206102-EC05-4172-9AE2-7BB862EBFE76}" srcOrd="2" destOrd="0" presId="urn:microsoft.com/office/officeart/2009/3/layout/HorizontalOrganizationChart"/>
    <dgm:cxn modelId="{90B50A00-7DDA-447F-B1D2-33E9D596F2F8}" type="presParOf" srcId="{47206102-EC05-4172-9AE2-7BB862EBFE76}" destId="{8DCDBDD8-1748-460E-A947-ACAB9704EDEE}" srcOrd="0" destOrd="0" presId="urn:microsoft.com/office/officeart/2009/3/layout/HorizontalOrganizationChart"/>
    <dgm:cxn modelId="{C1E8D438-99F3-41AD-9599-6C17062FBC78}" type="presParOf" srcId="{47206102-EC05-4172-9AE2-7BB862EBFE76}" destId="{07083F8C-66F9-418A-A7ED-62B9E1B47F1F}" srcOrd="1" destOrd="0" presId="urn:microsoft.com/office/officeart/2009/3/layout/HorizontalOrganizationChart"/>
    <dgm:cxn modelId="{361D0220-65A1-4458-A8EF-6DCD3296B5EE}" type="presParOf" srcId="{07083F8C-66F9-418A-A7ED-62B9E1B47F1F}" destId="{6CC33935-1711-437B-A4DF-57399078723C}" srcOrd="0" destOrd="0" presId="urn:microsoft.com/office/officeart/2009/3/layout/HorizontalOrganizationChart"/>
    <dgm:cxn modelId="{4D204D98-1344-46D4-A566-6CD2AB371012}" type="presParOf" srcId="{6CC33935-1711-437B-A4DF-57399078723C}" destId="{F81B1FC1-9BE8-40CF-8160-3B42FE9397DB}" srcOrd="0" destOrd="0" presId="urn:microsoft.com/office/officeart/2009/3/layout/HorizontalOrganizationChart"/>
    <dgm:cxn modelId="{2DA297EF-550D-48F1-9B3F-1476096BDCC3}" type="presParOf" srcId="{6CC33935-1711-437B-A4DF-57399078723C}" destId="{E3EF7D63-5339-4DB5-8295-7C6DC9138E31}" srcOrd="1" destOrd="0" presId="urn:microsoft.com/office/officeart/2009/3/layout/HorizontalOrganizationChart"/>
    <dgm:cxn modelId="{DCF04ABE-0953-48E5-86AB-E596401F432C}" type="presParOf" srcId="{07083F8C-66F9-418A-A7ED-62B9E1B47F1F}" destId="{82E3A83C-7B43-440C-8CA0-2A7D598B53A2}" srcOrd="1" destOrd="0" presId="urn:microsoft.com/office/officeart/2009/3/layout/HorizontalOrganizationChart"/>
    <dgm:cxn modelId="{577F15C4-F4C4-4602-8461-19D54164C546}" type="presParOf" srcId="{07083F8C-66F9-418A-A7ED-62B9E1B47F1F}" destId="{7D3D45D2-9301-4411-A0DF-5D42E62DF43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39B1A-F6EE-4B24-9F63-E8F60083E5B4}">
      <dsp:nvSpPr>
        <dsp:cNvPr id="0" name=""/>
        <dsp:cNvSpPr/>
      </dsp:nvSpPr>
      <dsp:spPr>
        <a:xfrm>
          <a:off x="3547831" y="447846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 account</a:t>
          </a:r>
          <a:endParaRPr lang="ro-RO" sz="2400" kern="1200" dirty="0"/>
        </a:p>
      </dsp:txBody>
      <dsp:txXfrm>
        <a:off x="3574466" y="474481"/>
        <a:ext cx="1310800" cy="856110"/>
      </dsp:txXfrm>
    </dsp:sp>
    <dsp:sp modelId="{94B9B65B-14A5-4174-8658-0ADD1A896D94}">
      <dsp:nvSpPr>
        <dsp:cNvPr id="0" name=""/>
        <dsp:cNvSpPr/>
      </dsp:nvSpPr>
      <dsp:spPr>
        <a:xfrm>
          <a:off x="1569929" y="1357226"/>
          <a:ext cx="2659936" cy="363752"/>
        </a:xfrm>
        <a:custGeom>
          <a:avLst/>
          <a:gdLst/>
          <a:ahLst/>
          <a:cxnLst/>
          <a:rect l="0" t="0" r="0" b="0"/>
          <a:pathLst>
            <a:path>
              <a:moveTo>
                <a:pt x="2659936" y="0"/>
              </a:moveTo>
              <a:lnTo>
                <a:pt x="2659936" y="181876"/>
              </a:lnTo>
              <a:lnTo>
                <a:pt x="0" y="181876"/>
              </a:lnTo>
              <a:lnTo>
                <a:pt x="0" y="363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2CF4-1941-4F14-A0BF-198C0363DE80}">
      <dsp:nvSpPr>
        <dsp:cNvPr id="0" name=""/>
        <dsp:cNvSpPr/>
      </dsp:nvSpPr>
      <dsp:spPr>
        <a:xfrm>
          <a:off x="887894" y="1720978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Guest</a:t>
          </a:r>
          <a:endParaRPr lang="ro-RO" sz="2400" kern="1200" dirty="0"/>
        </a:p>
      </dsp:txBody>
      <dsp:txXfrm>
        <a:off x="914529" y="1747613"/>
        <a:ext cx="1310800" cy="856110"/>
      </dsp:txXfrm>
    </dsp:sp>
    <dsp:sp modelId="{8FBBFE2E-DFA9-482E-AD63-0D1A8397CDB7}">
      <dsp:nvSpPr>
        <dsp:cNvPr id="0" name=""/>
        <dsp:cNvSpPr/>
      </dsp:nvSpPr>
      <dsp:spPr>
        <a:xfrm>
          <a:off x="683284" y="2630359"/>
          <a:ext cx="886645" cy="363752"/>
        </a:xfrm>
        <a:custGeom>
          <a:avLst/>
          <a:gdLst/>
          <a:ahLst/>
          <a:cxnLst/>
          <a:rect l="0" t="0" r="0" b="0"/>
          <a:pathLst>
            <a:path>
              <a:moveTo>
                <a:pt x="886645" y="0"/>
              </a:moveTo>
              <a:lnTo>
                <a:pt x="886645" y="181876"/>
              </a:lnTo>
              <a:lnTo>
                <a:pt x="0" y="181876"/>
              </a:lnTo>
              <a:lnTo>
                <a:pt x="0" y="363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A7A68-845F-43B9-82F0-975C95BD40C6}">
      <dsp:nvSpPr>
        <dsp:cNvPr id="0" name=""/>
        <dsp:cNvSpPr/>
      </dsp:nvSpPr>
      <dsp:spPr>
        <a:xfrm>
          <a:off x="1249" y="2994111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Login</a:t>
          </a:r>
          <a:endParaRPr lang="ro-RO" sz="2400" kern="1200" dirty="0"/>
        </a:p>
      </dsp:txBody>
      <dsp:txXfrm>
        <a:off x="27884" y="3020746"/>
        <a:ext cx="1310800" cy="856110"/>
      </dsp:txXfrm>
    </dsp:sp>
    <dsp:sp modelId="{2323CE8A-0D3E-4F92-BC71-D9D84C872204}">
      <dsp:nvSpPr>
        <dsp:cNvPr id="0" name=""/>
        <dsp:cNvSpPr/>
      </dsp:nvSpPr>
      <dsp:spPr>
        <a:xfrm>
          <a:off x="1569929" y="2630359"/>
          <a:ext cx="886645" cy="363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76"/>
              </a:lnTo>
              <a:lnTo>
                <a:pt x="886645" y="181876"/>
              </a:lnTo>
              <a:lnTo>
                <a:pt x="886645" y="363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E703F-69B9-4E04-BA43-41868C6D1E03}">
      <dsp:nvSpPr>
        <dsp:cNvPr id="0" name=""/>
        <dsp:cNvSpPr/>
      </dsp:nvSpPr>
      <dsp:spPr>
        <a:xfrm>
          <a:off x="1774540" y="2994111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account</a:t>
          </a:r>
          <a:endParaRPr lang="ro-RO" sz="2400" kern="1200" dirty="0"/>
        </a:p>
      </dsp:txBody>
      <dsp:txXfrm>
        <a:off x="1801175" y="3020746"/>
        <a:ext cx="1310800" cy="856110"/>
      </dsp:txXfrm>
    </dsp:sp>
    <dsp:sp modelId="{7FB8C89D-EF65-48A0-96B6-B40A09E6AEB9}">
      <dsp:nvSpPr>
        <dsp:cNvPr id="0" name=""/>
        <dsp:cNvSpPr/>
      </dsp:nvSpPr>
      <dsp:spPr>
        <a:xfrm>
          <a:off x="4229866" y="1357226"/>
          <a:ext cx="2659936" cy="363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76"/>
              </a:lnTo>
              <a:lnTo>
                <a:pt x="2659936" y="181876"/>
              </a:lnTo>
              <a:lnTo>
                <a:pt x="2659936" y="363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D3941-5A6A-4BB8-A0D3-C3742BDB8284}">
      <dsp:nvSpPr>
        <dsp:cNvPr id="0" name=""/>
        <dsp:cNvSpPr/>
      </dsp:nvSpPr>
      <dsp:spPr>
        <a:xfrm>
          <a:off x="6207768" y="1720978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</a:t>
          </a:r>
          <a:endParaRPr lang="ro-RO" sz="2400" kern="1200" dirty="0"/>
        </a:p>
      </dsp:txBody>
      <dsp:txXfrm>
        <a:off x="6234403" y="1747613"/>
        <a:ext cx="1310800" cy="856110"/>
      </dsp:txXfrm>
    </dsp:sp>
    <dsp:sp modelId="{7A923F15-5514-493B-B2B8-B7B3CBCE5F8F}">
      <dsp:nvSpPr>
        <dsp:cNvPr id="0" name=""/>
        <dsp:cNvSpPr/>
      </dsp:nvSpPr>
      <dsp:spPr>
        <a:xfrm>
          <a:off x="4229866" y="2630359"/>
          <a:ext cx="2659936" cy="363752"/>
        </a:xfrm>
        <a:custGeom>
          <a:avLst/>
          <a:gdLst/>
          <a:ahLst/>
          <a:cxnLst/>
          <a:rect l="0" t="0" r="0" b="0"/>
          <a:pathLst>
            <a:path>
              <a:moveTo>
                <a:pt x="2659936" y="0"/>
              </a:moveTo>
              <a:lnTo>
                <a:pt x="2659936" y="181876"/>
              </a:lnTo>
              <a:lnTo>
                <a:pt x="0" y="181876"/>
              </a:lnTo>
              <a:lnTo>
                <a:pt x="0" y="363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81D5D-C1D1-4871-80BC-D0BC131D23E8}">
      <dsp:nvSpPr>
        <dsp:cNvPr id="0" name=""/>
        <dsp:cNvSpPr/>
      </dsp:nvSpPr>
      <dsp:spPr>
        <a:xfrm>
          <a:off x="3547831" y="2994111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Profile</a:t>
          </a:r>
          <a:endParaRPr lang="ro-RO" sz="2400" kern="1200" dirty="0"/>
        </a:p>
      </dsp:txBody>
      <dsp:txXfrm>
        <a:off x="3574466" y="3020746"/>
        <a:ext cx="1310800" cy="856110"/>
      </dsp:txXfrm>
    </dsp:sp>
    <dsp:sp modelId="{1B012041-2E7B-4560-800E-A5F135B55F47}">
      <dsp:nvSpPr>
        <dsp:cNvPr id="0" name=""/>
        <dsp:cNvSpPr/>
      </dsp:nvSpPr>
      <dsp:spPr>
        <a:xfrm>
          <a:off x="6003158" y="2630359"/>
          <a:ext cx="886645" cy="363752"/>
        </a:xfrm>
        <a:custGeom>
          <a:avLst/>
          <a:gdLst/>
          <a:ahLst/>
          <a:cxnLst/>
          <a:rect l="0" t="0" r="0" b="0"/>
          <a:pathLst>
            <a:path>
              <a:moveTo>
                <a:pt x="886645" y="0"/>
              </a:moveTo>
              <a:lnTo>
                <a:pt x="886645" y="181876"/>
              </a:lnTo>
              <a:lnTo>
                <a:pt x="0" y="181876"/>
              </a:lnTo>
              <a:lnTo>
                <a:pt x="0" y="363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FB233-ACE6-41FB-A89F-9C4B806AB4E9}">
      <dsp:nvSpPr>
        <dsp:cNvPr id="0" name=""/>
        <dsp:cNvSpPr/>
      </dsp:nvSpPr>
      <dsp:spPr>
        <a:xfrm>
          <a:off x="5321123" y="2994111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Billing</a:t>
          </a:r>
          <a:endParaRPr lang="ro-RO" sz="2400" kern="1200" dirty="0"/>
        </a:p>
      </dsp:txBody>
      <dsp:txXfrm>
        <a:off x="5347758" y="3020746"/>
        <a:ext cx="1310800" cy="856110"/>
      </dsp:txXfrm>
    </dsp:sp>
    <dsp:sp modelId="{D3751C59-E43C-490F-9251-FE468CBDAF09}">
      <dsp:nvSpPr>
        <dsp:cNvPr id="0" name=""/>
        <dsp:cNvSpPr/>
      </dsp:nvSpPr>
      <dsp:spPr>
        <a:xfrm>
          <a:off x="6889803" y="2630359"/>
          <a:ext cx="886645" cy="363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76"/>
              </a:lnTo>
              <a:lnTo>
                <a:pt x="886645" y="181876"/>
              </a:lnTo>
              <a:lnTo>
                <a:pt x="886645" y="363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DC497-A8D5-4411-90AA-531231CD2484}">
      <dsp:nvSpPr>
        <dsp:cNvPr id="0" name=""/>
        <dsp:cNvSpPr/>
      </dsp:nvSpPr>
      <dsp:spPr>
        <a:xfrm>
          <a:off x="7094414" y="2994111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Shipping</a:t>
          </a:r>
          <a:endParaRPr lang="ro-RO" sz="2400" kern="1200" dirty="0"/>
        </a:p>
      </dsp:txBody>
      <dsp:txXfrm>
        <a:off x="7121049" y="3020746"/>
        <a:ext cx="1310800" cy="856110"/>
      </dsp:txXfrm>
    </dsp:sp>
    <dsp:sp modelId="{39511041-298B-4CA2-9611-BEEE5A8CA72A}">
      <dsp:nvSpPr>
        <dsp:cNvPr id="0" name=""/>
        <dsp:cNvSpPr/>
      </dsp:nvSpPr>
      <dsp:spPr>
        <a:xfrm>
          <a:off x="6889803" y="2630359"/>
          <a:ext cx="2659936" cy="363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76"/>
              </a:lnTo>
              <a:lnTo>
                <a:pt x="2659936" y="181876"/>
              </a:lnTo>
              <a:lnTo>
                <a:pt x="2659936" y="3637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43B65-077C-421C-B60C-53220C7C04F0}">
      <dsp:nvSpPr>
        <dsp:cNvPr id="0" name=""/>
        <dsp:cNvSpPr/>
      </dsp:nvSpPr>
      <dsp:spPr>
        <a:xfrm>
          <a:off x="8867705" y="2994111"/>
          <a:ext cx="1364070" cy="90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Order history</a:t>
          </a:r>
          <a:endParaRPr lang="ro-RO" sz="2400" kern="1200" dirty="0"/>
        </a:p>
      </dsp:txBody>
      <dsp:txXfrm>
        <a:off x="8894340" y="3020746"/>
        <a:ext cx="1310800" cy="856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8131A-166D-4733-A2A6-449FC12C110C}">
      <dsp:nvSpPr>
        <dsp:cNvPr id="0" name=""/>
        <dsp:cNvSpPr/>
      </dsp:nvSpPr>
      <dsp:spPr>
        <a:xfrm>
          <a:off x="4258347" y="1650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Booklist</a:t>
          </a:r>
          <a:endParaRPr lang="ro-RO" sz="2100" kern="1200" dirty="0"/>
        </a:p>
      </dsp:txBody>
      <dsp:txXfrm>
        <a:off x="4291860" y="35163"/>
        <a:ext cx="1649304" cy="1077194"/>
      </dsp:txXfrm>
    </dsp:sp>
    <dsp:sp modelId="{68EE0E9F-2655-4FF8-9E93-2F85641A9DC2}">
      <dsp:nvSpPr>
        <dsp:cNvPr id="0" name=""/>
        <dsp:cNvSpPr/>
      </dsp:nvSpPr>
      <dsp:spPr>
        <a:xfrm>
          <a:off x="2885283" y="1145870"/>
          <a:ext cx="2231229" cy="457688"/>
        </a:xfrm>
        <a:custGeom>
          <a:avLst/>
          <a:gdLst/>
          <a:ahLst/>
          <a:cxnLst/>
          <a:rect l="0" t="0" r="0" b="0"/>
          <a:pathLst>
            <a:path>
              <a:moveTo>
                <a:pt x="2231229" y="0"/>
              </a:moveTo>
              <a:lnTo>
                <a:pt x="2231229" y="228844"/>
              </a:lnTo>
              <a:lnTo>
                <a:pt x="0" y="228844"/>
              </a:lnTo>
              <a:lnTo>
                <a:pt x="0" y="457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3BA7D-12F9-4AC8-9A24-9377E0EF93E8}">
      <dsp:nvSpPr>
        <dsp:cNvPr id="0" name=""/>
        <dsp:cNvSpPr/>
      </dsp:nvSpPr>
      <dsp:spPr>
        <a:xfrm>
          <a:off x="2027118" y="1603558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Search</a:t>
          </a:r>
          <a:endParaRPr lang="ro-RO" sz="2100" kern="1200" dirty="0"/>
        </a:p>
      </dsp:txBody>
      <dsp:txXfrm>
        <a:off x="2060631" y="1637071"/>
        <a:ext cx="1649304" cy="1077194"/>
      </dsp:txXfrm>
    </dsp:sp>
    <dsp:sp modelId="{4C78612C-34D9-4F58-AEA9-76ECAF474FF8}">
      <dsp:nvSpPr>
        <dsp:cNvPr id="0" name=""/>
        <dsp:cNvSpPr/>
      </dsp:nvSpPr>
      <dsp:spPr>
        <a:xfrm>
          <a:off x="1769668" y="2747779"/>
          <a:ext cx="1115614" cy="457688"/>
        </a:xfrm>
        <a:custGeom>
          <a:avLst/>
          <a:gdLst/>
          <a:ahLst/>
          <a:cxnLst/>
          <a:rect l="0" t="0" r="0" b="0"/>
          <a:pathLst>
            <a:path>
              <a:moveTo>
                <a:pt x="1115614" y="0"/>
              </a:moveTo>
              <a:lnTo>
                <a:pt x="1115614" y="228844"/>
              </a:lnTo>
              <a:lnTo>
                <a:pt x="0" y="228844"/>
              </a:lnTo>
              <a:lnTo>
                <a:pt x="0" y="457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BC33F-0079-406B-8AAC-55557907CE5A}">
      <dsp:nvSpPr>
        <dsp:cNvPr id="0" name=""/>
        <dsp:cNvSpPr/>
      </dsp:nvSpPr>
      <dsp:spPr>
        <a:xfrm>
          <a:off x="911503" y="3205467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 category</a:t>
          </a:r>
        </a:p>
      </dsp:txBody>
      <dsp:txXfrm>
        <a:off x="945016" y="3238980"/>
        <a:ext cx="1649304" cy="1077194"/>
      </dsp:txXfrm>
    </dsp:sp>
    <dsp:sp modelId="{148EA6C7-01AB-4F33-892A-86D088250D72}">
      <dsp:nvSpPr>
        <dsp:cNvPr id="0" name=""/>
        <dsp:cNvSpPr/>
      </dsp:nvSpPr>
      <dsp:spPr>
        <a:xfrm>
          <a:off x="2885283" y="2747779"/>
          <a:ext cx="1115614" cy="457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44"/>
              </a:lnTo>
              <a:lnTo>
                <a:pt x="1115614" y="228844"/>
              </a:lnTo>
              <a:lnTo>
                <a:pt x="1115614" y="457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8A2EC-6326-4E8C-8C10-50AF13830F27}">
      <dsp:nvSpPr>
        <dsp:cNvPr id="0" name=""/>
        <dsp:cNvSpPr/>
      </dsp:nvSpPr>
      <dsp:spPr>
        <a:xfrm>
          <a:off x="3142732" y="3205467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 keywords</a:t>
          </a:r>
          <a:endParaRPr lang="ro-RO" sz="2100" kern="1200" dirty="0"/>
        </a:p>
      </dsp:txBody>
      <dsp:txXfrm>
        <a:off x="3176245" y="3238980"/>
        <a:ext cx="1649304" cy="1077194"/>
      </dsp:txXfrm>
    </dsp:sp>
    <dsp:sp modelId="{A6C58EF9-7627-445A-8F76-0F223E23BCB6}">
      <dsp:nvSpPr>
        <dsp:cNvPr id="0" name=""/>
        <dsp:cNvSpPr/>
      </dsp:nvSpPr>
      <dsp:spPr>
        <a:xfrm>
          <a:off x="5116512" y="1145870"/>
          <a:ext cx="2231229" cy="457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44"/>
              </a:lnTo>
              <a:lnTo>
                <a:pt x="2231229" y="228844"/>
              </a:lnTo>
              <a:lnTo>
                <a:pt x="2231229" y="457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1F482-A42F-4E7E-B483-06C0A92537F7}">
      <dsp:nvSpPr>
        <dsp:cNvPr id="0" name=""/>
        <dsp:cNvSpPr/>
      </dsp:nvSpPr>
      <dsp:spPr>
        <a:xfrm>
          <a:off x="6489576" y="1603558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View book detail</a:t>
          </a:r>
          <a:endParaRPr lang="ro-RO" sz="2100" kern="1200" dirty="0"/>
        </a:p>
      </dsp:txBody>
      <dsp:txXfrm>
        <a:off x="6523089" y="1637071"/>
        <a:ext cx="1649304" cy="1077194"/>
      </dsp:txXfrm>
    </dsp:sp>
    <dsp:sp modelId="{82356B0B-FDB3-41DE-AA39-30F47394437A}">
      <dsp:nvSpPr>
        <dsp:cNvPr id="0" name=""/>
        <dsp:cNvSpPr/>
      </dsp:nvSpPr>
      <dsp:spPr>
        <a:xfrm>
          <a:off x="6232127" y="2747779"/>
          <a:ext cx="1115614" cy="457688"/>
        </a:xfrm>
        <a:custGeom>
          <a:avLst/>
          <a:gdLst/>
          <a:ahLst/>
          <a:cxnLst/>
          <a:rect l="0" t="0" r="0" b="0"/>
          <a:pathLst>
            <a:path>
              <a:moveTo>
                <a:pt x="1115614" y="0"/>
              </a:moveTo>
              <a:lnTo>
                <a:pt x="1115614" y="228844"/>
              </a:lnTo>
              <a:lnTo>
                <a:pt x="0" y="228844"/>
              </a:lnTo>
              <a:lnTo>
                <a:pt x="0" y="457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067FA-B9FD-4256-B490-513CF3F18F07}">
      <dsp:nvSpPr>
        <dsp:cNvPr id="0" name=""/>
        <dsp:cNvSpPr/>
      </dsp:nvSpPr>
      <dsp:spPr>
        <a:xfrm>
          <a:off x="5373962" y="3205467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book to shopping cart </a:t>
          </a:r>
        </a:p>
      </dsp:txBody>
      <dsp:txXfrm>
        <a:off x="5407475" y="3238980"/>
        <a:ext cx="1649304" cy="1077194"/>
      </dsp:txXfrm>
    </dsp:sp>
    <dsp:sp modelId="{B53444DD-34D6-4785-AA92-EAAB802153C7}">
      <dsp:nvSpPr>
        <dsp:cNvPr id="0" name=""/>
        <dsp:cNvSpPr/>
      </dsp:nvSpPr>
      <dsp:spPr>
        <a:xfrm>
          <a:off x="7347741" y="2747779"/>
          <a:ext cx="1115614" cy="457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44"/>
              </a:lnTo>
              <a:lnTo>
                <a:pt x="1115614" y="228844"/>
              </a:lnTo>
              <a:lnTo>
                <a:pt x="1115614" y="457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16B36-78D4-4AAE-8310-593E4790639F}">
      <dsp:nvSpPr>
        <dsp:cNvPr id="0" name=""/>
        <dsp:cNvSpPr/>
      </dsp:nvSpPr>
      <dsp:spPr>
        <a:xfrm>
          <a:off x="7605191" y="3205467"/>
          <a:ext cx="1716330" cy="1144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Show book availability</a:t>
          </a:r>
        </a:p>
      </dsp:txBody>
      <dsp:txXfrm>
        <a:off x="7638704" y="3238980"/>
        <a:ext cx="1649304" cy="1077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DBDD8-1748-460E-A947-ACAB9704EDEE}">
      <dsp:nvSpPr>
        <dsp:cNvPr id="0" name=""/>
        <dsp:cNvSpPr/>
      </dsp:nvSpPr>
      <dsp:spPr>
        <a:xfrm>
          <a:off x="3011384" y="1987711"/>
          <a:ext cx="2105127" cy="187957"/>
        </a:xfrm>
        <a:custGeom>
          <a:avLst/>
          <a:gdLst/>
          <a:ahLst/>
          <a:cxnLst/>
          <a:rect l="0" t="0" r="0" b="0"/>
          <a:pathLst>
            <a:path>
              <a:moveTo>
                <a:pt x="0" y="187957"/>
              </a:moveTo>
              <a:lnTo>
                <a:pt x="2105127" y="187957"/>
              </a:lnTo>
              <a:lnTo>
                <a:pt x="21051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D26F8-C5A4-44E4-BB4A-B138C629BA2E}">
      <dsp:nvSpPr>
        <dsp:cNvPr id="0" name=""/>
        <dsp:cNvSpPr/>
      </dsp:nvSpPr>
      <dsp:spPr>
        <a:xfrm>
          <a:off x="3011384" y="2175669"/>
          <a:ext cx="4210255" cy="1293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09522" y="0"/>
              </a:lnTo>
              <a:lnTo>
                <a:pt x="3909522" y="1293149"/>
              </a:lnTo>
              <a:lnTo>
                <a:pt x="4210255" y="12931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0EB11-6A74-4D55-AB7B-40D0E0AAF8DC}">
      <dsp:nvSpPr>
        <dsp:cNvPr id="0" name=""/>
        <dsp:cNvSpPr/>
      </dsp:nvSpPr>
      <dsp:spPr>
        <a:xfrm>
          <a:off x="3011384" y="2129949"/>
          <a:ext cx="42102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1025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E139-2889-403E-BBC8-E5502D005D5C}">
      <dsp:nvSpPr>
        <dsp:cNvPr id="0" name=""/>
        <dsp:cNvSpPr/>
      </dsp:nvSpPr>
      <dsp:spPr>
        <a:xfrm>
          <a:off x="3011384" y="882519"/>
          <a:ext cx="4210255" cy="1293149"/>
        </a:xfrm>
        <a:custGeom>
          <a:avLst/>
          <a:gdLst/>
          <a:ahLst/>
          <a:cxnLst/>
          <a:rect l="0" t="0" r="0" b="0"/>
          <a:pathLst>
            <a:path>
              <a:moveTo>
                <a:pt x="0" y="1293149"/>
              </a:moveTo>
              <a:lnTo>
                <a:pt x="3909522" y="1293149"/>
              </a:lnTo>
              <a:lnTo>
                <a:pt x="3909522" y="0"/>
              </a:lnTo>
              <a:lnTo>
                <a:pt x="42102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5B782-D4C2-4293-B45C-FFF4DB17F66E}">
      <dsp:nvSpPr>
        <dsp:cNvPr id="0" name=""/>
        <dsp:cNvSpPr/>
      </dsp:nvSpPr>
      <dsp:spPr>
        <a:xfrm>
          <a:off x="4059" y="1717051"/>
          <a:ext cx="3007325" cy="917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BookList</a:t>
          </a:r>
          <a:endParaRPr lang="ro-RO" sz="4300" kern="1200" dirty="0"/>
        </a:p>
      </dsp:txBody>
      <dsp:txXfrm>
        <a:off x="4059" y="1717051"/>
        <a:ext cx="3007325" cy="917234"/>
      </dsp:txXfrm>
    </dsp:sp>
    <dsp:sp modelId="{D97B4906-47D5-4A5A-B9BA-0CDEA56BD253}">
      <dsp:nvSpPr>
        <dsp:cNvPr id="0" name=""/>
        <dsp:cNvSpPr/>
      </dsp:nvSpPr>
      <dsp:spPr>
        <a:xfrm>
          <a:off x="7221640" y="423902"/>
          <a:ext cx="3007325" cy="917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Add book</a:t>
          </a:r>
          <a:endParaRPr lang="ro-RO" sz="4300" kern="1200" dirty="0"/>
        </a:p>
      </dsp:txBody>
      <dsp:txXfrm>
        <a:off x="7221640" y="423902"/>
        <a:ext cx="3007325" cy="917234"/>
      </dsp:txXfrm>
    </dsp:sp>
    <dsp:sp modelId="{46FB8DCE-CDE5-4450-8C43-FF93BC2F2DDF}">
      <dsp:nvSpPr>
        <dsp:cNvPr id="0" name=""/>
        <dsp:cNvSpPr/>
      </dsp:nvSpPr>
      <dsp:spPr>
        <a:xfrm>
          <a:off x="7221640" y="1717051"/>
          <a:ext cx="3007325" cy="917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Update book</a:t>
          </a:r>
          <a:endParaRPr lang="ro-RO" sz="4300" kern="1200" dirty="0"/>
        </a:p>
      </dsp:txBody>
      <dsp:txXfrm>
        <a:off x="7221640" y="1717051"/>
        <a:ext cx="3007325" cy="917234"/>
      </dsp:txXfrm>
    </dsp:sp>
    <dsp:sp modelId="{1698575D-E8CB-4BD9-A8CC-2E78923C5A72}">
      <dsp:nvSpPr>
        <dsp:cNvPr id="0" name=""/>
        <dsp:cNvSpPr/>
      </dsp:nvSpPr>
      <dsp:spPr>
        <a:xfrm>
          <a:off x="7221640" y="3010201"/>
          <a:ext cx="3007325" cy="917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Delete Book</a:t>
          </a:r>
          <a:endParaRPr lang="ro-RO" sz="4300" kern="1200" dirty="0"/>
        </a:p>
      </dsp:txBody>
      <dsp:txXfrm>
        <a:off x="7221640" y="3010201"/>
        <a:ext cx="3007325" cy="917234"/>
      </dsp:txXfrm>
    </dsp:sp>
    <dsp:sp modelId="{F81B1FC1-9BE8-40CF-8160-3B42FE9397DB}">
      <dsp:nvSpPr>
        <dsp:cNvPr id="0" name=""/>
        <dsp:cNvSpPr/>
      </dsp:nvSpPr>
      <dsp:spPr>
        <a:xfrm>
          <a:off x="3612849" y="1070477"/>
          <a:ext cx="3007325" cy="917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Book</a:t>
          </a:r>
          <a:endParaRPr lang="ro-RO" sz="4300" kern="1200" dirty="0"/>
        </a:p>
      </dsp:txBody>
      <dsp:txXfrm>
        <a:off x="3612849" y="1070477"/>
        <a:ext cx="3007325" cy="91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203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99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649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0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798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803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4713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9025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791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603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892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21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67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888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584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43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4E7CEE-D213-47EA-BA1A-D2E311BF598A}" type="datetimeFigureOut">
              <a:rPr lang="ro-RO" smtClean="0"/>
              <a:t>30.06.2021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190CA5-D63A-4C7C-8C2E-B28601065B1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3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089C67-35F4-4068-8803-D1929FD2B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E-COMMERCE</a:t>
            </a:r>
            <a:br>
              <a:rPr lang="en-US" dirty="0"/>
            </a:br>
            <a:r>
              <a:rPr lang="en-US" dirty="0"/>
              <a:t>BOOKSTORE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12E0377-DBD3-4193-A501-FAFFA779D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 CAMELIA ALEXANDRA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027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D6E394B-7038-484B-9C3C-76FC757B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DCAD82E-344C-4D03-93EC-D4EC2E9C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4" y="2056216"/>
            <a:ext cx="9713664" cy="4568104"/>
          </a:xfrm>
        </p:spPr>
      </p:pic>
    </p:spTree>
    <p:extLst>
      <p:ext uri="{BB962C8B-B14F-4D97-AF65-F5344CB8AC3E}">
        <p14:creationId xmlns:p14="http://schemas.microsoft.com/office/powerpoint/2010/main" val="321758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5E0CD3-CA0F-46AB-98D5-6E60230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Entity                     Order Entity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30ACED2-BC56-4AB6-9DCF-6BBE3D226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126"/>
            <a:ext cx="4013406" cy="3822896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9191A059-AA31-41E5-AD57-85993863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917126"/>
            <a:ext cx="3850639" cy="38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6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C4A68F-0633-434F-B33A-B6D5A31F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config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BA0FC7F-29CD-4EFD-8532-F04B1A02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2" y="2050488"/>
            <a:ext cx="5210666" cy="4258872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E694BCF-4B80-4B55-BDF5-9BE363C39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2" y="2050488"/>
            <a:ext cx="5013417" cy="42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6672E8-A383-4F83-9220-9A02E2F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BookService</a:t>
            </a:r>
            <a:r>
              <a:rPr lang="en-US" dirty="0"/>
              <a:t>                 </a:t>
            </a:r>
            <a:r>
              <a:rPr lang="en-US" dirty="0" err="1"/>
              <a:t>UserService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5D0010A-1C8C-490C-8C65-C6A33B98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1" y="1539926"/>
            <a:ext cx="4892914" cy="4952949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2E67D3C1-1B38-4950-8BC1-8FCA3F0BD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53" y="1270000"/>
            <a:ext cx="4936264" cy="53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93A8BF-38B2-4A1D-BB0C-B93058D6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HomeController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EAFECB7-5A91-4B46-9911-2C1CDC6F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0" y="1860617"/>
            <a:ext cx="4400319" cy="4658671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EF90253C-4E48-4EFC-BD8D-9A1CBBD74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60617"/>
            <a:ext cx="4528813" cy="46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7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742C1B-A3B0-4090-AAC5-20524383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ShoppingCartController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2739BE41-29CC-426E-BDBC-8A466B72D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97" y="1690688"/>
            <a:ext cx="5934443" cy="4759482"/>
          </a:xfrm>
        </p:spPr>
      </p:pic>
    </p:spTree>
    <p:extLst>
      <p:ext uri="{BB962C8B-B14F-4D97-AF65-F5344CB8AC3E}">
        <p14:creationId xmlns:p14="http://schemas.microsoft.com/office/powerpoint/2010/main" val="75749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FFEFE8-9470-48FF-9968-81615225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Controller - Admin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1EFF002-36A8-458B-B5D8-23FF3362C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03" y="1825625"/>
            <a:ext cx="5934957" cy="4442898"/>
          </a:xfrm>
        </p:spPr>
      </p:pic>
    </p:spTree>
    <p:extLst>
      <p:ext uri="{BB962C8B-B14F-4D97-AF65-F5344CB8AC3E}">
        <p14:creationId xmlns:p14="http://schemas.microsoft.com/office/powerpoint/2010/main" val="408738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6045F-D7DB-4AD9-A579-60893D1C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4496E72-3B27-4DF8-B985-4C367A907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20" y="1937438"/>
            <a:ext cx="8445934" cy="4127712"/>
          </a:xfrm>
        </p:spPr>
      </p:pic>
    </p:spTree>
    <p:extLst>
      <p:ext uri="{BB962C8B-B14F-4D97-AF65-F5344CB8AC3E}">
        <p14:creationId xmlns:p14="http://schemas.microsoft.com/office/powerpoint/2010/main" val="207005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8F2679-418E-4AE5-A017-94D7CADA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upgrades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E6A43C-266C-4BF3-B096-F8C8F89E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tools and custom report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integrated blog or articles section.</a:t>
            </a:r>
          </a:p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FAQ page</a:t>
            </a:r>
          </a:p>
          <a:p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through </a:t>
            </a:r>
            <a:r>
              <a:rPr lang="en-US" sz="4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google mail etc.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86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C8B973-28BE-47F0-9380-9AE1A4A0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6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lang="ro-RO" sz="6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660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ro-RO" sz="6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ro-RO" sz="6600" dirty="0">
              <a:solidFill>
                <a:schemeClr val="tx1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A8350BC-7C35-4750-9058-6E74FF9F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b="1" dirty="0"/>
              <a:t>FRONT-END:</a:t>
            </a:r>
          </a:p>
          <a:p>
            <a:r>
              <a:rPr lang="en-US" sz="4400" dirty="0"/>
              <a:t>HTML</a:t>
            </a:r>
          </a:p>
          <a:p>
            <a:r>
              <a:rPr lang="en-US" sz="4400" dirty="0"/>
              <a:t>CSS</a:t>
            </a:r>
          </a:p>
          <a:p>
            <a:r>
              <a:rPr lang="en-US" sz="4400" dirty="0"/>
              <a:t>JAVASCRIPT</a:t>
            </a:r>
          </a:p>
          <a:p>
            <a:r>
              <a:rPr lang="en-US" sz="4400" dirty="0"/>
              <a:t>THYMELEAF</a:t>
            </a:r>
          </a:p>
          <a:p>
            <a:r>
              <a:rPr lang="en-US" sz="4400" dirty="0"/>
              <a:t>BOOTSTRAP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257144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9AA1A0-D3D0-464E-A9DA-42704BD7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lang="ro-RO" sz="5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40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ro-RO" sz="5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DA7EF30-9519-48BC-B6A9-0A3FC21E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2.BACKEND:</a:t>
            </a:r>
          </a:p>
          <a:p>
            <a:r>
              <a:rPr lang="en-US" sz="4400" dirty="0"/>
              <a:t>SPRING BOOT</a:t>
            </a:r>
          </a:p>
          <a:p>
            <a:r>
              <a:rPr lang="en-US" sz="4400" dirty="0"/>
              <a:t>SPRING DATA</a:t>
            </a:r>
          </a:p>
          <a:p>
            <a:r>
              <a:rPr lang="en-US" sz="4400" dirty="0"/>
              <a:t>SPRING SECURITY</a:t>
            </a:r>
          </a:p>
          <a:p>
            <a:r>
              <a:rPr lang="en-US" sz="4400" dirty="0"/>
              <a:t>MySQL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5838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6A0892-176C-4F15-83A4-7DF59996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365125"/>
            <a:ext cx="1039876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Project Description	</a:t>
            </a:r>
            <a:endParaRPr lang="ro-RO" sz="6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96B11DA-539E-444A-B739-3A56042F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o-RO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commerce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business model that lets firms and individuals buy and sell things over the internet.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489A913-4181-4254-AFE0-A2267D08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855" y="3997450"/>
            <a:ext cx="3574290" cy="16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2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6768D9-4424-4A81-8C98-988B82D4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Description – Modules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4EC1B3-7453-431F-92D6-310692FB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User signup and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User profile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Product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Shopping cart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Order check-out and order history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87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E484CE-B94F-45A1-BAE7-276D5ED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Arhitecture</a:t>
            </a:r>
            <a:endParaRPr lang="ro-RO" sz="6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22704E6-BCAD-47C0-82C6-B8A107FE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architecture perspective, the system is divided into two parts -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Bookstore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AdminPortal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Bookstore is the front-end website that customer will be using for submitting orders while </a:t>
            </a:r>
            <a:r>
              <a:rPr lang="en-US" sz="4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AdminPortal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used for administration purpose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2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7961000-8023-4B93-8000-A7A5AF1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Bookstore - My account module</a:t>
            </a:r>
            <a:endParaRPr lang="ro-RO" dirty="0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A91BE852-E74B-4415-B016-0CA3F13FF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77036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8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02F1B4-ECF2-4910-BC27-7885D805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Bookstore – Browse Book</a:t>
            </a:r>
            <a:endParaRPr lang="ro-RO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2902E53B-35EA-4642-B390-218FE2124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64601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A81C1E-2251-4CA6-9204-1FFA421E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</a:t>
            </a:r>
            <a:endParaRPr lang="ro-RO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399084BE-DBC9-425D-A1F7-8DA0566D8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9274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279418"/>
      </p:ext>
    </p:extLst>
  </p:cSld>
  <p:clrMapOvr>
    <a:masterClrMapping/>
  </p:clrMapOvr>
</p:sld>
</file>

<file path=ppt/theme/theme1.xml><?xml version="1.0" encoding="utf-8"?>
<a:theme xmlns:a="http://schemas.openxmlformats.org/drawingml/2006/main" name="Adâncime">
  <a:themeElements>
    <a:clrScheme name="Adâncim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Adâncim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ânci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TM04033923[[fn=Adâncime]]</Template>
  <TotalTime>129</TotalTime>
  <Words>203</Words>
  <Application>Microsoft Office PowerPoint</Application>
  <PresentationFormat>Ecran lat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2" baseType="lpstr">
      <vt:lpstr>Arial</vt:lpstr>
      <vt:lpstr>Arial</vt:lpstr>
      <vt:lpstr>Corbel</vt:lpstr>
      <vt:lpstr>Adâncime</vt:lpstr>
      <vt:lpstr>E-COMMERCE BOOKSTORE</vt:lpstr>
      <vt:lpstr>Technologies Used:</vt:lpstr>
      <vt:lpstr>Technologies Used:</vt:lpstr>
      <vt:lpstr>Project Description </vt:lpstr>
      <vt:lpstr>Project Description – Modules</vt:lpstr>
      <vt:lpstr>Arhitecture</vt:lpstr>
      <vt:lpstr>Bookstore - My account module</vt:lpstr>
      <vt:lpstr>Bookstore – Browse Book</vt:lpstr>
      <vt:lpstr>Admin Portal</vt:lpstr>
      <vt:lpstr>User interface</vt:lpstr>
      <vt:lpstr>User Entity                     Order Entity</vt:lpstr>
      <vt:lpstr>Security config</vt:lpstr>
      <vt:lpstr>BookService                 UserService</vt:lpstr>
      <vt:lpstr>HomeController</vt:lpstr>
      <vt:lpstr>ShoppingCartController</vt:lpstr>
      <vt:lpstr>Book Controller - Admin</vt:lpstr>
      <vt:lpstr>Admin Portal</vt:lpstr>
      <vt:lpstr>Feature upgrades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BOOKSTORE</dc:title>
  <dc:creator>brancamelia157@outlook.com</dc:creator>
  <cp:lastModifiedBy>brancamelia157@outlook.com</cp:lastModifiedBy>
  <cp:revision>11</cp:revision>
  <dcterms:created xsi:type="dcterms:W3CDTF">2021-06-30T17:06:36Z</dcterms:created>
  <dcterms:modified xsi:type="dcterms:W3CDTF">2021-06-30T19:17:23Z</dcterms:modified>
</cp:coreProperties>
</file>