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736"/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85" autoAdjust="0"/>
  </p:normalViewPr>
  <p:slideViewPr>
    <p:cSldViewPr snapToGrid="0">
      <p:cViewPr varScale="1">
        <p:scale>
          <a:sx n="77" d="100"/>
          <a:sy n="7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C6AA-B667-4BFD-837F-BB681C3AD3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3A665-5384-45AC-9A53-A74EB70FC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89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A665-5384-45AC-9A53-A74EB70FC7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05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「嘻哈」（</a:t>
            </a:r>
            <a:r>
              <a:rPr lang="en-US" altLang="zh-TW" dirty="0" smtClean="0"/>
              <a:t>Hip-hop</a:t>
            </a:r>
            <a:r>
              <a:rPr lang="zh-TW" altLang="en-US" dirty="0" smtClean="0"/>
              <a:t>）由兩個分開的英語俚語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A665-5384-45AC-9A53-A74EB70FC7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5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2584593" y="5987097"/>
            <a:ext cx="551815" cy="55181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35560" y="3309711"/>
            <a:ext cx="2620153" cy="270637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6436" y="270694"/>
            <a:ext cx="6710718" cy="191057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967" y="2346622"/>
            <a:ext cx="6704187" cy="535915"/>
          </a:xfrm>
        </p:spPr>
        <p:txBody>
          <a:bodyPr/>
          <a:lstStyle>
            <a:lvl1pPr marL="0" indent="0" algn="l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915-927B-4191-878A-8E44905AD048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959465" y="35242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flipH="1">
            <a:off x="11837670" y="352425"/>
            <a:ext cx="359410" cy="1964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圖片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4593" y="3309711"/>
            <a:ext cx="4800600" cy="270033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t="11213" r="-189" b="4399"/>
          <a:stretch/>
        </p:blipFill>
        <p:spPr>
          <a:xfrm>
            <a:off x="7385193" y="3309711"/>
            <a:ext cx="4806807" cy="27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07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EFC2-48B9-4DFE-9798-52BF8EF13E74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90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1C6-3D16-4A9D-B0DE-B702590F8FFA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8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467-00F6-4842-8953-E5E942B37943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96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0C4-4584-4C6B-9E09-CE9D972321C1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30150" y="6252754"/>
            <a:ext cx="394063" cy="365125"/>
          </a:xfrm>
        </p:spPr>
        <p:txBody>
          <a:bodyPr/>
          <a:lstStyle>
            <a:lvl1pPr algn="ctr">
              <a:defRPr/>
            </a:lvl1pPr>
          </a:lstStyle>
          <a:p>
            <a:fld id="{E67056CD-E0CA-469B-BDAF-7F766B79C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2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1F53-1BD7-4268-987E-7BECA8A06AED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2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D291-875B-499C-A710-93F1696E4D80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87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5400000">
            <a:off x="11424560" y="6358345"/>
            <a:ext cx="605246" cy="394064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1"/>
          <p:cNvSpPr/>
          <p:nvPr userDrawn="1"/>
        </p:nvSpPr>
        <p:spPr>
          <a:xfrm>
            <a:off x="3334839" y="283027"/>
            <a:ext cx="5522322" cy="838500"/>
          </a:xfrm>
          <a:prstGeom prst="roundRect">
            <a:avLst>
              <a:gd name="adj" fmla="val 50000"/>
            </a:avLst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58540" y="440703"/>
            <a:ext cx="5074920" cy="523149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1F62-9B90-4912-A2CC-0DAC1921EC2B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0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5400000">
            <a:off x="11424560" y="6358345"/>
            <a:ext cx="605246" cy="394064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99A-C0C7-4B30-A293-735A5A771995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530151" y="6252754"/>
            <a:ext cx="394063" cy="365125"/>
          </a:xfrm>
        </p:spPr>
        <p:txBody>
          <a:bodyPr/>
          <a:lstStyle>
            <a:lvl1pPr algn="ctr">
              <a:defRPr/>
            </a:lvl1pPr>
          </a:lstStyle>
          <a:p>
            <a:fld id="{E67056CD-E0CA-469B-BDAF-7F766B79C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45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B0DA-B554-4260-8D8B-61AD37D641D1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6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667A-B19B-4086-BD49-0C76F38BF8B5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3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DCEF-FB23-463E-A9A7-FF49F713662E}" type="datetime1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30150" y="6252754"/>
            <a:ext cx="39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67056CD-E0CA-469B-BDAF-7F766B79C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HIP HOP</a:t>
            </a:r>
            <a:r>
              <a:rPr lang="zh-TW" altLang="en-US" sz="6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6600" b="1" dirty="0" smtClean="0">
                <a:solidFill>
                  <a:srgbClr val="C33736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嘻哈</a:t>
            </a:r>
            <a:endParaRPr lang="zh-TW" altLang="en-US" sz="6600" b="1" dirty="0">
              <a:solidFill>
                <a:srgbClr val="C33736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101374 F15A-MITD </a:t>
            </a:r>
            <a:r>
              <a:rPr lang="zh-TW" altLang="en-US" b="1" dirty="0" smtClean="0"/>
              <a:t>李若彤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780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605" y="1243965"/>
            <a:ext cx="624205" cy="433197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" y="2236470"/>
            <a:ext cx="5475605" cy="3339465"/>
          </a:xfrm>
          <a:prstGeom prst="rect">
            <a:avLst/>
          </a:prstGeom>
          <a:blipFill rotWithShape="1">
            <a:blip r:embed="rId2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9600" y="5575935"/>
            <a:ext cx="551815" cy="55181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9"/>
          <p:cNvSpPr txBox="1"/>
          <p:nvPr/>
        </p:nvSpPr>
        <p:spPr>
          <a:xfrm>
            <a:off x="2374900" y="1312862"/>
            <a:ext cx="3710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目錄</a:t>
            </a:r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矩形 5"/>
          <p:cNvSpPr/>
          <p:nvPr/>
        </p:nvSpPr>
        <p:spPr>
          <a:xfrm>
            <a:off x="11631930" y="1263015"/>
            <a:ext cx="567055" cy="40322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12030710" y="2255520"/>
            <a:ext cx="181610" cy="3339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6681470" y="1791970"/>
            <a:ext cx="142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文本框 9"/>
          <p:cNvSpPr txBox="1"/>
          <p:nvPr/>
        </p:nvSpPr>
        <p:spPr>
          <a:xfrm>
            <a:off x="8301990" y="1765300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销售概述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8301990" y="2087880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单击此处输入详细文本单击此处输入详细文本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6681470" y="2835275"/>
            <a:ext cx="142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PART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2" name="文本框 10"/>
          <p:cNvSpPr txBox="1"/>
          <p:nvPr/>
        </p:nvSpPr>
        <p:spPr>
          <a:xfrm>
            <a:off x="8301990" y="2808605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技术分享</a:t>
            </a:r>
          </a:p>
        </p:txBody>
      </p:sp>
      <p:sp>
        <p:nvSpPr>
          <p:cNvPr id="13" name="文本框 11"/>
          <p:cNvSpPr txBox="1"/>
          <p:nvPr/>
        </p:nvSpPr>
        <p:spPr>
          <a:xfrm>
            <a:off x="8301990" y="3131185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单击此处输入详细文本单击此处输入详细文本</a:t>
            </a:r>
          </a:p>
        </p:txBody>
      </p:sp>
      <p:sp>
        <p:nvSpPr>
          <p:cNvPr id="14" name="文本框 12"/>
          <p:cNvSpPr txBox="1"/>
          <p:nvPr/>
        </p:nvSpPr>
        <p:spPr>
          <a:xfrm>
            <a:off x="6681470" y="3882390"/>
            <a:ext cx="1430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PART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5" name="文本框 13"/>
          <p:cNvSpPr txBox="1"/>
          <p:nvPr/>
        </p:nvSpPr>
        <p:spPr>
          <a:xfrm>
            <a:off x="8302625" y="38557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职场应用</a:t>
            </a:r>
          </a:p>
        </p:txBody>
      </p:sp>
      <p:sp>
        <p:nvSpPr>
          <p:cNvPr id="16" name="文本框 14"/>
          <p:cNvSpPr txBox="1"/>
          <p:nvPr/>
        </p:nvSpPr>
        <p:spPr>
          <a:xfrm>
            <a:off x="8302625" y="4178300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单击此处输入详细文本单击此处输入详细文本</a:t>
            </a:r>
          </a:p>
        </p:txBody>
      </p:sp>
      <p:sp>
        <p:nvSpPr>
          <p:cNvPr id="17" name="文本框 15"/>
          <p:cNvSpPr txBox="1"/>
          <p:nvPr/>
        </p:nvSpPr>
        <p:spPr>
          <a:xfrm>
            <a:off x="6680835" y="4930775"/>
            <a:ext cx="1430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PART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8" name="文本框 27"/>
          <p:cNvSpPr txBox="1"/>
          <p:nvPr/>
        </p:nvSpPr>
        <p:spPr>
          <a:xfrm>
            <a:off x="8301990" y="490410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社交应用</a:t>
            </a:r>
          </a:p>
        </p:txBody>
      </p:sp>
      <p:sp>
        <p:nvSpPr>
          <p:cNvPr id="19" name="文本框 28"/>
          <p:cNvSpPr txBox="1"/>
          <p:nvPr/>
        </p:nvSpPr>
        <p:spPr>
          <a:xfrm>
            <a:off x="8301990" y="5226685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单击此处输入详细文本单击此处输入详细文本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4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3323492" cy="685800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29764" y="2293218"/>
            <a:ext cx="2287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為什麼想報告關於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HIP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HOP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的主題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?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Picture 2" descr="ãææå°å¦¹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8" b="6414"/>
          <a:stretch/>
        </p:blipFill>
        <p:spPr bwMode="auto">
          <a:xfrm>
            <a:off x="6682154" y="701931"/>
            <a:ext cx="4619534" cy="2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è²·æ¦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82154" y="3487642"/>
            <a:ext cx="4619534" cy="2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429765" y="1231734"/>
            <a:ext cx="2459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WHY</a:t>
            </a:r>
            <a:endParaRPr lang="zh-TW" altLang="en-US" sz="4400" dirty="0"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2" name="Group 26"/>
          <p:cNvGrpSpPr/>
          <p:nvPr/>
        </p:nvGrpSpPr>
        <p:grpSpPr>
          <a:xfrm>
            <a:off x="4098037" y="1022341"/>
            <a:ext cx="277647" cy="276819"/>
            <a:chOff x="2138511" y="2464802"/>
            <a:chExt cx="354012" cy="352956"/>
          </a:xfrm>
          <a:solidFill>
            <a:srgbClr val="C33736"/>
          </a:solidFill>
        </p:grpSpPr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Freeform 2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5" name="TextBox 41"/>
          <p:cNvSpPr txBox="1"/>
          <p:nvPr/>
        </p:nvSpPr>
        <p:spPr>
          <a:xfrm>
            <a:off x="4447304" y="9299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dirty="0" smtClean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喜歡嘻</a:t>
            </a:r>
            <a:r>
              <a:rPr lang="zh-TW" altLang="en-US" sz="2400" b="1" dirty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哈</a:t>
            </a:r>
            <a:r>
              <a:rPr lang="zh-TW" altLang="en-US" sz="2400" b="1" dirty="0" smtClean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音樂</a:t>
            </a:r>
            <a:endParaRPr lang="zh-CN" altLang="en-US" sz="2400" b="1" dirty="0">
              <a:solidFill>
                <a:srgbClr val="C3373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4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3323492" cy="685800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29764" y="2293218"/>
            <a:ext cx="2287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為什麼想報告關於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HIP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HOP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的主題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?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9765" y="1231734"/>
            <a:ext cx="2459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WHY</a:t>
            </a:r>
            <a:endParaRPr lang="zh-TW" altLang="en-US" sz="4400" dirty="0"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050" name="Picture 2" descr="ãä¸­åæå»å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8" b="15375"/>
          <a:stretch/>
        </p:blipFill>
        <p:spPr bwMode="auto">
          <a:xfrm>
            <a:off x="7914225" y="437321"/>
            <a:ext cx="2948110" cy="22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ä¸­åæ°èªªå±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5" b="10664"/>
          <a:stretch/>
        </p:blipFill>
        <p:spPr bwMode="auto">
          <a:xfrm>
            <a:off x="7914225" y="2863565"/>
            <a:ext cx="2948110" cy="36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6"/>
          <p:cNvGrpSpPr/>
          <p:nvPr/>
        </p:nvGrpSpPr>
        <p:grpSpPr>
          <a:xfrm>
            <a:off x="4098037" y="1022341"/>
            <a:ext cx="277647" cy="276819"/>
            <a:chOff x="2138511" y="2464802"/>
            <a:chExt cx="354012" cy="352956"/>
          </a:xfrm>
          <a:solidFill>
            <a:srgbClr val="C33736"/>
          </a:solidFill>
        </p:grpSpPr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Freeform 2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2" name="TextBox 41"/>
          <p:cNvSpPr txBox="1"/>
          <p:nvPr/>
        </p:nvSpPr>
        <p:spPr>
          <a:xfrm>
            <a:off x="4447304" y="9299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dirty="0" smtClean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喜歡嘻哈音樂</a:t>
            </a:r>
            <a:endParaRPr lang="zh-CN" altLang="en-US" sz="2400" b="1" dirty="0">
              <a:solidFill>
                <a:srgbClr val="C3373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panose="020B0503020204020204" charset="-122"/>
              <a:sym typeface="+mn-ea"/>
            </a:endParaRPr>
          </a:p>
        </p:txBody>
      </p:sp>
      <p:grpSp>
        <p:nvGrpSpPr>
          <p:cNvPr id="33" name="Group 26"/>
          <p:cNvGrpSpPr/>
          <p:nvPr/>
        </p:nvGrpSpPr>
        <p:grpSpPr>
          <a:xfrm>
            <a:off x="4098037" y="1870090"/>
            <a:ext cx="277647" cy="276819"/>
            <a:chOff x="2138511" y="2464802"/>
            <a:chExt cx="354012" cy="352956"/>
          </a:xfrm>
          <a:solidFill>
            <a:srgbClr val="C33736"/>
          </a:solidFill>
        </p:grpSpPr>
        <p:sp>
          <p:nvSpPr>
            <p:cNvPr id="34" name="Oval 2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6" name="TextBox 41"/>
          <p:cNvSpPr txBox="1"/>
          <p:nvPr/>
        </p:nvSpPr>
        <p:spPr>
          <a:xfrm>
            <a:off x="4447304" y="17776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dirty="0" smtClean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喜歡嘻哈節目</a:t>
            </a:r>
            <a:endParaRPr lang="zh-CN" altLang="en-US" sz="2400" b="1" dirty="0">
              <a:solidFill>
                <a:srgbClr val="C3373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058" name="Picture 10" descr="ãæè¦ºå¾ä¸è¡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5833" l="1667" r="98500">
                        <a14:foregroundMark x1="36833" y1="26333" x2="36833" y2="26333"/>
                        <a14:foregroundMark x1="50667" y1="21500" x2="50667" y2="21500"/>
                        <a14:foregroundMark x1="45000" y1="29167" x2="45000" y2="29167"/>
                        <a14:foregroundMark x1="58000" y1="44667" x2="58000" y2="44667"/>
                        <a14:foregroundMark x1="23000" y1="75833" x2="23000" y2="75833"/>
                        <a14:foregroundMark x1="5167" y1="93000" x2="5167" y2="93000"/>
                        <a14:foregroundMark x1="1833" y1="91667" x2="1833" y2="91667"/>
                        <a14:foregroundMark x1="98500" y1="95833" x2="98500" y2="95833"/>
                        <a14:foregroundMark x1="47167" y1="55000" x2="47167" y2="55000"/>
                        <a14:foregroundMark x1="46000" y1="57833" x2="46000" y2="57833"/>
                        <a14:foregroundMark x1="67500" y1="47833" x2="67500" y2="47833"/>
                        <a14:foregroundMark x1="45000" y1="43833" x2="45000" y2="43833"/>
                        <a14:foregroundMark x1="47000" y1="45833" x2="47000" y2="45833"/>
                        <a14:foregroundMark x1="51833" y1="54833" x2="51833" y2="54833"/>
                        <a14:foregroundMark x1="49833" y1="58167" x2="49833" y2="58167"/>
                        <a14:foregroundMark x1="39167" y1="55667" x2="39167" y2="55667"/>
                        <a14:foregroundMark x1="44167" y1="58167" x2="44167" y2="58167"/>
                        <a14:foregroundMark x1="43000" y1="58833" x2="43000" y2="58833"/>
                        <a14:foregroundMark x1="49833" y1="66167" x2="49833" y2="66167"/>
                        <a14:foregroundMark x1="56833" y1="67000" x2="57167" y2="66500"/>
                        <a14:foregroundMark x1="59167" y1="57667" x2="59167" y2="57667"/>
                        <a14:foregroundMark x1="64333" y1="61000" x2="64333" y2="61000"/>
                        <a14:foregroundMark x1="57833" y1="56000" x2="57833" y2="56000"/>
                        <a14:foregroundMark x1="55000" y1="47833" x2="55000" y2="47833"/>
                        <a14:foregroundMark x1="58167" y1="45167" x2="58167" y2="45167"/>
                        <a14:foregroundMark x1="43333" y1="41667" x2="43333" y2="41667"/>
                        <a14:foregroundMark x1="45333" y1="41500" x2="45333" y2="41500"/>
                        <a14:foregroundMark x1="49667" y1="42333" x2="49667" y2="42333"/>
                        <a14:foregroundMark x1="51000" y1="41000" x2="51000" y2="41000"/>
                        <a14:foregroundMark x1="47667" y1="28667" x2="47667" y2="28667"/>
                        <a14:foregroundMark x1="46667" y1="20833" x2="46667" y2="20833"/>
                        <a14:foregroundMark x1="42167" y1="22500" x2="42167" y2="22500"/>
                        <a14:foregroundMark x1="53000" y1="27833" x2="53000" y2="27833"/>
                        <a14:foregroundMark x1="41667" y1="29333" x2="41667" y2="29333"/>
                        <a14:foregroundMark x1="39167" y1="28167" x2="39167" y2="28167"/>
                        <a14:foregroundMark x1="36167" y1="40833" x2="36167" y2="40833"/>
                        <a14:foregroundMark x1="35667" y1="44667" x2="35667" y2="44667"/>
                        <a14:foregroundMark x1="38833" y1="49500" x2="38833" y2="49500"/>
                        <a14:foregroundMark x1="41667" y1="54500" x2="41667" y2="54500"/>
                        <a14:foregroundMark x1="45167" y1="52167" x2="45167" y2="52167"/>
                        <a14:foregroundMark x1="50167" y1="50500" x2="50167" y2="50500"/>
                        <a14:foregroundMark x1="55333" y1="53333" x2="55333" y2="53333"/>
                        <a14:foregroundMark x1="59500" y1="48667" x2="60000" y2="48333"/>
                        <a14:foregroundMark x1="66000" y1="41333" x2="66000" y2="41333"/>
                        <a14:foregroundMark x1="63833" y1="36833" x2="63833" y2="36833"/>
                        <a14:foregroundMark x1="66667" y1="36333" x2="66667" y2="36333"/>
                        <a14:foregroundMark x1="67833" y1="39667" x2="67833" y2="39667"/>
                        <a14:foregroundMark x1="66667" y1="43500" x2="66667" y2="43500"/>
                        <a14:foregroundMark x1="63833" y1="47667" x2="63833" y2="47667"/>
                        <a14:foregroundMark x1="64167" y1="49667" x2="64167" y2="49667"/>
                        <a14:foregroundMark x1="59000" y1="56667" x2="59000" y2="56667"/>
                        <a14:foregroundMark x1="62167" y1="60833" x2="62167" y2="60833"/>
                        <a14:foregroundMark x1="63667" y1="65167" x2="63167" y2="65500"/>
                        <a14:foregroundMark x1="41167" y1="60667" x2="41167" y2="60667"/>
                        <a14:foregroundMark x1="45500" y1="67000" x2="45500" y2="67000"/>
                        <a14:foregroundMark x1="50500" y1="66167" x2="49500" y2="65000"/>
                        <a14:foregroundMark x1="45833" y1="60333" x2="45833" y2="60333"/>
                        <a14:foregroundMark x1="49333" y1="64667" x2="49333" y2="64667"/>
                        <a14:foregroundMark x1="49833" y1="60333" x2="50667" y2="60667"/>
                        <a14:foregroundMark x1="56500" y1="69000" x2="56000" y2="66333"/>
                        <a14:foregroundMark x1="54167" y1="55500" x2="54333" y2="54333"/>
                        <a14:foregroundMark x1="54167" y1="44500" x2="54333" y2="44000"/>
                        <a14:foregroundMark x1="44500" y1="48000" x2="44500" y2="48000"/>
                        <a14:foregroundMark x1="95000" y1="85500" x2="95000" y2="85500"/>
                        <a14:foregroundMark x1="97667" y1="89500" x2="97667" y2="89500"/>
                        <a14:foregroundMark x1="44333" y1="37500" x2="44333" y2="37500"/>
                        <a14:foregroundMark x1="43833" y1="39000" x2="43667" y2="37167"/>
                        <a14:foregroundMark x1="44333" y1="33167" x2="44333" y2="33167"/>
                        <a14:foregroundMark x1="57333" y1="28833" x2="57333" y2="28833"/>
                        <a14:foregroundMark x1="57500" y1="31000" x2="57500" y2="31000"/>
                        <a14:foregroundMark x1="58500" y1="37000" x2="58500" y2="37000"/>
                        <a14:foregroundMark x1="55833" y1="40000" x2="55833" y2="40000"/>
                        <a14:foregroundMark x1="61333" y1="41667" x2="61333" y2="41667"/>
                        <a14:foregroundMark x1="55333" y1="44500" x2="55333" y2="44500"/>
                        <a14:foregroundMark x1="58500" y1="49833" x2="58500" y2="49833"/>
                        <a14:foregroundMark x1="52167" y1="49000" x2="52167" y2="49000"/>
                        <a14:foregroundMark x1="47667" y1="47833" x2="47667" y2="47833"/>
                        <a14:foregroundMark x1="42333" y1="48500" x2="42333" y2="48500"/>
                        <a14:foregroundMark x1="41500" y1="45500" x2="41500" y2="45500"/>
                        <a14:foregroundMark x1="40333" y1="44000" x2="40333" y2="44000"/>
                        <a14:foregroundMark x1="38667" y1="42500" x2="38667" y2="42500"/>
                        <a14:foregroundMark x1="37000" y1="47333" x2="37000" y2="47333"/>
                        <a14:foregroundMark x1="41833" y1="48333" x2="41833" y2="48333"/>
                        <a14:foregroundMark x1="44500" y1="47333" x2="44500" y2="47333"/>
                        <a14:foregroundMark x1="44500" y1="51000" x2="44500" y2="51000"/>
                        <a14:foregroundMark x1="40000" y1="51833" x2="40000" y2="51833"/>
                        <a14:foregroundMark x1="45000" y1="51000" x2="45000" y2="51000"/>
                        <a14:foregroundMark x1="48500" y1="52167" x2="48500" y2="52167"/>
                        <a14:foregroundMark x1="54167" y1="50833" x2="54167" y2="50833"/>
                        <a14:foregroundMark x1="51000" y1="45500" x2="51000" y2="45500"/>
                        <a14:foregroundMark x1="56333" y1="36667" x2="56333" y2="36667"/>
                        <a14:foregroundMark x1="59500" y1="54333" x2="59500" y2="54333"/>
                        <a14:foregroundMark x1="60333" y1="56167" x2="60333" y2="56167"/>
                        <a14:foregroundMark x1="61833" y1="51667" x2="61833" y2="51667"/>
                        <a14:foregroundMark x1="61000" y1="58333" x2="61000" y2="58333"/>
                        <a14:foregroundMark x1="57500" y1="63000" x2="57500" y2="63000"/>
                        <a14:foregroundMark x1="52500" y1="64167" x2="52500" y2="64167"/>
                        <a14:foregroundMark x1="67500" y1="50667" x2="67500" y2="50667"/>
                        <a14:foregroundMark x1="67667" y1="45833" x2="67667" y2="45833"/>
                        <a14:foregroundMark x1="60500" y1="43833" x2="60500" y2="43833"/>
                        <a14:foregroundMark x1="46333" y1="63667" x2="46333" y2="63667"/>
                        <a14:foregroundMark x1="6000" y1="91500" x2="6000" y2="91500"/>
                        <a14:foregroundMark x1="35833" y1="48833" x2="35833" y2="48833"/>
                        <a14:backgroundMark x1="8500" y1="31333" x2="8500" y2="31333"/>
                        <a14:backgroundMark x1="87167" y1="26500" x2="87167" y2="2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524" y="4005469"/>
            <a:ext cx="2892287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581652" y="374385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我覺得不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218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3323492" cy="685800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29764" y="2293218"/>
            <a:ext cx="2287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為什麼想報告關於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HIP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HOP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的主題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?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5" name="Group 26"/>
          <p:cNvGrpSpPr/>
          <p:nvPr/>
        </p:nvGrpSpPr>
        <p:grpSpPr>
          <a:xfrm>
            <a:off x="4098037" y="1022341"/>
            <a:ext cx="277647" cy="276819"/>
            <a:chOff x="2138511" y="2464802"/>
            <a:chExt cx="354012" cy="352956"/>
          </a:xfrm>
          <a:solidFill>
            <a:srgbClr val="C33736"/>
          </a:solidFill>
        </p:grpSpPr>
        <p:sp>
          <p:nvSpPr>
            <p:cNvPr id="6" name="Oval 2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Freeform 2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" name="TextBox 41"/>
          <p:cNvSpPr txBox="1"/>
          <p:nvPr/>
        </p:nvSpPr>
        <p:spPr>
          <a:xfrm>
            <a:off x="4447304" y="9299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dirty="0" smtClean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喜歡嘻哈音樂</a:t>
            </a:r>
            <a:endParaRPr lang="zh-CN" altLang="en-US" sz="2400" b="1" dirty="0">
              <a:solidFill>
                <a:srgbClr val="C3373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9765" y="1231734"/>
            <a:ext cx="2459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WHY</a:t>
            </a:r>
            <a:endParaRPr lang="zh-TW" altLang="en-US" sz="4400" dirty="0"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2" name="Group 26"/>
          <p:cNvGrpSpPr/>
          <p:nvPr/>
        </p:nvGrpSpPr>
        <p:grpSpPr>
          <a:xfrm>
            <a:off x="4098037" y="1870090"/>
            <a:ext cx="277647" cy="276819"/>
            <a:chOff x="2138511" y="2464802"/>
            <a:chExt cx="354012" cy="352956"/>
          </a:xfrm>
          <a:solidFill>
            <a:srgbClr val="C33736"/>
          </a:solidFill>
        </p:grpSpPr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Freeform 2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5" name="TextBox 41"/>
          <p:cNvSpPr txBox="1"/>
          <p:nvPr/>
        </p:nvSpPr>
        <p:spPr>
          <a:xfrm>
            <a:off x="4447304" y="17776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dirty="0" smtClean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喜歡嘻哈節目</a:t>
            </a:r>
            <a:endParaRPr lang="zh-CN" altLang="en-US" sz="2400" b="1" dirty="0">
              <a:solidFill>
                <a:srgbClr val="C3373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panose="020B0503020204020204" charset="-122"/>
              <a:sym typeface="+mn-ea"/>
            </a:endParaRPr>
          </a:p>
        </p:txBody>
      </p:sp>
      <p:grpSp>
        <p:nvGrpSpPr>
          <p:cNvPr id="16" name="Group 26"/>
          <p:cNvGrpSpPr/>
          <p:nvPr/>
        </p:nvGrpSpPr>
        <p:grpSpPr>
          <a:xfrm>
            <a:off x="4098037" y="2717840"/>
            <a:ext cx="277647" cy="276819"/>
            <a:chOff x="2138511" y="2464802"/>
            <a:chExt cx="354012" cy="352956"/>
          </a:xfrm>
          <a:solidFill>
            <a:srgbClr val="C33736"/>
          </a:solidFill>
        </p:grpSpPr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Freeform 2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9" name="TextBox 41"/>
          <p:cNvSpPr txBox="1"/>
          <p:nvPr/>
        </p:nvSpPr>
        <p:spPr>
          <a:xfrm>
            <a:off x="4447304" y="2625417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dirty="0" smtClean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panose="020B0503020204020204" charset="-122"/>
                <a:sym typeface="+mn-ea"/>
              </a:rPr>
              <a:t>我卻不了解什麼是</a:t>
            </a:r>
            <a:r>
              <a:rPr lang="zh-TW" altLang="en-US" sz="2400" b="1" dirty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panose="020B0503020204020204" charset="-122"/>
                <a:sym typeface="+mn-ea"/>
              </a:rPr>
              <a:t>嘻哈</a:t>
            </a:r>
            <a:r>
              <a:rPr lang="en-US" altLang="zh-TW" sz="2400" b="1" dirty="0" smtClean="0">
                <a:solidFill>
                  <a:srgbClr val="C337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panose="020B0503020204020204" charset="-122"/>
                <a:sym typeface="+mn-ea"/>
              </a:rPr>
              <a:t>??</a:t>
            </a:r>
            <a:endParaRPr lang="zh-CN" altLang="en-US" sz="2400" b="1" dirty="0">
              <a:solidFill>
                <a:srgbClr val="C3373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837729" y="3300117"/>
            <a:ext cx="3787330" cy="2808113"/>
            <a:chOff x="7620245" y="3640015"/>
            <a:chExt cx="3787330" cy="2808113"/>
          </a:xfrm>
        </p:grpSpPr>
        <p:pic>
          <p:nvPicPr>
            <p:cNvPr id="3074" name="Picture 2" descr="ãHIP HOPãçåçæå°çµæ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245" y="3897992"/>
              <a:ext cx="3787330" cy="2550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7620245" y="3640015"/>
              <a:ext cx="917086" cy="448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嘻哈元素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427829" y="2163040"/>
            <a:ext cx="2160000" cy="2160000"/>
          </a:xfrm>
          <a:prstGeom prst="ellipse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8" r="21918"/>
          <a:stretch/>
        </p:blipFill>
        <p:spPr>
          <a:xfrm>
            <a:off x="9251484" y="2163040"/>
            <a:ext cx="2160000" cy="2160000"/>
          </a:xfrm>
          <a:prstGeom prst="ellipse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r="16750"/>
          <a:stretch/>
        </p:blipFill>
        <p:spPr>
          <a:xfrm>
            <a:off x="780517" y="2163040"/>
            <a:ext cx="2160000" cy="2160000"/>
          </a:xfrm>
          <a:prstGeom prst="ellipse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3" t="25091" r="30849" b="1636"/>
          <a:stretch/>
        </p:blipFill>
        <p:spPr>
          <a:xfrm>
            <a:off x="3604173" y="2163040"/>
            <a:ext cx="2160000" cy="2160000"/>
          </a:xfrm>
          <a:prstGeom prst="ellipse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46457" y="4644734"/>
            <a:ext cx="2028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饒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舌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Hip-hop Music</a:t>
            </a:r>
          </a:p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rap music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09097" y="4644734"/>
            <a:ext cx="55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DJ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6054" y="4644734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地板霹靂舞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Breaking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Breakdance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b-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boying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931374" y="464473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塗鴉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HIP</a:t>
            </a:r>
            <a:r>
              <a:rPr lang="zh-TW" altLang="en-US" dirty="0" smtClean="0"/>
              <a:t> </a:t>
            </a:r>
            <a:r>
              <a:rPr lang="en-US" altLang="zh-TW" dirty="0" smtClean="0"/>
              <a:t>HOP</a:t>
            </a:r>
            <a:r>
              <a:rPr lang="zh-TW" altLang="en-US" dirty="0" smtClean="0"/>
              <a:t> 說文解字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56CD-E0CA-469B-BDAF-7F766B79C3FA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15588" y="2282811"/>
            <a:ext cx="3360824" cy="2558561"/>
            <a:chOff x="4237893" y="1503484"/>
            <a:chExt cx="3360824" cy="2558561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237893" y="3221839"/>
              <a:ext cx="1680412" cy="0"/>
            </a:xfrm>
            <a:prstGeom prst="line">
              <a:avLst/>
            </a:prstGeom>
            <a:ln w="28575">
              <a:solidFill>
                <a:srgbClr val="C3373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5918305" y="3221839"/>
              <a:ext cx="1680412" cy="0"/>
            </a:xfrm>
            <a:prstGeom prst="line">
              <a:avLst/>
            </a:prstGeom>
            <a:ln w="28575">
              <a:solidFill>
                <a:srgbClr val="C3373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5400000">
              <a:off x="5918304" y="3221839"/>
              <a:ext cx="1680412" cy="0"/>
            </a:xfrm>
            <a:prstGeom prst="line">
              <a:avLst/>
            </a:prstGeom>
            <a:ln w="28575">
              <a:solidFill>
                <a:srgbClr val="C3373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>
              <a:off x="4237893" y="3221839"/>
              <a:ext cx="1680412" cy="0"/>
            </a:xfrm>
            <a:prstGeom prst="line">
              <a:avLst/>
            </a:prstGeom>
            <a:ln w="28575">
              <a:solidFill>
                <a:srgbClr val="C3373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4237893" y="2381633"/>
              <a:ext cx="1680412" cy="16804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嘻</a:t>
              </a:r>
              <a:endParaRPr lang="zh-TW" altLang="en-US" sz="8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918305" y="2381633"/>
              <a:ext cx="1680412" cy="16804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</a:t>
              </a:r>
              <a:endParaRPr lang="zh-TW" altLang="en-US" sz="8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4639024" y="1102353"/>
              <a:ext cx="878149" cy="16804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4400" dirty="0" smtClean="0">
                  <a:solidFill>
                    <a:schemeClr val="tx1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HIP</a:t>
              </a:r>
              <a:endParaRPr lang="zh-TW" altLang="en-US" sz="4400" dirty="0">
                <a:solidFill>
                  <a:schemeClr val="tx1"/>
                </a:solidFill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6319436" y="1102353"/>
              <a:ext cx="878149" cy="16804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4400" dirty="0" smtClean="0">
                  <a:solidFill>
                    <a:schemeClr val="tx1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HOP</a:t>
              </a:r>
              <a:endParaRPr lang="zh-TW" altLang="en-US" sz="4400" dirty="0">
                <a:solidFill>
                  <a:schemeClr val="tx1"/>
                </a:solidFill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941294" y="2282811"/>
            <a:ext cx="3245222" cy="2558561"/>
          </a:xfrm>
          <a:prstGeom prst="rect">
            <a:avLst/>
          </a:prstGeom>
          <a:solidFill>
            <a:srgbClr val="C337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1898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年出現於非洲裔美國人白話英語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「察覺」、「知情」</a:t>
            </a:r>
            <a:endParaRPr lang="zh-CN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05482" y="2282811"/>
            <a:ext cx="3245222" cy="2558561"/>
          </a:xfrm>
          <a:prstGeom prst="rect">
            <a:avLst/>
          </a:prstGeom>
          <a:solidFill>
            <a:srgbClr val="C337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「跳躍運動」</a:t>
            </a:r>
            <a:endParaRPr lang="zh-CN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57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239</Words>
  <Application>Microsoft Office PowerPoint</Application>
  <PresentationFormat>寬螢幕</PresentationFormat>
  <Paragraphs>56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等线</vt:lpstr>
      <vt:lpstr>微软雅黑</vt:lpstr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HIP HOP 嘻哈</vt:lpstr>
      <vt:lpstr>PowerPoint 簡報</vt:lpstr>
      <vt:lpstr>PowerPoint 簡報</vt:lpstr>
      <vt:lpstr>PowerPoint 簡報</vt:lpstr>
      <vt:lpstr>PowerPoint 簡報</vt:lpstr>
      <vt:lpstr>嘻哈元素</vt:lpstr>
      <vt:lpstr>HIP HOP 說文解字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若彤 李</dc:creator>
  <cp:lastModifiedBy>若彤 李</cp:lastModifiedBy>
  <cp:revision>25</cp:revision>
  <dcterms:created xsi:type="dcterms:W3CDTF">2019-03-19T13:47:23Z</dcterms:created>
  <dcterms:modified xsi:type="dcterms:W3CDTF">2019-03-19T15:15:55Z</dcterms:modified>
</cp:coreProperties>
</file>