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60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0D02AA-5F1E-4EAF-962D-7195C8E9EE1C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2019/8/20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3FB42-312D-429D-A89D-91E21C85F0B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CD5D1E1-F2FB-42D9-800D-BB6F702D56CA}" type="datetime1">
              <a:rPr lang="zh-TW" altLang="en-US" noProof="0" smtClean="0"/>
              <a:t>2019/8/20</a:t>
            </a:fld>
            <a:endParaRPr lang="zh-TW" altLang="en-US" noProof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7809D77-6270-417D-B912-9E40620F0D0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204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05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21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43399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9" name="頁尾預留位置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E4DDD3E-1008-4C98-AD8A-C5DBA59A7841}" type="datetime1">
              <a:rPr lang="zh-TW" altLang="en-US" noProof="0" smtClean="0"/>
              <a:t>2019/8/20</a:t>
            </a:fld>
            <a:endParaRPr lang="zh-TW" altLang="en-US" noProof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B096F1E-53DD-498A-8BA0-56EB1C88443E}" type="datetime1">
              <a:rPr lang="zh-TW" altLang="en-US" smtClean="0"/>
              <a:t>2019/8/20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FBF256A-EA67-43E0-826B-5D1FC1E42B01}" type="datetime1">
              <a:rPr lang="zh-TW" altLang="en-US" smtClean="0"/>
              <a:t>2019/8/20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E72FF-7E08-43F8-96DF-1CB253477DDD}" type="datetime1">
              <a:rPr lang="zh-TW" altLang="en-US" noProof="0" smtClean="0"/>
              <a:t>2019/8/20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F6A70E-5D71-4081-8B02-CC76281B3BE8}" type="datetime1">
              <a:rPr lang="zh-TW" altLang="en-US" noProof="0" smtClean="0"/>
              <a:t>2019/8/20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內容預留位置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 rtlCol="0"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258B1DF-6210-48E0-A077-AA927ECBBC96}" type="datetime1">
              <a:rPr lang="zh-TW" altLang="en-US" noProof="0" smtClean="0"/>
              <a:t>2019/8/20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1" name="內容預留位置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3" name="內容預留位置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E6860-306A-479D-9A18-3C459110292C}" type="datetime1">
              <a:rPr lang="zh-TW" altLang="en-US" noProof="0" smtClean="0"/>
              <a:t>2019/8/20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9B5BDC-B698-4C0E-A14C-9BB133C93190}" type="datetime1">
              <a:rPr lang="zh-TW" altLang="en-US" noProof="0" smtClean="0"/>
              <a:t>2019/8/20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605D4-877D-492B-B445-CAE17FB8092F}" type="datetime1">
              <a:rPr lang="zh-TW" altLang="en-US" noProof="0" smtClean="0"/>
              <a:t>2019/8/20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B8003-D115-4CE4-A697-251246B476CE}" type="datetime1">
              <a:rPr lang="zh-TW" altLang="en-US" noProof="0" smtClean="0"/>
              <a:t>2019/8/20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3859BA9-A3B3-4F8B-812D-6B70241CAFA4}" type="datetime1">
              <a:rPr lang="zh-TW" altLang="en-US" smtClean="0"/>
              <a:t>2019/8/20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D2F7D9-3114-482C-A555-75FC39A04B3E}" type="datetime1">
              <a:rPr lang="zh-TW" altLang="en-US" noProof="0" smtClean="0"/>
              <a:t>2019/8/20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grpSp>
        <p:nvGrpSpPr>
          <p:cNvPr id="7" name="群組 6" descr="海邊的灌木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橢圓​​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noProof="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11" name="群組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群組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群組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手繪多邊形​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9" name="手繪多邊形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grpSp>
              <p:nvGrpSpPr>
                <p:cNvPr id="96" name="群組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手繪多邊形​​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7" name="手繪多邊形​​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97" name="手繪多邊形​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8" name="手繪多邊形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9" name="手繪多邊形​​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grpSp>
              <p:nvGrpSpPr>
                <p:cNvPr id="100" name="群組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手繪多邊形​​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3" name="手繪多邊形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4" name="手繪多邊形​​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5" name="手繪多邊形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101" name="手繪多邊形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2" name="手繪多邊形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3" name="手繪多邊形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4" name="手繪多邊形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5" name="手繪多邊形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6" name="手繪多邊形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7" name="手繪多邊形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8" name="手繪多邊形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9" name="手繪多邊形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10" name="手繪多邊形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11" name="手繪多邊形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56" name="手繪多邊形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57" name="群組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手繪多邊形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3" name="手繪多邊形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4" name="手繪多邊形​​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58" name="手繪多邊形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59" name="手繪多邊形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60" name="群組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手繪多邊形​​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" name="手繪多邊形​​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61" name="手繪多邊形​​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62" name="群組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手繪多邊形​​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" name="手繪多邊形​​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grpSp>
              <p:nvGrpSpPr>
                <p:cNvPr id="85" name="群組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手繪多邊形​​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89" name="手繪多邊形​​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86" name="手繪多邊形​​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" name="手繪多邊形​​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63" name="手繪多邊形​​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4" name="手繪多邊形​​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5" name="手繪多邊形​​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6" name="手繪多邊形​​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7" name="手繪多邊形​​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8" name="手繪多邊形​​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9" name="手繪多邊形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0" name="手繪多邊形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1" name="手繪多邊形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2" name="手繪多邊形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3" name="手繪多邊形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4" name="手繪多邊形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75" name="群組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手繪多邊形​​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" name="手繪多邊形​​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76" name="手繪多邊形​​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7" name="手繪多邊形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8" name="手繪多邊形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9" name="手繪多邊形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0" name="手繪多邊形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12" name="群組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群組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手繪多邊形​​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1" name="手繪多邊形​​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2" name="手繪多邊形​​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3" name="手繪多邊形​​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4" name="手繪多邊形​​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5" name="手繪多邊形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6" name="手繪多邊形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7" name="手繪多邊形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8" name="手繪多邊形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9" name="手繪多邊形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0" name="手繪多邊形​​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1" name="手繪多邊形​​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2" name="手繪多邊形​​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3" name="手繪多邊形​​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4" name="手繪多邊形​​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14" name="手繪多邊形​​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5" name="手繪多邊形​​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6" name="手繪多邊形​​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7" name="手繪多邊形​​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8" name="手繪多邊形​​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9" name="手繪多邊形​​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0" name="手繪多邊形​​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1" name="手繪多邊形​​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2" name="手繪多邊形​​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3" name="手繪多邊形​​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4" name="手繪多邊形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5" name="手繪多邊形​​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6" name="手繪多邊形​​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7" name="手繪多邊形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8" name="手繪多邊形​​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9" name="手繪多邊形​​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0" name="手繪多邊形​​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1" name="手繪多邊形​​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2" name="手繪多邊形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3" name="手繪多邊形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4" name="手繪多邊形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5" name="手繪多邊形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6" name="手繪多邊形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7" name="手繪多邊形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8" name="手繪多邊形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9" name="手繪多邊形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-1066800" y="0"/>
            <a:ext cx="7296092" cy="1180751"/>
          </a:xfrm>
        </p:spPr>
        <p:txBody>
          <a:bodyPr rtlCol="0"/>
          <a:lstStyle/>
          <a:p>
            <a:pPr rtl="0"/>
            <a:r>
              <a:rPr lang="zh-TW" altLang="en-US" dirty="0"/>
              <a:t>新人自我介紹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z="3200" dirty="0"/>
              <a:t>陳柏穎</a:t>
            </a:r>
            <a:endParaRPr lang="en-US" altLang="zh-TW" sz="3200" dirty="0"/>
          </a:p>
          <a:p>
            <a:pPr lvl="1"/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OT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設備維運技術課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sz="2400" dirty="0"/>
              <a:t>生日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83</a:t>
            </a:r>
            <a:r>
              <a:rPr lang="zh-TW" altLang="en-US" sz="2400" dirty="0"/>
              <a:t>年</a:t>
            </a:r>
            <a:r>
              <a:rPr lang="en-US" altLang="zh-TW" sz="2400" dirty="0"/>
              <a:t>9</a:t>
            </a:r>
            <a:r>
              <a:rPr lang="zh-TW" altLang="en-US" sz="2400" dirty="0"/>
              <a:t>月</a:t>
            </a:r>
            <a:r>
              <a:rPr lang="en-US" altLang="zh-TW" sz="2400" dirty="0"/>
              <a:t>26</a:t>
            </a:r>
            <a:r>
              <a:rPr lang="zh-TW" altLang="en-US" sz="2400" dirty="0"/>
              <a:t>日</a:t>
            </a: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2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E01E38-25B1-4E03-9FB0-D8DFC64A1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587" y="673100"/>
            <a:ext cx="3859213" cy="582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-1066800" y="0"/>
            <a:ext cx="7296092" cy="1180751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家鄉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z="3200" dirty="0"/>
              <a:t>嘉義人</a:t>
            </a:r>
            <a:endParaRPr lang="en-US" altLang="zh-TW" sz="3200" dirty="0"/>
          </a:p>
          <a:p>
            <a:pPr lvl="1"/>
            <a:r>
              <a:rPr lang="zh-TW" altLang="en-US" sz="2400" dirty="0"/>
              <a:t>雞肉飯</a:t>
            </a:r>
            <a:endParaRPr lang="en-US" altLang="zh-TW" sz="2400" dirty="0"/>
          </a:p>
          <a:p>
            <a:pPr lvl="1"/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阿里山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sz="2400" dirty="0"/>
              <a:t>農地，很多農地</a:t>
            </a: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2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E7AFF1-B94D-4D42-BB97-C25BAAB3E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81" y="0"/>
            <a:ext cx="4688237" cy="6858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4691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-1066800" y="0"/>
            <a:ext cx="7296092" cy="1180751"/>
          </a:xfrm>
        </p:spPr>
        <p:txBody>
          <a:bodyPr rtlCol="0"/>
          <a:lstStyle/>
          <a:p>
            <a:pPr rtl="0"/>
            <a:r>
              <a:rPr lang="zh-TW" altLang="en-US" dirty="0"/>
              <a:t>經歷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z="3200" dirty="0"/>
              <a:t>清華大學資訊工程學系</a:t>
            </a:r>
            <a:endParaRPr lang="en-US" altLang="zh-TW" sz="2400" dirty="0"/>
          </a:p>
          <a:p>
            <a:pPr lvl="1"/>
            <a:r>
              <a:rPr lang="en-US" altLang="zh-TW" sz="2400" dirty="0"/>
              <a:t>2012~2016</a:t>
            </a:r>
          </a:p>
          <a:p>
            <a:r>
              <a:rPr lang="zh-TW" altLang="en-US" sz="3200" dirty="0"/>
              <a:t>清華大學資工系碩士班</a:t>
            </a:r>
            <a:endParaRPr lang="en-US" altLang="zh-TW" sz="3200" dirty="0"/>
          </a:p>
          <a:p>
            <a:pPr lvl="1"/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2016~2018</a:t>
            </a:r>
          </a:p>
          <a:p>
            <a:pPr lvl="1"/>
            <a:r>
              <a:rPr lang="zh-TW" altLang="en-US" sz="2400" dirty="0"/>
              <a:t>資訊安全</a:t>
            </a: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2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26" name="Picture 2" descr="ãåç«æ¸è¯å¤§å­¸ãçåçæå°çµæ">
            <a:extLst>
              <a:ext uri="{FF2B5EF4-FFF2-40B4-BE49-F238E27FC236}">
                <a16:creationId xmlns:a16="http://schemas.microsoft.com/office/drawing/2014/main" id="{76C46C4E-87D4-4952-81F9-27B57B384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64" y="522636"/>
            <a:ext cx="6091835" cy="11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ååè£¡å¯è½æé³æç©">
            <a:extLst>
              <a:ext uri="{FF2B5EF4-FFF2-40B4-BE49-F238E27FC236}">
                <a16:creationId xmlns:a16="http://schemas.microsoft.com/office/drawing/2014/main" id="{576B656C-9C8C-4AC2-9E3E-E6B994FA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312" y="1857026"/>
            <a:ext cx="4478338" cy="4478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0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-1066800" y="0"/>
            <a:ext cx="7296092" cy="1180751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興趣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z="3200" dirty="0"/>
              <a:t>電子娛樂</a:t>
            </a:r>
            <a:endParaRPr lang="en-US" altLang="zh-TW" dirty="0"/>
          </a:p>
          <a:p>
            <a:pPr lvl="0" rtl="0"/>
            <a:r>
              <a:rPr lang="zh-TW" altLang="en-US" sz="3200" dirty="0"/>
              <a:t>實況串流</a:t>
            </a:r>
            <a:endParaRPr lang="en-US" altLang="zh-TW" sz="3200" dirty="0"/>
          </a:p>
          <a:p>
            <a:pPr lvl="0" rtl="0"/>
            <a:r>
              <a:rPr lang="zh-TW" altLang="en-US" sz="3200" dirty="0"/>
              <a:t>音樂</a:t>
            </a:r>
            <a:endParaRPr lang="en-US" altLang="zh-TW" sz="3200" dirty="0"/>
          </a:p>
          <a:p>
            <a:pPr lvl="0" rtl="0"/>
            <a:r>
              <a:rPr lang="zh-TW" altLang="en-US" sz="3200" dirty="0"/>
              <a:t>羽球、游泳</a:t>
            </a:r>
            <a:endParaRPr lang="en-US" altLang="zh-TW" sz="3200" dirty="0"/>
          </a:p>
          <a:p>
            <a:pPr lvl="0" rtl="0"/>
            <a:r>
              <a:rPr lang="zh-TW" altLang="en-US" sz="3200" dirty="0"/>
              <a:t>到處晃晃</a:t>
            </a:r>
            <a:endParaRPr lang="en-US" altLang="zh-TW" sz="3200" dirty="0"/>
          </a:p>
          <a:p>
            <a:pPr lvl="0" rtl="0"/>
            <a:endParaRPr lang="en-US" altLang="zh-TW" sz="3200" dirty="0"/>
          </a:p>
          <a:p>
            <a:pPr lvl="0" rtl="0"/>
            <a:endParaRPr lang="en-US" altLang="zh-TW" sz="3200" dirty="0"/>
          </a:p>
        </p:txBody>
      </p:sp>
      <p:pic>
        <p:nvPicPr>
          <p:cNvPr id="2050" name="Picture 2" descr="ãyoutubeãçåçæå°çµæ">
            <a:extLst>
              <a:ext uri="{FF2B5EF4-FFF2-40B4-BE49-F238E27FC236}">
                <a16:creationId xmlns:a16="http://schemas.microsoft.com/office/drawing/2014/main" id="{3101AF60-F6A9-4FAE-940C-312F0845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56" y="1550609"/>
            <a:ext cx="1932271" cy="193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steamãçåçæå°çµæ">
            <a:extLst>
              <a:ext uri="{FF2B5EF4-FFF2-40B4-BE49-F238E27FC236}">
                <a16:creationId xmlns:a16="http://schemas.microsoft.com/office/drawing/2014/main" id="{D1403776-E9A6-47BB-A922-0F5292740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41" y="935226"/>
            <a:ext cx="1016001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ãspotifyãçåçæå°çµæ">
            <a:extLst>
              <a:ext uri="{FF2B5EF4-FFF2-40B4-BE49-F238E27FC236}">
                <a16:creationId xmlns:a16="http://schemas.microsoft.com/office/drawing/2014/main" id="{01E5E8C1-2FAF-40BE-9486-67F6AD64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942" y="2862263"/>
            <a:ext cx="1932271" cy="1016001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ç¾½ç iconãçåçæå°çµæ">
            <a:extLst>
              <a:ext uri="{FF2B5EF4-FFF2-40B4-BE49-F238E27FC236}">
                <a16:creationId xmlns:a16="http://schemas.microsoft.com/office/drawing/2014/main" id="{4E49D696-D0B1-4685-B288-B2E19D6DE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801" y="3665189"/>
            <a:ext cx="1116711" cy="11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ãæ¸¸æ³³ iconãçåçæå°çµæ">
            <a:extLst>
              <a:ext uri="{FF2B5EF4-FFF2-40B4-BE49-F238E27FC236}">
                <a16:creationId xmlns:a16="http://schemas.microsoft.com/office/drawing/2014/main" id="{17B12DE6-8B63-429E-9319-11D280A8F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67" y="4155091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5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C55EB-3A9C-4AA7-A8D1-CDA3E951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23925"/>
            <a:ext cx="10363200" cy="2505075"/>
          </a:xfrm>
        </p:spPr>
        <p:txBody>
          <a:bodyPr/>
          <a:lstStyle/>
          <a:p>
            <a:r>
              <a:rPr lang="zh-TW" altLang="en-US" sz="6000" dirty="0"/>
              <a:t>請大家多多指教</a:t>
            </a:r>
            <a:r>
              <a:rPr lang="en-US" altLang="zh-TW" sz="6000" dirty="0"/>
              <a:t>!!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01319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海岸設計範本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2898_TF03460566" id="{AC87348D-5E8C-4F2D-8DD8-A785AC0161C5}" vid="{06970F3A-B2E5-489C-8D88-0FA1223D79E9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海岸設計投影片</Template>
  <TotalTime>31</TotalTime>
  <Words>62</Words>
  <Application>Microsoft Office PowerPoint</Application>
  <PresentationFormat>寬螢幕</PresentationFormat>
  <Paragraphs>26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Microsoft JhengHei UI</vt:lpstr>
      <vt:lpstr>新細明體</vt:lpstr>
      <vt:lpstr>Arial</vt:lpstr>
      <vt:lpstr>Courier New</vt:lpstr>
      <vt:lpstr>Palatino Linotype</vt:lpstr>
      <vt:lpstr>海岸設計範本</vt:lpstr>
      <vt:lpstr>新人自我介紹</vt:lpstr>
      <vt:lpstr>家鄉</vt:lpstr>
      <vt:lpstr>經歷</vt:lpstr>
      <vt:lpstr>興趣</vt:lpstr>
      <vt:lpstr>請大家多多指教!!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新人自我介紹</dc:title>
  <dc:creator>silver</dc:creator>
  <cp:lastModifiedBy>silver</cp:lastModifiedBy>
  <cp:revision>4</cp:revision>
  <dcterms:created xsi:type="dcterms:W3CDTF">2019-08-20T15:40:33Z</dcterms:created>
  <dcterms:modified xsi:type="dcterms:W3CDTF">2019-08-20T16:11:47Z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