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05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5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37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01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91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56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80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8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78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5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2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6CA0-6843-4410-B163-C3CBFCC38FD5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965484-074A-4B34-B7B0-028F93CF0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8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26630" y="112295"/>
            <a:ext cx="7331244" cy="7667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VS</a:t>
            </a:r>
            <a:r>
              <a:rPr kumimoji="1" lang="ja-JP" altLang="en-US" dirty="0" smtClean="0"/>
              <a:t>首領・首領リアン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4800" y="879058"/>
            <a:ext cx="2390274" cy="277929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製作期間</a:t>
            </a:r>
            <a:endParaRPr kumimoji="1" lang="en-US" altLang="ja-JP" dirty="0" smtClean="0"/>
          </a:p>
          <a:p>
            <a:r>
              <a:rPr lang="en-US" altLang="ja-JP" dirty="0"/>
              <a:t>3</a:t>
            </a:r>
            <a:r>
              <a:rPr lang="ja-JP" altLang="en-US" dirty="0"/>
              <a:t>か</a:t>
            </a:r>
            <a:r>
              <a:rPr lang="ja-JP" altLang="en-US" dirty="0" smtClean="0"/>
              <a:t>月</a:t>
            </a:r>
            <a:endParaRPr lang="en-US" altLang="ja-JP" dirty="0" smtClean="0"/>
          </a:p>
          <a:p>
            <a:r>
              <a:rPr kumimoji="1" lang="ja-JP" altLang="en-US" dirty="0"/>
              <a:t>開発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r>
              <a:rPr lang="en-US" altLang="ja-JP" dirty="0"/>
              <a:t>DirectX </a:t>
            </a:r>
            <a:endParaRPr lang="en-US" altLang="ja-JP" dirty="0" smtClean="0"/>
          </a:p>
          <a:p>
            <a:r>
              <a:rPr kumimoji="1" lang="ja-JP" altLang="en-US" dirty="0" smtClean="0"/>
              <a:t>開発言語</a:t>
            </a:r>
            <a:endParaRPr kumimoji="1" lang="en-US" altLang="ja-JP" dirty="0" smtClean="0"/>
          </a:p>
          <a:p>
            <a:r>
              <a:rPr lang="ja-JP" altLang="en-US" dirty="0"/>
              <a:t>Ｃ＋＋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4147" y="818147"/>
            <a:ext cx="622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ゲームスペシャリスト学科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　内山勇輝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16" y="1441553"/>
            <a:ext cx="1290356" cy="165430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71422" y="1759109"/>
            <a:ext cx="57751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アピールポイント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 smtClean="0"/>
              <a:t>キーボードじゃない！</a:t>
            </a:r>
            <a:endParaRPr lang="en-US" altLang="ja-JP" sz="2800" b="1" dirty="0" smtClean="0"/>
          </a:p>
          <a:p>
            <a:pPr algn="ctr"/>
            <a:r>
              <a:rPr kumimoji="1" lang="ja-JP" altLang="en-US" sz="2800" b="1" dirty="0" smtClean="0"/>
              <a:t>マウスで敵に照準を合わせる弾幕</a:t>
            </a:r>
            <a:endParaRPr kumimoji="1" lang="en-US" altLang="ja-JP" sz="2800" b="1" dirty="0" smtClean="0"/>
          </a:p>
          <a:p>
            <a:pPr algn="ctr"/>
            <a:r>
              <a:rPr kumimoji="1" lang="ja-JP" altLang="en-US" sz="2800" b="1" dirty="0" smtClean="0"/>
              <a:t>弾幕に次ぐ弾幕が織りなす</a:t>
            </a:r>
            <a:endParaRPr kumimoji="1" lang="en-US" altLang="ja-JP" sz="2800" b="1" dirty="0" smtClean="0"/>
          </a:p>
          <a:p>
            <a:pPr algn="ctr"/>
            <a:r>
              <a:rPr lang="ja-JP" altLang="en-US" sz="2800" b="1" dirty="0"/>
              <a:t>きれいなアート</a:t>
            </a:r>
            <a:r>
              <a:rPr lang="ja-JP" altLang="en-US" sz="2800" b="1" dirty="0" smtClean="0"/>
              <a:t>と</a:t>
            </a:r>
            <a:r>
              <a:rPr lang="ja-JP" altLang="en-US" sz="2800" b="1" smtClean="0"/>
              <a:t>高い難易度</a:t>
            </a:r>
            <a:endParaRPr kumimoji="1" lang="en-US" altLang="ja-JP" sz="2800" b="1" dirty="0" smtClean="0"/>
          </a:p>
          <a:p>
            <a:pPr algn="ctr"/>
            <a:endParaRPr kumimoji="1" lang="en-US" altLang="ja-JP" sz="2800" b="1" dirty="0" smtClean="0"/>
          </a:p>
          <a:p>
            <a:endParaRPr kumimoji="1" lang="ja-JP" altLang="en-US" sz="14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22" y="1809239"/>
            <a:ext cx="2812988" cy="158230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15" y="4557560"/>
            <a:ext cx="3901448" cy="219456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8373979" y="2908813"/>
            <a:ext cx="2033337" cy="263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43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ウィスプ</vt:lpstr>
      <vt:lpstr>VS首領・首領リアン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VS首領・首領リアン</dc:title>
  <dc:creator>GSP041</dc:creator>
  <cp:lastModifiedBy>GSP041</cp:lastModifiedBy>
  <cp:revision>5</cp:revision>
  <dcterms:created xsi:type="dcterms:W3CDTF">2020-10-19T06:30:32Z</dcterms:created>
  <dcterms:modified xsi:type="dcterms:W3CDTF">2020-10-21T05:08:24Z</dcterms:modified>
</cp:coreProperties>
</file>