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Raleway"/>
      <p:regular r:id="rId10"/>
      <p:bold r:id="rId11"/>
      <p:italic r:id="rId12"/>
      <p:boldItalic r:id="rId13"/>
    </p:embeddedFont>
    <p:embeddedFont>
      <p:font typeface="Roboto"/>
      <p:regular r:id="rId14"/>
      <p:bold r:id="rId15"/>
      <p:italic r:id="rId16"/>
      <p:boldItalic r:id="rId17"/>
    </p:embeddedFont>
    <p:embeddedFont>
      <p:font typeface="Syncopate"/>
      <p:regular r:id="rId18"/>
      <p:bold r:id="rId19"/>
    </p:embeddedFont>
    <p:embeddedFont>
      <p:font typeface="Source Sans Pr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SourceSansPro-regular.fntdata"/><Relationship Id="rId11" Type="http://schemas.openxmlformats.org/officeDocument/2006/relationships/font" Target="fonts/Raleway-bold.fntdata"/><Relationship Id="rId22" Type="http://schemas.openxmlformats.org/officeDocument/2006/relationships/font" Target="fonts/SourceSansPro-italic.fntdata"/><Relationship Id="rId10" Type="http://schemas.openxmlformats.org/officeDocument/2006/relationships/font" Target="fonts/Raleway-regular.fntdata"/><Relationship Id="rId21" Type="http://schemas.openxmlformats.org/officeDocument/2006/relationships/font" Target="fonts/SourceSansPro-bold.fntdata"/><Relationship Id="rId13" Type="http://schemas.openxmlformats.org/officeDocument/2006/relationships/font" Target="fonts/Raleway-boldItalic.fntdata"/><Relationship Id="rId12" Type="http://schemas.openxmlformats.org/officeDocument/2006/relationships/font" Target="fonts/Raleway-italic.fntdata"/><Relationship Id="rId23" Type="http://schemas.openxmlformats.org/officeDocument/2006/relationships/font" Target="fonts/SourceSansPr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 Target="slides/slide1.xml"/><Relationship Id="rId19" Type="http://schemas.openxmlformats.org/officeDocument/2006/relationships/font" Target="fonts/Syncopate-bold.fntdata"/><Relationship Id="rId6" Type="http://schemas.openxmlformats.org/officeDocument/2006/relationships/slide" Target="slides/slide2.xml"/><Relationship Id="rId18" Type="http://schemas.openxmlformats.org/officeDocument/2006/relationships/font" Target="fonts/Syncopate-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80700" y="2651100"/>
            <a:ext cx="8982600"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485875" y="264475"/>
            <a:ext cx="8183700" cy="1473600"/>
          </a:xfrm>
          <a:prstGeom prst="rect">
            <a:avLst/>
          </a:prstGeom>
        </p:spPr>
        <p:txBody>
          <a:bodyPr anchorCtr="0" anchor="b"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2" name="Shape 12"/>
          <p:cNvSpPr txBox="1"/>
          <p:nvPr>
            <p:ph idx="1" type="subTitle"/>
          </p:nvPr>
        </p:nvSpPr>
        <p:spPr>
          <a:xfrm>
            <a:off x="485875" y="1738075"/>
            <a:ext cx="8183700" cy="861000"/>
          </a:xfrm>
          <a:prstGeom prst="rect">
            <a:avLst/>
          </a:prstGeom>
        </p:spPr>
        <p:txBody>
          <a:bodyPr anchorCtr="0" anchor="t" bIns="91425" lIns="91425" rIns="91425" tIns="91425"/>
          <a:lstStyle>
            <a:lvl1pPr lvl="0">
              <a:lnSpc>
                <a:spcPct val="100000"/>
              </a:lnSpc>
              <a:spcBef>
                <a:spcPts val="0"/>
              </a:spcBef>
              <a:spcAft>
                <a:spcPts val="0"/>
              </a:spcAft>
              <a:buSzPct val="100000"/>
              <a:buNone/>
              <a:defRPr sz="2400"/>
            </a:lvl1pPr>
            <a:lvl2pPr lvl="1">
              <a:lnSpc>
                <a:spcPct val="100000"/>
              </a:lnSpc>
              <a:spcBef>
                <a:spcPts val="0"/>
              </a:spcBef>
              <a:spcAft>
                <a:spcPts val="0"/>
              </a:spcAft>
              <a:buSzPct val="100000"/>
              <a:buNone/>
              <a:defRPr sz="2400"/>
            </a:lvl2pPr>
            <a:lvl3pPr lvl="2">
              <a:lnSpc>
                <a:spcPct val="100000"/>
              </a:lnSpc>
              <a:spcBef>
                <a:spcPts val="0"/>
              </a:spcBef>
              <a:spcAft>
                <a:spcPts val="0"/>
              </a:spcAft>
              <a:buSzPct val="100000"/>
              <a:buNone/>
              <a:defRPr sz="2400"/>
            </a:lvl3pPr>
            <a:lvl4pPr lvl="3">
              <a:lnSpc>
                <a:spcPct val="100000"/>
              </a:lnSpc>
              <a:spcBef>
                <a:spcPts val="0"/>
              </a:spcBef>
              <a:spcAft>
                <a:spcPts val="0"/>
              </a:spcAft>
              <a:buSzPct val="100000"/>
              <a:buNone/>
              <a:defRPr sz="2400"/>
            </a:lvl4pPr>
            <a:lvl5pPr lvl="4">
              <a:lnSpc>
                <a:spcPct val="100000"/>
              </a:lnSpc>
              <a:spcBef>
                <a:spcPts val="0"/>
              </a:spcBef>
              <a:spcAft>
                <a:spcPts val="0"/>
              </a:spcAft>
              <a:buSzPct val="100000"/>
              <a:buNone/>
              <a:defRPr sz="2400"/>
            </a:lvl5pPr>
            <a:lvl6pPr lvl="5">
              <a:lnSpc>
                <a:spcPct val="100000"/>
              </a:lnSpc>
              <a:spcBef>
                <a:spcPts val="0"/>
              </a:spcBef>
              <a:spcAft>
                <a:spcPts val="0"/>
              </a:spcAft>
              <a:buSzPct val="100000"/>
              <a:buNone/>
              <a:defRPr sz="2400"/>
            </a:lvl6pPr>
            <a:lvl7pPr lvl="6">
              <a:lnSpc>
                <a:spcPct val="100000"/>
              </a:lnSpc>
              <a:spcBef>
                <a:spcPts val="0"/>
              </a:spcBef>
              <a:spcAft>
                <a:spcPts val="0"/>
              </a:spcAft>
              <a:buSzPct val="100000"/>
              <a:buNone/>
              <a:defRPr sz="2400"/>
            </a:lvl7pPr>
            <a:lvl8pPr lvl="7">
              <a:lnSpc>
                <a:spcPct val="100000"/>
              </a:lnSpc>
              <a:spcBef>
                <a:spcPts val="0"/>
              </a:spcBef>
              <a:spcAft>
                <a:spcPts val="0"/>
              </a:spcAft>
              <a:buSzPct val="100000"/>
              <a:buNone/>
              <a:defRPr sz="2400"/>
            </a:lvl8pPr>
            <a:lvl9pPr lvl="8">
              <a:lnSpc>
                <a:spcPct val="100000"/>
              </a:lnSpc>
              <a:spcBef>
                <a:spcPts val="0"/>
              </a:spcBef>
              <a:spcAft>
                <a:spcPts val="0"/>
              </a:spcAft>
              <a:buSzPct val="100000"/>
              <a:buNone/>
              <a:defRPr sz="2400"/>
            </a:lvl9pPr>
          </a:lstStyle>
          <a:p/>
        </p:txBody>
      </p:sp>
      <p:sp>
        <p:nvSpPr>
          <p:cNvPr id="13" name="Shape 1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7" name="Shape 47"/>
        <p:cNvGrpSpPr/>
        <p:nvPr/>
      </p:nvGrpSpPr>
      <p:grpSpPr>
        <a:xfrm>
          <a:off x="0" y="0"/>
          <a:ext cx="0" cy="0"/>
          <a:chOff x="0" y="0"/>
          <a:chExt cx="0" cy="0"/>
        </a:xfrm>
      </p:grpSpPr>
      <p:sp>
        <p:nvSpPr>
          <p:cNvPr id="48" name="Shape 48"/>
          <p:cNvSpPr/>
          <p:nvPr/>
        </p:nvSpPr>
        <p:spPr>
          <a:xfrm>
            <a:off x="80700" y="2651100"/>
            <a:ext cx="8982600"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49" name="Shape 49"/>
          <p:cNvSpPr txBox="1"/>
          <p:nvPr>
            <p:ph type="title"/>
          </p:nvPr>
        </p:nvSpPr>
        <p:spPr>
          <a:xfrm>
            <a:off x="311700" y="743000"/>
            <a:ext cx="8520600" cy="2006400"/>
          </a:xfrm>
          <a:prstGeom prst="rect">
            <a:avLst/>
          </a:prstGeom>
        </p:spPr>
        <p:txBody>
          <a:bodyPr anchorCtr="0" anchor="b" bIns="91425" lIns="91425" rIns="91425" tIns="91425"/>
          <a:lstStyle>
            <a:lvl1pPr lvl="0" algn="ctr">
              <a:spcBef>
                <a:spcPts val="0"/>
              </a:spcBef>
              <a:buSzPct val="100000"/>
              <a:buFont typeface="Source Sans Pro"/>
              <a:defRPr sz="12000">
                <a:latin typeface="Source Sans Pro"/>
                <a:ea typeface="Source Sans Pro"/>
                <a:cs typeface="Source Sans Pro"/>
                <a:sym typeface="Source Sans Pro"/>
              </a:defRPr>
            </a:lvl1pPr>
            <a:lvl2pPr lvl="1" algn="ctr">
              <a:spcBef>
                <a:spcPts val="0"/>
              </a:spcBef>
              <a:buSzPct val="100000"/>
              <a:buFont typeface="Source Sans Pro"/>
              <a:defRPr sz="12000">
                <a:latin typeface="Source Sans Pro"/>
                <a:ea typeface="Source Sans Pro"/>
                <a:cs typeface="Source Sans Pro"/>
                <a:sym typeface="Source Sans Pro"/>
              </a:defRPr>
            </a:lvl2pPr>
            <a:lvl3pPr lvl="2" algn="ctr">
              <a:spcBef>
                <a:spcPts val="0"/>
              </a:spcBef>
              <a:buSzPct val="100000"/>
              <a:buFont typeface="Source Sans Pro"/>
              <a:defRPr sz="12000">
                <a:latin typeface="Source Sans Pro"/>
                <a:ea typeface="Source Sans Pro"/>
                <a:cs typeface="Source Sans Pro"/>
                <a:sym typeface="Source Sans Pro"/>
              </a:defRPr>
            </a:lvl3pPr>
            <a:lvl4pPr lvl="3" algn="ctr">
              <a:spcBef>
                <a:spcPts val="0"/>
              </a:spcBef>
              <a:buSzPct val="100000"/>
              <a:buFont typeface="Source Sans Pro"/>
              <a:defRPr sz="12000">
                <a:latin typeface="Source Sans Pro"/>
                <a:ea typeface="Source Sans Pro"/>
                <a:cs typeface="Source Sans Pro"/>
                <a:sym typeface="Source Sans Pro"/>
              </a:defRPr>
            </a:lvl4pPr>
            <a:lvl5pPr lvl="4" algn="ctr">
              <a:spcBef>
                <a:spcPts val="0"/>
              </a:spcBef>
              <a:buSzPct val="100000"/>
              <a:buFont typeface="Source Sans Pro"/>
              <a:defRPr sz="12000">
                <a:latin typeface="Source Sans Pro"/>
                <a:ea typeface="Source Sans Pro"/>
                <a:cs typeface="Source Sans Pro"/>
                <a:sym typeface="Source Sans Pro"/>
              </a:defRPr>
            </a:lvl5pPr>
            <a:lvl6pPr lvl="5" algn="ctr">
              <a:spcBef>
                <a:spcPts val="0"/>
              </a:spcBef>
              <a:buSzPct val="100000"/>
              <a:buFont typeface="Source Sans Pro"/>
              <a:defRPr sz="12000">
                <a:latin typeface="Source Sans Pro"/>
                <a:ea typeface="Source Sans Pro"/>
                <a:cs typeface="Source Sans Pro"/>
                <a:sym typeface="Source Sans Pro"/>
              </a:defRPr>
            </a:lvl6pPr>
            <a:lvl7pPr lvl="6" algn="ctr">
              <a:spcBef>
                <a:spcPts val="0"/>
              </a:spcBef>
              <a:buSzPct val="100000"/>
              <a:buFont typeface="Source Sans Pro"/>
              <a:defRPr sz="12000">
                <a:latin typeface="Source Sans Pro"/>
                <a:ea typeface="Source Sans Pro"/>
                <a:cs typeface="Source Sans Pro"/>
                <a:sym typeface="Source Sans Pro"/>
              </a:defRPr>
            </a:lvl7pPr>
            <a:lvl8pPr lvl="7" algn="ctr">
              <a:spcBef>
                <a:spcPts val="0"/>
              </a:spcBef>
              <a:buSzPct val="100000"/>
              <a:buFont typeface="Source Sans Pro"/>
              <a:defRPr sz="12000">
                <a:latin typeface="Source Sans Pro"/>
                <a:ea typeface="Source Sans Pro"/>
                <a:cs typeface="Source Sans Pro"/>
                <a:sym typeface="Source Sans Pro"/>
              </a:defRPr>
            </a:lvl8pPr>
            <a:lvl9pPr lvl="8" algn="ctr">
              <a:spcBef>
                <a:spcPts val="0"/>
              </a:spcBef>
              <a:buSzPct val="100000"/>
              <a:buFont typeface="Source Sans Pro"/>
              <a:defRPr sz="12000">
                <a:latin typeface="Source Sans Pro"/>
                <a:ea typeface="Source Sans Pro"/>
                <a:cs typeface="Source Sans Pro"/>
                <a:sym typeface="Source Sans Pro"/>
              </a:defRPr>
            </a:lvl9pPr>
          </a:lstStyle>
          <a:p/>
        </p:txBody>
      </p:sp>
      <p:sp>
        <p:nvSpPr>
          <p:cNvPr id="50" name="Shape 50"/>
          <p:cNvSpPr txBox="1"/>
          <p:nvPr>
            <p:ph idx="1" type="body"/>
          </p:nvPr>
        </p:nvSpPr>
        <p:spPr>
          <a:xfrm>
            <a:off x="311700" y="2845181"/>
            <a:ext cx="8520600" cy="13008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51" name="Shape 51"/>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4" name="Shape 14"/>
        <p:cNvGrpSpPr/>
        <p:nvPr/>
      </p:nvGrpSpPr>
      <p:grpSpPr>
        <a:xfrm>
          <a:off x="0" y="0"/>
          <a:ext cx="0" cy="0"/>
          <a:chOff x="0" y="0"/>
          <a:chExt cx="0" cy="0"/>
        </a:xfrm>
      </p:grpSpPr>
      <p:sp>
        <p:nvSpPr>
          <p:cNvPr id="15" name="Shape 15"/>
          <p:cNvSpPr/>
          <p:nvPr/>
        </p:nvSpPr>
        <p:spPr>
          <a:xfrm>
            <a:off x="80700" y="2651100"/>
            <a:ext cx="8982600"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6" name="Shape 16"/>
          <p:cNvSpPr txBox="1"/>
          <p:nvPr>
            <p:ph type="title"/>
          </p:nvPr>
        </p:nvSpPr>
        <p:spPr>
          <a:xfrm>
            <a:off x="485875" y="1714500"/>
            <a:ext cx="8183700" cy="785700"/>
          </a:xfrm>
          <a:prstGeom prst="rect">
            <a:avLst/>
          </a:prstGeom>
        </p:spPr>
        <p:txBody>
          <a:bodyPr anchorCtr="0" anchor="b" bIns="91425" lIns="91425" rIns="91425" tIns="91425"/>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p:txBody>
      </p:sp>
      <p:sp>
        <p:nvSpPr>
          <p:cNvPr id="17" name="Shape 1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txBox="1"/>
          <p:nvPr>
            <p:ph type="title"/>
          </p:nvPr>
        </p:nvSpPr>
        <p:spPr>
          <a:xfrm>
            <a:off x="311700" y="445025"/>
            <a:ext cx="8520600" cy="623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2" name="Shape 22"/>
        <p:cNvGrpSpPr/>
        <p:nvPr/>
      </p:nvGrpSpPr>
      <p:grpSpPr>
        <a:xfrm>
          <a:off x="0" y="0"/>
          <a:ext cx="0" cy="0"/>
          <a:chOff x="0" y="0"/>
          <a:chExt cx="0" cy="0"/>
        </a:xfrm>
      </p:grpSpPr>
      <p:sp>
        <p:nvSpPr>
          <p:cNvPr id="23" name="Shape 23"/>
          <p:cNvSpPr txBox="1"/>
          <p:nvPr>
            <p:ph type="title"/>
          </p:nvPr>
        </p:nvSpPr>
        <p:spPr>
          <a:xfrm>
            <a:off x="311700" y="445025"/>
            <a:ext cx="8520600" cy="623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txBox="1"/>
          <p:nvPr>
            <p:ph type="title"/>
          </p:nvPr>
        </p:nvSpPr>
        <p:spPr>
          <a:xfrm>
            <a:off x="311700" y="445025"/>
            <a:ext cx="8520600" cy="623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0" name="Shape 30"/>
        <p:cNvGrpSpPr/>
        <p:nvPr/>
      </p:nvGrpSpPr>
      <p:grpSpPr>
        <a:xfrm>
          <a:off x="0" y="0"/>
          <a:ext cx="0" cy="0"/>
          <a:chOff x="0" y="0"/>
          <a:chExt cx="0" cy="0"/>
        </a:xfrm>
      </p:grpSpPr>
      <p:sp>
        <p:nvSpPr>
          <p:cNvPr id="31" name="Shape 31"/>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2" name="Shape 32"/>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2"/>
        </a:solidFill>
      </p:bgPr>
    </p:bg>
    <p:spTree>
      <p:nvGrpSpPr>
        <p:cNvPr id="34" name="Shape 34"/>
        <p:cNvGrpSpPr/>
        <p:nvPr/>
      </p:nvGrpSpPr>
      <p:grpSpPr>
        <a:xfrm>
          <a:off x="0" y="0"/>
          <a:ext cx="0" cy="0"/>
          <a:chOff x="0" y="0"/>
          <a:chExt cx="0" cy="0"/>
        </a:xfrm>
      </p:grpSpPr>
      <p:sp>
        <p:nvSpPr>
          <p:cNvPr id="35" name="Shape 35"/>
          <p:cNvSpPr txBox="1"/>
          <p:nvPr>
            <p:ph type="title"/>
          </p:nvPr>
        </p:nvSpPr>
        <p:spPr>
          <a:xfrm>
            <a:off x="490250" y="526350"/>
            <a:ext cx="56040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6" name="Shape 36"/>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7" name="Shape 37"/>
        <p:cNvGrpSpPr/>
        <p:nvPr/>
      </p:nvGrpSpPr>
      <p:grpSpPr>
        <a:xfrm>
          <a:off x="0" y="0"/>
          <a:ext cx="0" cy="0"/>
          <a:chOff x="0" y="0"/>
          <a:chExt cx="0" cy="0"/>
        </a:xfrm>
      </p:grpSpPr>
      <p:sp>
        <p:nvSpPr>
          <p:cNvPr id="38" name="Shape 38"/>
          <p:cNvSpPr/>
          <p:nvPr/>
        </p:nvSpPr>
        <p:spPr>
          <a:xfrm>
            <a:off x="4636800" y="80700"/>
            <a:ext cx="4426500" cy="49821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cxnSp>
        <p:nvCxnSpPr>
          <p:cNvPr id="39" name="Shape 39"/>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0" name="Shape 40"/>
          <p:cNvSpPr txBox="1"/>
          <p:nvPr>
            <p:ph type="title"/>
          </p:nvPr>
        </p:nvSpPr>
        <p:spPr>
          <a:xfrm>
            <a:off x="265500" y="1181700"/>
            <a:ext cx="4045200" cy="15336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1" name="Shape 41"/>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2" name="Shape 42"/>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3" name="Shape 4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4" name="Shape 44"/>
        <p:cNvGrpSpPr/>
        <p:nvPr/>
      </p:nvGrpSpPr>
      <p:grpSpPr>
        <a:xfrm>
          <a:off x="0" y="0"/>
          <a:ext cx="0" cy="0"/>
          <a:chOff x="0" y="0"/>
          <a:chExt cx="0" cy="0"/>
        </a:xfrm>
      </p:grpSpPr>
      <p:sp>
        <p:nvSpPr>
          <p:cNvPr id="45" name="Shape 45"/>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6" name="Shape 46"/>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23400"/>
          </a:xfrm>
          <a:prstGeom prst="rect">
            <a:avLst/>
          </a:prstGeom>
          <a:noFill/>
          <a:ln>
            <a:noFill/>
          </a:ln>
        </p:spPr>
        <p:txBody>
          <a:bodyPr anchorCtr="0" anchor="t" bIns="91425" lIns="91425" rIns="91425" tIns="91425"/>
          <a:lstStyle>
            <a:lvl1pPr lvl="0">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lvl="1">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lvl="2">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lvl="3">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lvl="4">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lvl="5">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lvl="6">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lvl="7">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lvl="8">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Source Sans Pro"/>
              <a:defRPr sz="1800">
                <a:solidFill>
                  <a:schemeClr val="lt2"/>
                </a:solidFill>
                <a:latin typeface="Source Sans Pro"/>
                <a:ea typeface="Source Sans Pro"/>
                <a:cs typeface="Source Sans Pro"/>
                <a:sym typeface="Source Sans Pro"/>
              </a:defRPr>
            </a:lvl1pPr>
            <a:lvl2pPr lvl="1">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2pPr>
            <a:lvl3pPr lvl="2">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3pPr>
            <a:lvl4pPr lvl="3">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4pPr>
            <a:lvl5pPr lvl="4">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5pPr>
            <a:lvl6pPr lvl="5">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6pPr>
            <a:lvl7pPr lvl="6">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7pPr>
            <a:lvl8pPr lvl="7">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8pPr>
            <a:lvl9pPr lvl="8">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9pPr>
          </a:lstStyle>
          <a:p/>
        </p:txBody>
      </p:sp>
      <p:sp>
        <p:nvSpPr>
          <p:cNvPr id="8" name="Shape 8"/>
          <p:cNvSpPr txBox="1"/>
          <p:nvPr>
            <p:ph idx="12" type="sldNum"/>
          </p:nvPr>
        </p:nvSpPr>
        <p:spPr>
          <a:xfrm>
            <a:off x="8497999" y="4688758"/>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Source Sans Pro"/>
                <a:ea typeface="Source Sans Pro"/>
                <a:cs typeface="Source Sans Pro"/>
                <a:sym typeface="Source Sans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5.png"/><Relationship Id="rId4" Type="http://schemas.openxmlformats.org/officeDocument/2006/relationships/image" Target="../media/image00.png"/><Relationship Id="rId5" Type="http://schemas.openxmlformats.org/officeDocument/2006/relationships/image" Target="../media/image0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3.png"/><Relationship Id="rId4" Type="http://schemas.openxmlformats.org/officeDocument/2006/relationships/image" Target="../media/image0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ctrTitle"/>
          </p:nvPr>
        </p:nvSpPr>
        <p:spPr>
          <a:xfrm>
            <a:off x="485875" y="264475"/>
            <a:ext cx="8183700" cy="1473600"/>
          </a:xfrm>
          <a:prstGeom prst="rect">
            <a:avLst/>
          </a:prstGeom>
        </p:spPr>
        <p:txBody>
          <a:bodyPr anchorCtr="0" anchor="b" bIns="91425" lIns="91425" rIns="91425" tIns="91425">
            <a:noAutofit/>
          </a:bodyPr>
          <a:lstStyle/>
          <a:p>
            <a:pPr lvl="0">
              <a:spcBef>
                <a:spcPts val="0"/>
              </a:spcBef>
              <a:buNone/>
            </a:pPr>
            <a:r>
              <a:rPr lang="en" sz="3600">
                <a:latin typeface="Syncopate"/>
                <a:ea typeface="Syncopate"/>
                <a:cs typeface="Syncopate"/>
                <a:sym typeface="Syncopate"/>
              </a:rPr>
              <a:t>12.08 Create Your Own Challenge Exam</a:t>
            </a:r>
          </a:p>
        </p:txBody>
      </p:sp>
      <p:sp>
        <p:nvSpPr>
          <p:cNvPr id="59" name="Shape 59"/>
          <p:cNvSpPr txBox="1"/>
          <p:nvPr>
            <p:ph idx="1" type="subTitle"/>
          </p:nvPr>
        </p:nvSpPr>
        <p:spPr>
          <a:xfrm>
            <a:off x="485875" y="1738075"/>
            <a:ext cx="8183700" cy="861000"/>
          </a:xfrm>
          <a:prstGeom prst="rect">
            <a:avLst/>
          </a:prstGeom>
        </p:spPr>
        <p:txBody>
          <a:bodyPr anchorCtr="0" anchor="t" bIns="91425" lIns="91425" rIns="91425" tIns="91425">
            <a:noAutofit/>
          </a:bodyPr>
          <a:lstStyle/>
          <a:p>
            <a:pPr lvl="0">
              <a:spcBef>
                <a:spcPts val="0"/>
              </a:spcBef>
              <a:buNone/>
            </a:pPr>
            <a:r>
              <a:rPr lang="en">
                <a:latin typeface="Syncopate"/>
                <a:ea typeface="Syncopate"/>
                <a:cs typeface="Syncopate"/>
                <a:sym typeface="Syncopate"/>
              </a:rPr>
              <a:t>Recursion, Dividing and Conquering, and Piecewise Functions</a:t>
            </a:r>
          </a:p>
        </p:txBody>
      </p:sp>
      <p:sp>
        <p:nvSpPr>
          <p:cNvPr id="60" name="Shape 60"/>
          <p:cNvSpPr txBox="1"/>
          <p:nvPr/>
        </p:nvSpPr>
        <p:spPr>
          <a:xfrm>
            <a:off x="1356900" y="3285950"/>
            <a:ext cx="6058500" cy="706800"/>
          </a:xfrm>
          <a:prstGeom prst="rect">
            <a:avLst/>
          </a:prstGeom>
          <a:noFill/>
          <a:ln>
            <a:noFill/>
          </a:ln>
        </p:spPr>
        <p:txBody>
          <a:bodyPr anchorCtr="0" anchor="t" bIns="91425" lIns="91425" rIns="91425" tIns="91425">
            <a:noAutofit/>
          </a:bodyPr>
          <a:lstStyle/>
          <a:p>
            <a:pPr lvl="0" algn="ctr">
              <a:spcBef>
                <a:spcPts val="0"/>
              </a:spcBef>
              <a:buNone/>
            </a:pPr>
            <a:r>
              <a:rPr b="1" lang="en" sz="3600">
                <a:solidFill>
                  <a:srgbClr val="FFFFFF"/>
                </a:solidFill>
                <a:latin typeface="Syncopate"/>
                <a:ea typeface="Syncopate"/>
                <a:cs typeface="Syncopate"/>
                <a:sym typeface="Syncopate"/>
              </a:rPr>
              <a:t>By Olga Redko</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623400"/>
          </a:xfrm>
          <a:prstGeom prst="rect">
            <a:avLst/>
          </a:prstGeom>
        </p:spPr>
        <p:txBody>
          <a:bodyPr anchorCtr="0" anchor="t" bIns="91425" lIns="91425" rIns="91425" tIns="91425">
            <a:noAutofit/>
          </a:bodyPr>
          <a:lstStyle/>
          <a:p>
            <a:pPr lvl="0">
              <a:spcBef>
                <a:spcPts val="0"/>
              </a:spcBef>
              <a:buNone/>
            </a:pPr>
            <a:r>
              <a:rPr lang="en" sz="3600">
                <a:latin typeface="Syncopate"/>
                <a:ea typeface="Syncopate"/>
                <a:cs typeface="Syncopate"/>
                <a:sym typeface="Syncopate"/>
              </a:rPr>
              <a:t>Recursion</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spcAft>
                <a:spcPts val="0"/>
              </a:spcAft>
              <a:buNone/>
            </a:pPr>
            <a:r>
              <a:rPr lang="en">
                <a:solidFill>
                  <a:schemeClr val="dk2"/>
                </a:solidFill>
                <a:latin typeface="Roboto"/>
                <a:ea typeface="Roboto"/>
                <a:cs typeface="Roboto"/>
                <a:sym typeface="Roboto"/>
              </a:rPr>
              <a:t>Recursion is the process of repeating similar actions that become simpler until a base case is reached. If a base case is not reached, recursion progresses infinitely. An example of recursion is a tree that splits into two branches. These two branches may each split into two more branches, and these new branches may split into two branches again. This process may repeat indefinitely unless a base case, or a real “limit,” is defined.</a:t>
            </a:r>
          </a:p>
          <a:p>
            <a:pPr lvl="0" rtl="0">
              <a:spcBef>
                <a:spcPts val="0"/>
              </a:spcBef>
              <a:spcAft>
                <a:spcPts val="0"/>
              </a:spcAft>
              <a:buClr>
                <a:schemeClr val="dk2"/>
              </a:buClr>
              <a:buSzPct val="61111"/>
              <a:buFont typeface="Arial"/>
              <a:buNone/>
            </a:pPr>
            <a:r>
              <a:t/>
            </a:r>
            <a:endParaRPr>
              <a:solidFill>
                <a:schemeClr val="dk2"/>
              </a:solidFill>
              <a:latin typeface="Roboto"/>
              <a:ea typeface="Roboto"/>
              <a:cs typeface="Roboto"/>
              <a:sym typeface="Roboto"/>
            </a:endParaRPr>
          </a:p>
        </p:txBody>
      </p:sp>
      <p:pic>
        <p:nvPicPr>
          <p:cNvPr id="67" name="Shape 67"/>
          <p:cNvPicPr preferRelativeResize="0"/>
          <p:nvPr/>
        </p:nvPicPr>
        <p:blipFill>
          <a:blip r:embed="rId3">
            <a:alphaModFix/>
          </a:blip>
          <a:stretch>
            <a:fillRect/>
          </a:stretch>
        </p:blipFill>
        <p:spPr>
          <a:xfrm>
            <a:off x="437925" y="3128174"/>
            <a:ext cx="2630982" cy="1973249"/>
          </a:xfrm>
          <a:prstGeom prst="rect">
            <a:avLst/>
          </a:prstGeom>
          <a:noFill/>
          <a:ln>
            <a:noFill/>
          </a:ln>
        </p:spPr>
      </p:pic>
      <p:pic>
        <p:nvPicPr>
          <p:cNvPr id="68" name="Shape 68"/>
          <p:cNvPicPr preferRelativeResize="0"/>
          <p:nvPr/>
        </p:nvPicPr>
        <p:blipFill>
          <a:blip r:embed="rId4">
            <a:alphaModFix/>
          </a:blip>
          <a:stretch>
            <a:fillRect/>
          </a:stretch>
        </p:blipFill>
        <p:spPr>
          <a:xfrm>
            <a:off x="5448524" y="2938850"/>
            <a:ext cx="3155525" cy="2114200"/>
          </a:xfrm>
          <a:prstGeom prst="rect">
            <a:avLst/>
          </a:prstGeom>
          <a:noFill/>
          <a:ln>
            <a:noFill/>
          </a:ln>
        </p:spPr>
      </p:pic>
      <p:pic>
        <p:nvPicPr>
          <p:cNvPr id="69" name="Shape 69"/>
          <p:cNvPicPr preferRelativeResize="0"/>
          <p:nvPr/>
        </p:nvPicPr>
        <p:blipFill>
          <a:blip r:embed="rId5">
            <a:alphaModFix/>
          </a:blip>
          <a:stretch>
            <a:fillRect/>
          </a:stretch>
        </p:blipFill>
        <p:spPr>
          <a:xfrm>
            <a:off x="3092850" y="3128175"/>
            <a:ext cx="2466517" cy="1973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623400"/>
          </a:xfrm>
          <a:prstGeom prst="rect">
            <a:avLst/>
          </a:prstGeom>
        </p:spPr>
        <p:txBody>
          <a:bodyPr anchorCtr="0" anchor="t" bIns="91425" lIns="91425" rIns="91425" tIns="91425">
            <a:noAutofit/>
          </a:bodyPr>
          <a:lstStyle/>
          <a:p>
            <a:pPr lvl="0">
              <a:spcBef>
                <a:spcPts val="0"/>
              </a:spcBef>
              <a:buNone/>
            </a:pPr>
            <a:r>
              <a:rPr lang="en">
                <a:latin typeface="Syncopate"/>
                <a:ea typeface="Syncopate"/>
                <a:cs typeface="Syncopate"/>
                <a:sym typeface="Syncopate"/>
              </a:rPr>
              <a:t>Divide and Conquer</a:t>
            </a:r>
          </a:p>
        </p:txBody>
      </p:sp>
      <p:sp>
        <p:nvSpPr>
          <p:cNvPr id="75" name="Shape 7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2400">
                <a:solidFill>
                  <a:srgbClr val="000000"/>
                </a:solidFill>
                <a:latin typeface="Roboto"/>
                <a:ea typeface="Roboto"/>
                <a:cs typeface="Roboto"/>
                <a:sym typeface="Roboto"/>
              </a:rPr>
              <a:t>Dividing and conquering is the process of simplifying a complicated problem by dividing the problem into smaller, more manageable steps. For example, if I wanted to reach the second floor of a building, I could easily reach it by climbing up a staircase with small, manageable steps.</a:t>
            </a:r>
          </a:p>
        </p:txBody>
      </p:sp>
      <p:pic>
        <p:nvPicPr>
          <p:cNvPr id="76" name="Shape 76"/>
          <p:cNvPicPr preferRelativeResize="0"/>
          <p:nvPr/>
        </p:nvPicPr>
        <p:blipFill>
          <a:blip r:embed="rId3">
            <a:alphaModFix/>
          </a:blip>
          <a:stretch>
            <a:fillRect/>
          </a:stretch>
        </p:blipFill>
        <p:spPr>
          <a:xfrm>
            <a:off x="6500375" y="2938850"/>
            <a:ext cx="2643625" cy="2204650"/>
          </a:xfrm>
          <a:prstGeom prst="rect">
            <a:avLst/>
          </a:prstGeom>
          <a:noFill/>
          <a:ln>
            <a:noFill/>
          </a:ln>
        </p:spPr>
      </p:pic>
      <p:pic>
        <p:nvPicPr>
          <p:cNvPr id="77" name="Shape 77"/>
          <p:cNvPicPr preferRelativeResize="0"/>
          <p:nvPr/>
        </p:nvPicPr>
        <p:blipFill>
          <a:blip r:embed="rId4">
            <a:alphaModFix/>
          </a:blip>
          <a:stretch>
            <a:fillRect/>
          </a:stretch>
        </p:blipFill>
        <p:spPr>
          <a:xfrm>
            <a:off x="1204550" y="3364825"/>
            <a:ext cx="1710299" cy="17102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623400"/>
          </a:xfrm>
          <a:prstGeom prst="rect">
            <a:avLst/>
          </a:prstGeom>
        </p:spPr>
        <p:txBody>
          <a:bodyPr anchorCtr="0" anchor="t" bIns="91425" lIns="91425" rIns="91425" tIns="91425">
            <a:noAutofit/>
          </a:bodyPr>
          <a:lstStyle/>
          <a:p>
            <a:pPr lvl="0">
              <a:spcBef>
                <a:spcPts val="0"/>
              </a:spcBef>
              <a:buNone/>
            </a:pPr>
            <a:r>
              <a:rPr lang="en">
                <a:latin typeface="Syncopate"/>
                <a:ea typeface="Syncopate"/>
                <a:cs typeface="Syncopate"/>
                <a:sym typeface="Syncopate"/>
              </a:rPr>
              <a:t>Original Recursive Program</a:t>
            </a:r>
          </a:p>
        </p:txBody>
      </p:sp>
      <p:sp>
        <p:nvSpPr>
          <p:cNvPr id="83" name="Shape 8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just">
              <a:spcBef>
                <a:spcPts val="0"/>
              </a:spcBef>
              <a:spcAft>
                <a:spcPts val="0"/>
              </a:spcAft>
              <a:buClr>
                <a:schemeClr val="dk2"/>
              </a:buClr>
              <a:buSzPct val="61111"/>
              <a:buFont typeface="Arial"/>
              <a:buNone/>
            </a:pPr>
            <a:r>
              <a:rPr lang="en">
                <a:solidFill>
                  <a:schemeClr val="dk2"/>
                </a:solidFill>
                <a:latin typeface="Roboto"/>
                <a:ea typeface="Roboto"/>
                <a:cs typeface="Roboto"/>
                <a:sym typeface="Roboto"/>
              </a:rPr>
              <a:t>Given the following definition for f(x), evaluate f (100).</a:t>
            </a:r>
          </a:p>
          <a:p>
            <a:pPr lvl="0" rtl="0" algn="just">
              <a:spcBef>
                <a:spcPts val="0"/>
              </a:spcBef>
              <a:spcAft>
                <a:spcPts val="0"/>
              </a:spcAft>
              <a:buClr>
                <a:schemeClr val="dk2"/>
              </a:buClr>
              <a:buSzPct val="61111"/>
              <a:buFont typeface="Arial"/>
              <a:buNone/>
            </a:pPr>
            <a:r>
              <a:rPr lang="en">
                <a:solidFill>
                  <a:schemeClr val="dk2"/>
                </a:solidFill>
                <a:latin typeface="Roboto"/>
                <a:ea typeface="Roboto"/>
                <a:cs typeface="Roboto"/>
                <a:sym typeface="Roboto"/>
              </a:rPr>
              <a:t>		f(x/2 + 2) - 1 if x &gt; 20</a:t>
            </a:r>
          </a:p>
          <a:p>
            <a:pPr lvl="0" rtl="0" algn="just">
              <a:spcBef>
                <a:spcPts val="0"/>
              </a:spcBef>
              <a:spcAft>
                <a:spcPts val="0"/>
              </a:spcAft>
              <a:buClr>
                <a:schemeClr val="dk2"/>
              </a:buClr>
              <a:buSzPct val="61111"/>
              <a:buFont typeface="Arial"/>
              <a:buNone/>
            </a:pPr>
            <a:r>
              <a:rPr lang="en">
                <a:solidFill>
                  <a:schemeClr val="dk2"/>
                </a:solidFill>
                <a:latin typeface="Roboto"/>
                <a:ea typeface="Roboto"/>
                <a:cs typeface="Roboto"/>
                <a:sym typeface="Roboto"/>
              </a:rPr>
              <a:t>f(x) = { </a:t>
            </a:r>
          </a:p>
          <a:p>
            <a:pPr lvl="0" rtl="0" algn="just">
              <a:spcBef>
                <a:spcPts val="0"/>
              </a:spcBef>
              <a:spcAft>
                <a:spcPts val="0"/>
              </a:spcAft>
              <a:buNone/>
            </a:pPr>
            <a:r>
              <a:rPr lang="en">
                <a:solidFill>
                  <a:schemeClr val="dk2"/>
                </a:solidFill>
                <a:latin typeface="Roboto"/>
                <a:ea typeface="Roboto"/>
                <a:cs typeface="Roboto"/>
                <a:sym typeface="Roboto"/>
              </a:rPr>
              <a:t>		15	               if x &lt;= 20</a:t>
            </a:r>
          </a:p>
          <a:p>
            <a:pPr lvl="0" rtl="0" algn="just">
              <a:spcBef>
                <a:spcPts val="0"/>
              </a:spcBef>
              <a:spcAft>
                <a:spcPts val="0"/>
              </a:spcAft>
              <a:buClr>
                <a:schemeClr val="dk2"/>
              </a:buClr>
              <a:buSzPct val="61111"/>
              <a:buFont typeface="Arial"/>
              <a:buNone/>
            </a:pPr>
            <a:r>
              <a:t/>
            </a:r>
            <a:endParaRPr>
              <a:solidFill>
                <a:schemeClr val="dk2"/>
              </a:solidFill>
              <a:latin typeface="Roboto"/>
              <a:ea typeface="Roboto"/>
              <a:cs typeface="Roboto"/>
              <a:sym typeface="Roboto"/>
            </a:endParaRPr>
          </a:p>
        </p:txBody>
      </p:sp>
      <p:pic>
        <p:nvPicPr>
          <p:cNvPr id="84" name="Shape 84"/>
          <p:cNvPicPr preferRelativeResize="0"/>
          <p:nvPr/>
        </p:nvPicPr>
        <p:blipFill>
          <a:blip r:embed="rId3">
            <a:alphaModFix/>
          </a:blip>
          <a:stretch>
            <a:fillRect/>
          </a:stretch>
        </p:blipFill>
        <p:spPr>
          <a:xfrm>
            <a:off x="311699" y="2518574"/>
            <a:ext cx="4211224" cy="2539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623400"/>
          </a:xfrm>
          <a:prstGeom prst="rect">
            <a:avLst/>
          </a:prstGeom>
        </p:spPr>
        <p:txBody>
          <a:bodyPr anchorCtr="0" anchor="t" bIns="91425" lIns="91425" rIns="91425" tIns="91425">
            <a:noAutofit/>
          </a:bodyPr>
          <a:lstStyle/>
          <a:p>
            <a:pPr lvl="0">
              <a:spcBef>
                <a:spcPts val="0"/>
              </a:spcBef>
              <a:buNone/>
            </a:pPr>
            <a:r>
              <a:rPr lang="en" sz="1800">
                <a:latin typeface="Syncopate"/>
                <a:ea typeface="Syncopate"/>
                <a:cs typeface="Syncopate"/>
                <a:sym typeface="Syncopate"/>
              </a:rPr>
              <a:t>Simplify, Substitute, and Solve Strategy</a:t>
            </a:r>
          </a:p>
        </p:txBody>
      </p:sp>
      <p:sp>
        <p:nvSpPr>
          <p:cNvPr id="90" name="Shape 9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sz="1200"/>
          </a:p>
        </p:txBody>
      </p:sp>
      <p:pic>
        <p:nvPicPr>
          <p:cNvPr id="91" name="Shape 91"/>
          <p:cNvPicPr preferRelativeResize="0"/>
          <p:nvPr/>
        </p:nvPicPr>
        <p:blipFill>
          <a:blip r:embed="rId3">
            <a:alphaModFix/>
          </a:blip>
          <a:stretch>
            <a:fillRect/>
          </a:stretch>
        </p:blipFill>
        <p:spPr>
          <a:xfrm>
            <a:off x="311700" y="1002024"/>
            <a:ext cx="8520600" cy="381866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