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9494D-B732-4D2B-B6C8-78FD2F0B2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5E7B6E-2084-4A94-B6A2-1C7F195A7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50FDE-1F5F-41AD-BAED-31906BB9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116C-58C9-4A2B-8DCF-043E4E3F346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8572E-D58F-4B36-A94E-72753492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3EB78-729C-4E9B-838E-71CEEE29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8E75-16C5-42B6-B6EE-95B0B4A83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2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F232F-54ED-4CD8-AD92-1A5992CB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BE2790-BD02-4AAD-8B17-6008EDB57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1324D-0C39-4B7C-BA8F-A9F6CD4E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116C-58C9-4A2B-8DCF-043E4E3F346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5E33B-F6E6-47E4-B479-F360EA48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E1E0A-3DDD-4483-BFCE-04EB0DF0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8E75-16C5-42B6-B6EE-95B0B4A83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1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19F127-57F6-4CBC-8A9D-8D133AC75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7F436D-85FA-4AA2-8CB7-D6D550AB4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AC350-8E53-4966-A99B-F976E1E4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116C-58C9-4A2B-8DCF-043E4E3F346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88861-4A91-4313-9A4A-247058F9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1DA56-045A-410D-9A73-F52BD1A8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8E75-16C5-42B6-B6EE-95B0B4A83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1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6D9C2-4F91-4F96-A115-26233400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CADBF-7FE3-474B-9026-EE9A3CD6E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2A66B-435A-4956-BEE2-68CB884B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116C-58C9-4A2B-8DCF-043E4E3F346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E3E21-5AD3-4733-AB2E-ABAD91E2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41ECE-1A78-4C2C-9509-D85B0B80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8E75-16C5-42B6-B6EE-95B0B4A83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6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BDE14-FADB-4F32-8616-4735EFD5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2122DA-CB64-4790-85B0-20A495F13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E5ADF-9FB9-43D2-8734-F29A268E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116C-58C9-4A2B-8DCF-043E4E3F346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8BA5C-8843-4536-8869-ABD2CF63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5874E-B0CD-4A1A-94DE-C9BA95A9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8E75-16C5-42B6-B6EE-95B0B4A83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2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9F7CD-B864-4CE9-AADB-348EF390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220A4-3CDA-4AD3-86E2-4D8ECB101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18988C-66DE-4D71-9633-877657506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49AEB-923E-42A9-9337-4C492BEC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116C-58C9-4A2B-8DCF-043E4E3F346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8F75C-6B09-484B-8DCE-5BF05EF8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1BCBF-F756-4310-93AE-54397357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8E75-16C5-42B6-B6EE-95B0B4A83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67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4AE0F-384B-4E4A-8878-F5A22217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EBA44C-4069-42CF-A6D6-ACEF3F8E3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8ED15A-0E7F-473F-82F2-BB12DBAE3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E23171-A677-4494-B924-0C7C0CE79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D2E964-8889-4FAB-9598-10A7BD28D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D193A8-4F30-4AD0-9688-203AE7CC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116C-58C9-4A2B-8DCF-043E4E3F346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4EC1B8-4079-4E7E-A9A6-E4E0A287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16560C-734B-4668-B429-6E6F58E2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8E75-16C5-42B6-B6EE-95B0B4A83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1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77290-926E-4B40-BDAA-7ED6D24C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78E33B-970D-44D7-B41B-16471699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116C-58C9-4A2B-8DCF-043E4E3F346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6CE5CD-E5BE-448C-B904-CB68B3D0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4F915E-5629-493E-B4AB-BAA8A961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8E75-16C5-42B6-B6EE-95B0B4A83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72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FCAEAD-CA2E-4675-BBF8-DF63B19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116C-58C9-4A2B-8DCF-043E4E3F346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1243A8-D5F5-40F6-8990-0B3591C9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3CA66B-D5E9-4C80-8A6C-A5D380C1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8E75-16C5-42B6-B6EE-95B0B4A83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AA619-C15C-4A0D-9E0F-D10A2C4F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A60A0-8AFF-4F79-BF88-367C5FAA0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B2790B-D65A-4E49-B3D7-C3C39A876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38D7C-4BE0-47B2-9212-5C58C006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116C-58C9-4A2B-8DCF-043E4E3F346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A3EC7-6A7C-4DBF-B940-4064A08F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170BC4-1D2F-4B93-AC8B-7092DAD4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8E75-16C5-42B6-B6EE-95B0B4A83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9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45F25-495F-4FAF-B1CD-5FA3673F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802EB8-D60D-496A-8CB3-B6934CF26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23621D-66B7-4245-BD01-9F70F4014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9D62E-0FFA-49B9-8670-0E44BFBB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116C-58C9-4A2B-8DCF-043E4E3F346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E838F-7D7A-42ED-8E02-910DFEA3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A39AEE-0641-44CB-B077-AD30F843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8E75-16C5-42B6-B6EE-95B0B4A83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2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6DDBF2-92F6-4E79-B463-AD60E6AF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1AEC29-FE5F-4911-8324-D932BD92C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6F257-F46B-496E-B484-2A9D5E0AA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116C-58C9-4A2B-8DCF-043E4E3F346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7AF73-C058-4296-86CB-285600AA1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AD0E0-241B-484D-84B9-2DA3BA363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8E75-16C5-42B6-B6EE-95B0B4A835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6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5.07683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9ED9B3-0FA0-4039-8C4B-D5D0EACA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1" t="1386" r="1182" b="1316"/>
          <a:stretch/>
        </p:blipFill>
        <p:spPr>
          <a:xfrm>
            <a:off x="6165909" y="612261"/>
            <a:ext cx="5637402" cy="57548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AE5986-4FAE-45F2-9D47-8C6BD4D108FE}"/>
              </a:ext>
            </a:extLst>
          </p:cNvPr>
          <p:cNvSpPr txBox="1"/>
          <p:nvPr/>
        </p:nvSpPr>
        <p:spPr>
          <a:xfrm>
            <a:off x="9142983" y="6627168"/>
            <a:ext cx="30444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on the right from 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https://arxiv.org/pdf/1605.07683.pdf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2B6CED2-96BD-4B38-8D98-EF6E50636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86196"/>
              </p:ext>
            </p:extLst>
          </p:nvPr>
        </p:nvGraphicFramePr>
        <p:xfrm>
          <a:off x="330117" y="662946"/>
          <a:ext cx="5184452" cy="17068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55955">
                  <a:extLst>
                    <a:ext uri="{9D8B030D-6E8A-4147-A177-3AD203B41FA5}">
                      <a16:colId xmlns:a16="http://schemas.microsoft.com/office/drawing/2014/main" val="2775852107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493890135"/>
                    </a:ext>
                  </a:extLst>
                </a:gridCol>
                <a:gridCol w="936943">
                  <a:extLst>
                    <a:ext uri="{9D8B030D-6E8A-4147-A177-3AD203B41FA5}">
                      <a16:colId xmlns:a16="http://schemas.microsoft.com/office/drawing/2014/main" val="3361900372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1867720351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1684046830"/>
                    </a:ext>
                  </a:extLst>
                </a:gridCol>
                <a:gridCol w="709930">
                  <a:extLst>
                    <a:ext uri="{9D8B030D-6E8A-4147-A177-3AD203B41FA5}">
                      <a16:colId xmlns:a16="http://schemas.microsoft.com/office/drawing/2014/main" val="1236873287"/>
                    </a:ext>
                  </a:extLst>
                </a:gridCol>
                <a:gridCol w="685159">
                  <a:extLst>
                    <a:ext uri="{9D8B030D-6E8A-4147-A177-3AD203B41FA5}">
                      <a16:colId xmlns:a16="http://schemas.microsoft.com/office/drawing/2014/main" val="695795587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cuisine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range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party size 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 number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01358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French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London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cheap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62643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British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Tokyo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0325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expensive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09943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98A1DD5-FD68-4A69-B8FE-9A749C6FB41C}"/>
              </a:ext>
            </a:extLst>
          </p:cNvPr>
          <p:cNvSpPr txBox="1"/>
          <p:nvPr/>
        </p:nvSpPr>
        <p:spPr>
          <a:xfrm>
            <a:off x="330117" y="293614"/>
            <a:ext cx="42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 - Sample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0AB8CE-12A5-465A-8E9A-C77AA7CE9A67}"/>
              </a:ext>
            </a:extLst>
          </p:cNvPr>
          <p:cNvSpPr txBox="1"/>
          <p:nvPr/>
        </p:nvSpPr>
        <p:spPr>
          <a:xfrm>
            <a:off x="6165909" y="293614"/>
            <a:ext cx="187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4DB988-FD4F-46AE-BC63-E5899473D889}"/>
              </a:ext>
            </a:extLst>
          </p:cNvPr>
          <p:cNvSpPr txBox="1"/>
          <p:nvPr/>
        </p:nvSpPr>
        <p:spPr>
          <a:xfrm>
            <a:off x="330116" y="2682046"/>
            <a:ext cx="518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Pattern - Generate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9AF369-8898-40B1-8C69-B28C1E5E5116}"/>
              </a:ext>
            </a:extLst>
          </p:cNvPr>
          <p:cNvSpPr txBox="1"/>
          <p:nvPr/>
        </p:nvSpPr>
        <p:spPr>
          <a:xfrm>
            <a:off x="330116" y="3562185"/>
            <a:ext cx="5184452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I’d like to book a table for &lt;@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party_size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people in an &lt;@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price_range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price range with &lt;cuisine&gt; food.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7C1F89-0628-4396-9F75-346A51277C14}"/>
              </a:ext>
            </a:extLst>
          </p:cNvPr>
          <p:cNvSpPr txBox="1"/>
          <p:nvPr/>
        </p:nvSpPr>
        <p:spPr>
          <a:xfrm>
            <a:off x="330116" y="3200354"/>
            <a:ext cx="518445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Hello, what can I help you with today?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C62801-7F8B-4DB2-9C97-8E98503ADE40}"/>
              </a:ext>
            </a:extLst>
          </p:cNvPr>
          <p:cNvSpPr txBox="1"/>
          <p:nvPr/>
        </p:nvSpPr>
        <p:spPr>
          <a:xfrm>
            <a:off x="330116" y="4387599"/>
            <a:ext cx="518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call – Query knowledge base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42193ED3-1E11-4D27-922E-B4241C0534E9}"/>
              </a:ext>
            </a:extLst>
          </p:cNvPr>
          <p:cNvSpPr/>
          <p:nvPr/>
        </p:nvSpPr>
        <p:spPr>
          <a:xfrm>
            <a:off x="330116" y="4758440"/>
            <a:ext cx="198783" cy="230832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22AABBD-E30F-43C0-BDCF-EC6E8D4BF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9" t="20526" r="28698" b="77457"/>
          <a:stretch/>
        </p:blipFill>
        <p:spPr>
          <a:xfrm>
            <a:off x="681634" y="4808209"/>
            <a:ext cx="2922104" cy="1192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83387E29-308C-4FF7-AE84-E9C84AD05735}"/>
              </a:ext>
            </a:extLst>
          </p:cNvPr>
          <p:cNvSpPr/>
          <p:nvPr/>
        </p:nvSpPr>
        <p:spPr>
          <a:xfrm rot="10800000">
            <a:off x="5315785" y="5029497"/>
            <a:ext cx="198783" cy="2308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84EEFAD-DB84-4A72-AF52-A7AE0E84B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7" t="35482" r="28354" b="47880"/>
          <a:stretch/>
        </p:blipFill>
        <p:spPr>
          <a:xfrm>
            <a:off x="2293989" y="5054857"/>
            <a:ext cx="2922104" cy="10081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564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101</Words>
  <Application>Microsoft Office PowerPoint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Little Round</dc:creator>
  <cp:lastModifiedBy>Little Round</cp:lastModifiedBy>
  <cp:revision>16</cp:revision>
  <dcterms:created xsi:type="dcterms:W3CDTF">2019-05-28T08:49:37Z</dcterms:created>
  <dcterms:modified xsi:type="dcterms:W3CDTF">2019-05-28T09:37:06Z</dcterms:modified>
</cp:coreProperties>
</file>