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80" r:id="rId4"/>
    <p:sldId id="281" r:id="rId5"/>
    <p:sldId id="282" r:id="rId6"/>
    <p:sldId id="283" r:id="rId7"/>
    <p:sldId id="284" r:id="rId8"/>
    <p:sldId id="286" r:id="rId9"/>
    <p:sldId id="285" r:id="rId10"/>
    <p:sldId id="290" r:id="rId11"/>
    <p:sldId id="287" r:id="rId12"/>
    <p:sldId id="29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9FE63D-0689-4AFC-B197-B5219F0FD52D}">
          <p14:sldIdLst>
            <p14:sldId id="259"/>
            <p14:sldId id="278"/>
            <p14:sldId id="280"/>
            <p14:sldId id="281"/>
            <p14:sldId id="282"/>
            <p14:sldId id="283"/>
            <p14:sldId id="284"/>
            <p14:sldId id="286"/>
            <p14:sldId id="285"/>
            <p14:sldId id="290"/>
            <p14:sldId id="287"/>
            <p14:sldId id="291"/>
          </p14:sldIdLst>
        </p14:section>
        <p14:section name="old" id="{E5C87666-5841-41EF-AE5C-0D811926EA2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00B0F0"/>
    <a:srgbClr val="FF0101"/>
    <a:srgbClr val="01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E75C-B9F5-4B36-A629-804FCF431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DEDC9-1A89-4424-9F57-5AEB66A8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FC73B-61FF-46CA-B8FE-92F2E56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D5925-2A4F-4FC5-B380-DE592B1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9B628-0263-40A6-B391-D85FB1A0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3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39AC8-452F-4C17-866E-DED52B7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9ECB67-85B7-469B-A550-F4FEFAB3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D7CB4-D573-42B6-85AA-694343F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68F42-6497-4E23-B65B-CF6991C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8965A-2AC0-419D-A3BC-AE3D1E5E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773150-121B-48C0-8B6E-C3E674169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1F429B-4D0E-4C24-8770-C78A9482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F01F-9725-40FD-8164-BFB280B0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3D4F-1999-487C-9C89-0E830110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118F5-B964-4FEB-B226-C14BCBF7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4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2BEA7-3E66-4DD9-AB04-F7CFD399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609D6-FA1E-4C9D-BABE-89B62D7A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AB5C-B399-4830-AA08-2857F873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A5EC5-F4AD-4FCD-B14C-F0575CEB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7B7D0-EEB0-4694-9772-765AEABB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6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8457-9F87-4325-8521-1304F092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039A1-BA56-43D0-AD10-ADE1EB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9ABF-1216-42CC-9E12-0915F2BB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2B1AF-7913-4267-9576-F58607E7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816E8-F75E-4610-8EDD-FEE992F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4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16969-477C-4F9D-973F-639790E5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3AB64-78C1-447E-909B-9CD29040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E5909-ED37-4DF4-BFF3-EEB62A3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95267-DA89-4CFD-A53A-F41CF31D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AB75B-F3D8-4300-AA97-CA6D232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0852B-923E-4810-B43F-5D456874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6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D29C-22AC-44AA-B378-08B802B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A7F3-1501-49CF-BF56-577BFB70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930-65D2-4A42-ACE8-C079895F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DB2B38-F300-44F6-849B-8E4437BE8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004A8-9209-4864-8441-069CDEFD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E2FE4-7B79-4CDB-87C9-EAED98B1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1A3A3-A3BF-459B-8D8B-C56D53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D0131-2891-4256-B927-DBAE548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0CC65-2003-43D6-B8DD-38E0D36B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77EF56-83A4-4C29-BA25-F34E56DD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E33C9-639B-4472-9AC0-7D2F944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F0DD3-D7F5-4857-B91A-F01BF92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98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0C828A-525E-40C2-A126-AC47293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DDCAD-0175-4638-9A25-D9FDA95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0EDF2-AF5A-427B-8C59-593D7157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846-4A19-4380-9C68-7A01B133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8286-EE77-4568-91F0-4524581F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E9E24-8DAB-46EA-8E47-075C2B5B3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F85F-75AD-44F8-A60C-FEA28FF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7E53D-A109-4929-A134-0A8AA7E6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733EA-F557-4DDF-B8C5-7DC8C9B3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04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8F261-E53E-427D-BF46-8AA21BE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0F828-6864-4049-969D-EB2F07696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7CF7E-ED98-47D7-8518-039A5026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D39B5-F3A9-46CD-95AA-B691D7DE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ABE62-0FDE-4452-83A3-58C58122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03A63-9702-4479-ADFD-1C86FA19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5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8C185-AADD-4328-B0E7-F4151469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D40CAD-C210-4BC3-B9BB-F63AA3B9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026EB-7D80-4A2F-BEC4-558815E9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13515-5CA9-436E-BC89-01B23C1343DC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A94D3-F65D-4632-9BEA-4DC89D23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A0BD0-30BC-4CFF-9D88-E2ECB93F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99B-94C7-432A-9401-B4F973AF5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4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FB9ACC-C61B-4D06-9074-7BDEDFD148D7}"/>
              </a:ext>
            </a:extLst>
          </p:cNvPr>
          <p:cNvSpPr/>
          <p:nvPr/>
        </p:nvSpPr>
        <p:spPr>
          <a:xfrm>
            <a:off x="1612341" y="4784646"/>
            <a:ext cx="896030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65FA5-BA29-4C7F-885A-568B47D18E46}"/>
              </a:ext>
            </a:extLst>
          </p:cNvPr>
          <p:cNvSpPr/>
          <p:nvPr/>
        </p:nvSpPr>
        <p:spPr>
          <a:xfrm>
            <a:off x="534833" y="4423998"/>
            <a:ext cx="9252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MOD</a:t>
            </a:r>
          </a:p>
          <a:p>
            <a:pPr algn="ctr"/>
            <a:r>
              <a:rPr lang="en-US" altLang="zh-CN" sz="3200" b="1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26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A1ECB5-EDD8-4358-A0E4-A0E45C5A5C99}"/>
              </a:ext>
            </a:extLst>
          </p:cNvPr>
          <p:cNvSpPr/>
          <p:nvPr/>
        </p:nvSpPr>
        <p:spPr>
          <a:xfrm>
            <a:off x="1957068" y="2934822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rgbClr val="4472C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FE471A-1493-4478-A3B6-5AE86AC0D153}"/>
              </a:ext>
            </a:extLst>
          </p:cNvPr>
          <p:cNvSpPr/>
          <p:nvPr/>
        </p:nvSpPr>
        <p:spPr>
          <a:xfrm>
            <a:off x="1957068" y="4112706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19 7  4  16 20 8  2  10 1  17 14 22 13 5  14 23 9  20 12 15 18 14 21 4  17 0  11 0  25 24 3  14 6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D2EF85-DEA3-4998-95DF-667C2BB14789}"/>
              </a:ext>
            </a:extLst>
          </p:cNvPr>
          <p:cNvSpPr/>
          <p:nvPr/>
        </p:nvSpPr>
        <p:spPr>
          <a:xfrm>
            <a:off x="1957068" y="4446379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37 26 4  33 35 19 2  29 9  30 34 34 31 24 14 40 24 31 12 34 26 27 41 16 35 19 11 17 40 35 3  33 14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F5AEBA-86E1-4E63-87D1-3E87A8C24DD1}"/>
              </a:ext>
            </a:extLst>
          </p:cNvPr>
          <p:cNvSpPr/>
          <p:nvPr/>
        </p:nvSpPr>
        <p:spPr>
          <a:xfrm>
            <a:off x="1957068" y="4785308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11 0  4  7  9  19 2  3  9  4  8  8  5  24 14 14 24 5  12 8  0  1  15 16 9  19 11 17 14 9  3  7  14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FB9ACC-C61B-4D06-9074-7BDEDFD148D7}"/>
              </a:ext>
            </a:extLst>
          </p:cNvPr>
          <p:cNvSpPr/>
          <p:nvPr/>
        </p:nvSpPr>
        <p:spPr>
          <a:xfrm>
            <a:off x="1612341" y="5121330"/>
            <a:ext cx="8960301" cy="5275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760D999-0524-452C-B326-E2C69BEF0734}"/>
              </a:ext>
            </a:extLst>
          </p:cNvPr>
          <p:cNvSpPr/>
          <p:nvPr/>
        </p:nvSpPr>
        <p:spPr>
          <a:xfrm>
            <a:off x="1926929" y="506410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laehjtcdjeiifyooyfmiabpqjtlrojdho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673ED8-27B2-40B5-83BC-64BA21F8275B}"/>
              </a:ext>
            </a:extLst>
          </p:cNvPr>
          <p:cNvSpPr/>
          <p:nvPr/>
        </p:nvSpPr>
        <p:spPr>
          <a:xfrm>
            <a:off x="1957068" y="2934822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rgbClr val="4472C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EB548D-D5D8-4956-9E2E-F69F9C06274C}"/>
              </a:ext>
            </a:extLst>
          </p:cNvPr>
          <p:cNvSpPr/>
          <p:nvPr/>
        </p:nvSpPr>
        <p:spPr>
          <a:xfrm>
            <a:off x="1957068" y="4112706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19 7  4  16 20 8  2  10 1  17 14 22 13 5  14 23 9  20 12 15 18 14 21 4  17 0  11 0  25 24 3  14 6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41B68F-8C41-4A07-8BBC-7E53C4A70EA3}"/>
              </a:ext>
            </a:extLst>
          </p:cNvPr>
          <p:cNvSpPr/>
          <p:nvPr/>
        </p:nvSpPr>
        <p:spPr>
          <a:xfrm>
            <a:off x="1957068" y="4446379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37 26 4  33 35 19 2  29 9  30 34 34 31 24 14 40 24 31 12 34 26 27 41 16 35 19 11 17 40 35 3  33 14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748F46-A2CA-420C-A84C-CCD429630740}"/>
              </a:ext>
            </a:extLst>
          </p:cNvPr>
          <p:cNvSpPr/>
          <p:nvPr/>
        </p:nvSpPr>
        <p:spPr>
          <a:xfrm>
            <a:off x="1957068" y="4785308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11 0  4  7  9  19 2  3  9  4  8  8  5  24 14 14 24 5  12 8  0  1  15 16 9  19 11 17 14 9  3  7  14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1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  <a:latin typeface="Source Code Variable" panose="020B0509030403020204" pitchFamily="49" charset="0"/>
              </a:rPr>
              <a:t>laehjtcdjeiifyooyfmiabpqjtlrojdho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760D999-0524-452C-B326-E2C69BEF0734}"/>
              </a:ext>
            </a:extLst>
          </p:cNvPr>
          <p:cNvSpPr/>
          <p:nvPr/>
        </p:nvSpPr>
        <p:spPr>
          <a:xfrm>
            <a:off x="1926929" y="5064105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chemeClr val="accent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laehjtcdjeiifyooyfmiabpqjtlrojdho</a:t>
            </a:r>
            <a:endParaRPr lang="en-US" altLang="zh-CN" sz="3200" dirty="0">
              <a:solidFill>
                <a:schemeClr val="accent4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673ED8-27B2-40B5-83BC-64BA21F8275B}"/>
              </a:ext>
            </a:extLst>
          </p:cNvPr>
          <p:cNvSpPr/>
          <p:nvPr/>
        </p:nvSpPr>
        <p:spPr>
          <a:xfrm>
            <a:off x="1957068" y="2934822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rgbClr val="4472C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EB548D-D5D8-4956-9E2E-F69F9C06274C}"/>
              </a:ext>
            </a:extLst>
          </p:cNvPr>
          <p:cNvSpPr/>
          <p:nvPr/>
        </p:nvSpPr>
        <p:spPr>
          <a:xfrm>
            <a:off x="1957068" y="4112706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19 7  4  16 20 8  2  10 1  17 14 22 13 5  14 23 9  20 12 15 18 14 21 4  17 0  11 0  25 24 3  14 6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41B68F-8C41-4A07-8BBC-7E53C4A70EA3}"/>
              </a:ext>
            </a:extLst>
          </p:cNvPr>
          <p:cNvSpPr/>
          <p:nvPr/>
        </p:nvSpPr>
        <p:spPr>
          <a:xfrm>
            <a:off x="1957068" y="4446379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37 26 4  33 35 19 2  29 9  30 34 34 31 24 14 40 24 31 12 34 26 27 41 16 35 19 11 17 40 35 3  33 14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748F46-A2CA-420C-A84C-CCD429630740}"/>
              </a:ext>
            </a:extLst>
          </p:cNvPr>
          <p:cNvSpPr/>
          <p:nvPr/>
        </p:nvSpPr>
        <p:spPr>
          <a:xfrm>
            <a:off x="1957068" y="4785308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11 0  4  7  9  19 2  3  9  4  8  8  5  24 14 14 24 5  12 8  0  1  15 16 9  19 11 17 14 9  3  7  14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99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3000">
        <p159:morph option="byChar"/>
      </p:transition>
    </mc:Choice>
    <mc:Fallback>
      <p:transition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9770420" y="1067773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C7C3C1-AD3B-42DD-BEC9-FF12D619DCD3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3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6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AA9EFE-FABD-4A68-9497-147ECC111A93}"/>
              </a:ext>
            </a:extLst>
          </p:cNvPr>
          <p:cNvSpPr/>
          <p:nvPr/>
        </p:nvSpPr>
        <p:spPr>
          <a:xfrm>
            <a:off x="1957068" y="2934822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rgbClr val="4472C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66BB54-A85F-40A9-BAD5-C0309FF22125}"/>
              </a:ext>
            </a:extLst>
          </p:cNvPr>
          <p:cNvSpPr/>
          <p:nvPr/>
        </p:nvSpPr>
        <p:spPr>
          <a:xfrm>
            <a:off x="1957068" y="4112706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19 7  4  16 20 8  2  10 1  17 14 22 13 5  14 23 9  20 12 15 18 14 21 4  17 0  11 0  25 24 3  14 6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4ED5AA-36BA-465D-A00C-B9904868AF66}"/>
              </a:ext>
            </a:extLst>
          </p:cNvPr>
          <p:cNvSpPr/>
          <p:nvPr/>
        </p:nvSpPr>
        <p:spPr>
          <a:xfrm>
            <a:off x="1612341" y="2917749"/>
            <a:ext cx="896030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FB9ACC-C61B-4D06-9074-7BDEDFD148D7}"/>
              </a:ext>
            </a:extLst>
          </p:cNvPr>
          <p:cNvSpPr/>
          <p:nvPr/>
        </p:nvSpPr>
        <p:spPr>
          <a:xfrm>
            <a:off x="1612341" y="4089991"/>
            <a:ext cx="896030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4D843D65-AA52-410B-A106-834DC7A75046}"/>
              </a:ext>
            </a:extLst>
          </p:cNvPr>
          <p:cNvSpPr/>
          <p:nvPr/>
        </p:nvSpPr>
        <p:spPr>
          <a:xfrm>
            <a:off x="771973" y="3193202"/>
            <a:ext cx="914400" cy="914400"/>
          </a:xfrm>
          <a:prstGeom prst="plus">
            <a:avLst>
              <a:gd name="adj" fmla="val 4343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2D4E64-4E77-4DDA-A1CA-DF52212C519C}"/>
              </a:ext>
            </a:extLst>
          </p:cNvPr>
          <p:cNvSpPr/>
          <p:nvPr/>
        </p:nvSpPr>
        <p:spPr>
          <a:xfrm>
            <a:off x="1957068" y="2934822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rgbClr val="4472C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E62E8D-5D8D-4316-B532-598C5AAB4FCA}"/>
              </a:ext>
            </a:extLst>
          </p:cNvPr>
          <p:cNvSpPr/>
          <p:nvPr/>
        </p:nvSpPr>
        <p:spPr>
          <a:xfrm>
            <a:off x="1957068" y="4112706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19 7  4  16 20 8  2  10 1  17 14 22 13 5  14 23 9  20 12 15 18 14 21 4  17 0  11 0  25 24 3  14 6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4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FB9ACC-C61B-4D06-9074-7BDEDFD148D7}"/>
              </a:ext>
            </a:extLst>
          </p:cNvPr>
          <p:cNvSpPr/>
          <p:nvPr/>
        </p:nvSpPr>
        <p:spPr>
          <a:xfrm>
            <a:off x="1612341" y="4450212"/>
            <a:ext cx="896030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6" name="十字形 25">
            <a:extLst>
              <a:ext uri="{FF2B5EF4-FFF2-40B4-BE49-F238E27FC236}">
                <a16:creationId xmlns:a16="http://schemas.microsoft.com/office/drawing/2014/main" id="{A2119DC8-5EC3-46B5-AAB9-8924695F9C40}"/>
              </a:ext>
            </a:extLst>
          </p:cNvPr>
          <p:cNvSpPr/>
          <p:nvPr/>
        </p:nvSpPr>
        <p:spPr>
          <a:xfrm>
            <a:off x="771973" y="3193202"/>
            <a:ext cx="914400" cy="914400"/>
          </a:xfrm>
          <a:prstGeom prst="plus">
            <a:avLst>
              <a:gd name="adj" fmla="val 4343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4A06AD-E201-4876-8056-D8C5E5456521}"/>
              </a:ext>
            </a:extLst>
          </p:cNvPr>
          <p:cNvSpPr/>
          <p:nvPr/>
        </p:nvSpPr>
        <p:spPr>
          <a:xfrm>
            <a:off x="1957068" y="2934822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rgbClr val="4472C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047A23-15E5-47E0-A2AD-9C167CA2D494}"/>
              </a:ext>
            </a:extLst>
          </p:cNvPr>
          <p:cNvSpPr/>
          <p:nvPr/>
        </p:nvSpPr>
        <p:spPr>
          <a:xfrm>
            <a:off x="1957068" y="4112706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19 7  4  16 20 8  2  10 1  17 14 22 13 5  14 23 9  20 12 15 18 14 21 4  17 0  11 0  25 24 3  14 6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35202D-3FFD-48A4-911E-05E136FD14D3}"/>
              </a:ext>
            </a:extLst>
          </p:cNvPr>
          <p:cNvSpPr/>
          <p:nvPr/>
        </p:nvSpPr>
        <p:spPr>
          <a:xfrm>
            <a:off x="1957068" y="4446379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37 26 4  33 35 19 2  29 9  30 34 34 31 24 14 40 24 31 12 34 26 27 41 16 35 19 11 17 40 35 3  33 14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18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FB9ACC-C61B-4D06-9074-7BDEDFD148D7}"/>
              </a:ext>
            </a:extLst>
          </p:cNvPr>
          <p:cNvSpPr/>
          <p:nvPr/>
        </p:nvSpPr>
        <p:spPr>
          <a:xfrm>
            <a:off x="1612341" y="4450212"/>
            <a:ext cx="896030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232AFA-5BBF-40AB-AF30-EDDA92B4CC4C}"/>
              </a:ext>
            </a:extLst>
          </p:cNvPr>
          <p:cNvSpPr/>
          <p:nvPr/>
        </p:nvSpPr>
        <p:spPr>
          <a:xfrm>
            <a:off x="1957068" y="2934822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rgbClr val="4472C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3490E5B-2169-4778-92ED-A3CED381DBC3}"/>
              </a:ext>
            </a:extLst>
          </p:cNvPr>
          <p:cNvSpPr/>
          <p:nvPr/>
        </p:nvSpPr>
        <p:spPr>
          <a:xfrm>
            <a:off x="1957068" y="4112706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19 7  4  16 20 8  2  10 1  17 14 22 13 5  14 23 9  20 12 15 18 14 21 4  17 0  11 0  25 24 3  14 6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E0130B-9DC3-44C0-BEBB-C66A6F6DA560}"/>
              </a:ext>
            </a:extLst>
          </p:cNvPr>
          <p:cNvSpPr/>
          <p:nvPr/>
        </p:nvSpPr>
        <p:spPr>
          <a:xfrm>
            <a:off x="1957068" y="4446379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37 26 4  33 35 19 2  29 9  30 34 34 31 24 14 40 24 31 12 34 26 27 41 16 35 19 11 17 40 35 3  33 14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1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2BD90BE-5C94-49CB-98F0-A447EF788A45}"/>
              </a:ext>
            </a:extLst>
          </p:cNvPr>
          <p:cNvSpPr/>
          <p:nvPr/>
        </p:nvSpPr>
        <p:spPr>
          <a:xfrm>
            <a:off x="0" y="0"/>
            <a:ext cx="12192000" cy="77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1124DE-B484-4675-9907-A478CF687400}"/>
              </a:ext>
            </a:extLst>
          </p:cNvPr>
          <p:cNvSpPr txBox="1"/>
          <p:nvPr/>
        </p:nvSpPr>
        <p:spPr>
          <a:xfrm>
            <a:off x="238350" y="137662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维吉尼亚密码（</a:t>
            </a:r>
            <a:r>
              <a:rPr lang="en-US" altLang="zh-CN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Vigenère Cipher</a:t>
            </a:r>
            <a:r>
              <a:rPr lang="zh-CN" altLang="en-US" sz="2800" dirty="0">
                <a:latin typeface="Gen Jyuu Gothic Normal" panose="020B0202020203020207" pitchFamily="34" charset="-128"/>
                <a:ea typeface="Gen Jyuu Gothic Normal" panose="020B0202020203020207" pitchFamily="34" charset="-128"/>
                <a:cs typeface="Gen Jyuu Gothic Normal" panose="020B0202020203020207" pitchFamily="34" charset="-128"/>
              </a:rPr>
              <a:t>）</a:t>
            </a:r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0F146C1-D5D7-4973-B5D7-2CE6AD920472}"/>
              </a:ext>
            </a:extLst>
          </p:cNvPr>
          <p:cNvSpPr/>
          <p:nvPr/>
        </p:nvSpPr>
        <p:spPr>
          <a:xfrm>
            <a:off x="1686373" y="100264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26F7-67C8-4C00-9273-2B5AEC69FAC8}"/>
              </a:ext>
            </a:extLst>
          </p:cNvPr>
          <p:cNvSpPr txBox="1"/>
          <p:nvPr/>
        </p:nvSpPr>
        <p:spPr>
          <a:xfrm>
            <a:off x="502211" y="13037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plain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84D928-0D3B-49F1-8326-39F34D715F60}"/>
              </a:ext>
            </a:extLst>
          </p:cNvPr>
          <p:cNvSpPr txBox="1"/>
          <p:nvPr/>
        </p:nvSpPr>
        <p:spPr>
          <a:xfrm>
            <a:off x="616023" y="1067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明文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1CD7ED-9DEA-4AB2-80FA-DBB93A396BDF}"/>
              </a:ext>
            </a:extLst>
          </p:cNvPr>
          <p:cNvSpPr/>
          <p:nvPr/>
        </p:nvSpPr>
        <p:spPr>
          <a:xfrm>
            <a:off x="-3507" y="1903951"/>
            <a:ext cx="12192000" cy="3886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70D60-E8E0-48D1-82B5-ECD63734AEAF}"/>
              </a:ext>
            </a:extLst>
          </p:cNvPr>
          <p:cNvSpPr txBox="1"/>
          <p:nvPr/>
        </p:nvSpPr>
        <p:spPr>
          <a:xfrm>
            <a:off x="2312634" y="627930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ource Code Variable" panose="020B0509030403020204" pitchFamily="49" charset="0"/>
                <a:ea typeface="Source Code Variable" panose="020B0509030403020204" pitchFamily="49" charset="0"/>
              </a:rPr>
              <a:t>cypher</a:t>
            </a:r>
            <a:endParaRPr lang="zh-CN" altLang="en-US" dirty="0">
              <a:latin typeface="Source Code Variable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6729A9-8CDD-4937-BD11-519FD68F4356}"/>
              </a:ext>
            </a:extLst>
          </p:cNvPr>
          <p:cNvSpPr txBox="1"/>
          <p:nvPr/>
        </p:nvSpPr>
        <p:spPr>
          <a:xfrm>
            <a:off x="2447508" y="6024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Gen Jyuu Gothic Bold" panose="020B0602020203020207" pitchFamily="34" charset="-128"/>
                <a:ea typeface="Gen Jyuu Gothic Bold" panose="020B0602020203020207" pitchFamily="34" charset="-128"/>
                <a:cs typeface="Gen Jyuu Gothic Bold" panose="020B0602020203020207" pitchFamily="34" charset="-128"/>
              </a:rPr>
              <a:t>密文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FB9ACC-C61B-4D06-9074-7BDEDFD148D7}"/>
              </a:ext>
            </a:extLst>
          </p:cNvPr>
          <p:cNvSpPr/>
          <p:nvPr/>
        </p:nvSpPr>
        <p:spPr>
          <a:xfrm>
            <a:off x="1612341" y="4450212"/>
            <a:ext cx="8960301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817D03E6-C81A-4235-9778-F4BC370B6306}"/>
              </a:ext>
            </a:extLst>
          </p:cNvPr>
          <p:cNvSpPr/>
          <p:nvPr/>
        </p:nvSpPr>
        <p:spPr>
          <a:xfrm>
            <a:off x="3523561" y="6021089"/>
            <a:ext cx="6092493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  <a:latin typeface="Source Code Variable" panose="020B0509030403020204" pitchFamily="49" charset="0"/>
            </a:endParaRPr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06712FD7-601B-4289-B2CB-5D6D1D95027B}"/>
              </a:ext>
            </a:extLst>
          </p:cNvPr>
          <p:cNvSpPr/>
          <p:nvPr/>
        </p:nvSpPr>
        <p:spPr>
          <a:xfrm>
            <a:off x="9681031" y="1013322"/>
            <a:ext cx="2017744" cy="670440"/>
          </a:xfrm>
          <a:prstGeom prst="foldedCorner">
            <a:avLst>
              <a:gd name="adj" fmla="val 2928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endParaRPr lang="en-US" altLang="zh-CN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C296E5E-8942-41C0-98AD-6601BD11494C}"/>
              </a:ext>
            </a:extLst>
          </p:cNvPr>
          <p:cNvGrpSpPr/>
          <p:nvPr/>
        </p:nvGrpSpPr>
        <p:grpSpPr>
          <a:xfrm>
            <a:off x="7918665" y="1067773"/>
            <a:ext cx="1563248" cy="605316"/>
            <a:chOff x="7705299" y="1067773"/>
            <a:chExt cx="1563248" cy="60531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CA96F5-201A-42B1-AE20-FEAB88D5A570}"/>
                </a:ext>
              </a:extLst>
            </p:cNvPr>
            <p:cNvSpPr txBox="1"/>
            <p:nvPr/>
          </p:nvSpPr>
          <p:spPr>
            <a:xfrm>
              <a:off x="7705299" y="130375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Source Code Variable" panose="020B0509030403020204" pitchFamily="49" charset="0"/>
                  <a:ea typeface="Source Code Variable" panose="020B0509030403020204" pitchFamily="49" charset="0"/>
                </a:rPr>
                <a:t>secret-key</a:t>
              </a:r>
              <a:endParaRPr lang="zh-CN" altLang="en-US" dirty="0">
                <a:latin typeface="Source Code Variable" panose="020B050903040302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6FC529-E21B-4F9F-A1EA-A352AE75F0AB}"/>
                </a:ext>
              </a:extLst>
            </p:cNvPr>
            <p:cNvSpPr txBox="1"/>
            <p:nvPr/>
          </p:nvSpPr>
          <p:spPr>
            <a:xfrm>
              <a:off x="8163757" y="106777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Gen Jyuu Gothic Normal" panose="020B0202020203020207" pitchFamily="34" charset="-128"/>
                  <a:ea typeface="Gen Jyuu Gothic Normal" panose="020B0202020203020207" pitchFamily="34" charset="-128"/>
                  <a:cs typeface="Gen Jyuu Gothic Normal" panose="020B0202020203020207" pitchFamily="34" charset="-128"/>
                </a:rPr>
                <a:t>密钥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B1B4AD1-DCC9-4489-92DA-74C6B264527B}"/>
              </a:ext>
            </a:extLst>
          </p:cNvPr>
          <p:cNvSpPr/>
          <p:nvPr/>
        </p:nvSpPr>
        <p:spPr>
          <a:xfrm>
            <a:off x="1926929" y="3554701"/>
            <a:ext cx="8331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thequickbrownfoxjumpsoveralazydog</a:t>
            </a:r>
            <a:endParaRPr lang="en-US" altLang="zh-CN" sz="3200" dirty="0">
              <a:solidFill>
                <a:sysClr val="windowText" lastClr="000000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07A8E9-0B53-41D6-BAA8-D4F5B3D0B481}"/>
              </a:ext>
            </a:extLst>
          </p:cNvPr>
          <p:cNvSpPr/>
          <p:nvPr/>
        </p:nvSpPr>
        <p:spPr>
          <a:xfrm>
            <a:off x="1926929" y="3065627"/>
            <a:ext cx="8308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1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starplatinum</a:t>
            </a:r>
            <a:r>
              <a:rPr lang="en-US" altLang="zh-CN" sz="3200" dirty="0" err="1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starplati</a:t>
            </a:r>
            <a:endParaRPr lang="en-US" altLang="zh-CN" sz="320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65FA5-BA29-4C7F-885A-568B47D18E46}"/>
              </a:ext>
            </a:extLst>
          </p:cNvPr>
          <p:cNvSpPr/>
          <p:nvPr/>
        </p:nvSpPr>
        <p:spPr>
          <a:xfrm>
            <a:off x="534833" y="4423998"/>
            <a:ext cx="9252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MOD</a:t>
            </a:r>
          </a:p>
          <a:p>
            <a:pPr algn="ctr"/>
            <a:r>
              <a:rPr lang="en-US" altLang="zh-CN" sz="3200" b="1" dirty="0">
                <a:ln w="1905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26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A1ECB5-EDD8-4358-A0E4-A0E45C5A5C99}"/>
              </a:ext>
            </a:extLst>
          </p:cNvPr>
          <p:cNvSpPr/>
          <p:nvPr/>
        </p:nvSpPr>
        <p:spPr>
          <a:xfrm>
            <a:off x="1957068" y="2934822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rgbClr val="4472C4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18 19 0  17 15 11 0  19 8  13 20 12 </a:t>
            </a:r>
            <a:r>
              <a:rPr lang="en-US" altLang="zh-CN" sz="1050" dirty="0">
                <a:solidFill>
                  <a:schemeClr val="accent2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18 19 0  17 15 11 0  19 8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FE471A-1493-4478-A3B6-5AE86AC0D153}"/>
              </a:ext>
            </a:extLst>
          </p:cNvPr>
          <p:cNvSpPr/>
          <p:nvPr/>
        </p:nvSpPr>
        <p:spPr>
          <a:xfrm>
            <a:off x="1957068" y="4112706"/>
            <a:ext cx="811811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19 7  4  16 20 8  2  10 1  17 14 22 13 5  14 23 9  20 12 15 18 14 21 4  17 0  11 0  25 24 3  14 6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ED2EF85-DEA3-4998-95DF-667C2BB14789}"/>
              </a:ext>
            </a:extLst>
          </p:cNvPr>
          <p:cNvSpPr/>
          <p:nvPr/>
        </p:nvSpPr>
        <p:spPr>
          <a:xfrm>
            <a:off x="1957068" y="4446379"/>
            <a:ext cx="82019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050" dirty="0">
                <a:solidFill>
                  <a:sysClr val="windowText" lastClr="000000"/>
                </a:solidFill>
                <a:latin typeface="Source Code Variable" panose="020B0509030403020204" pitchFamily="49" charset="0"/>
                <a:ea typeface="Source Code Variable" panose="020B0509030403020204" pitchFamily="49" charset="0"/>
              </a:rPr>
              <a:t>37 26 4  33 35 19 2  29 9  30 34 34 31 24 14 40 24 31 12 34 26 27 41 16 35 19 11 17 40 35 3  33 14</a:t>
            </a:r>
            <a:endParaRPr lang="en-US" altLang="zh-CN" sz="1050" dirty="0">
              <a:solidFill>
                <a:schemeClr val="accent2"/>
              </a:solidFill>
              <a:latin typeface="Source Code Variable" panose="020B0509030403020204" pitchFamily="49" charset="0"/>
              <a:ea typeface="Source Code Variable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00">
        <p159:morph option="byChar"/>
      </p:transition>
    </mc:Choice>
    <mc:Fallback xmlns="">
      <p:transition advTm="5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1022</Words>
  <Application>Microsoft Office PowerPoint</Application>
  <PresentationFormat>宽屏</PresentationFormat>
  <Paragraphs>162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Gen Jyuu Gothic Bold</vt:lpstr>
      <vt:lpstr>Gen Jyuu Gothic Normal</vt:lpstr>
      <vt:lpstr>等线</vt:lpstr>
      <vt:lpstr>等线 Light</vt:lpstr>
      <vt:lpstr>Arial</vt:lpstr>
      <vt:lpstr>Source Code Variable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122</cp:revision>
  <dcterms:created xsi:type="dcterms:W3CDTF">2019-03-04T09:06:48Z</dcterms:created>
  <dcterms:modified xsi:type="dcterms:W3CDTF">2019-03-17T17:08:34Z</dcterms:modified>
</cp:coreProperties>
</file>