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9FE63D-0689-4AFC-B197-B5219F0FD52D}">
          <p14:sldIdLst>
            <p14:sldId id="259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old" id="{E5C87666-5841-41EF-AE5C-0D811926EA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D43679-E756-4EF9-836A-62C3EE6C6F4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DEC6AE-8658-433C-ADFD-DC32D5999C7B}"/>
              </a:ext>
            </a:extLst>
          </p:cNvPr>
          <p:cNvSpPr/>
          <p:nvPr/>
        </p:nvSpPr>
        <p:spPr>
          <a:xfrm>
            <a:off x="1926928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3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D43679-E756-4EF9-836A-62C3EE6C6F44}"/>
              </a:ext>
            </a:extLst>
          </p:cNvPr>
          <p:cNvSpPr/>
          <p:nvPr/>
        </p:nvSpPr>
        <p:spPr>
          <a:xfrm>
            <a:off x="1926929" y="3136612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DEC6AE-8658-433C-ADFD-DC32D5999C7B}"/>
              </a:ext>
            </a:extLst>
          </p:cNvPr>
          <p:cNvSpPr/>
          <p:nvPr/>
        </p:nvSpPr>
        <p:spPr>
          <a:xfrm>
            <a:off x="1926928" y="3842403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3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D43679-E756-4EF9-836A-62C3EE6C6F44}"/>
              </a:ext>
            </a:extLst>
          </p:cNvPr>
          <p:cNvSpPr/>
          <p:nvPr/>
        </p:nvSpPr>
        <p:spPr>
          <a:xfrm>
            <a:off x="1926929" y="3136612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 e u c b o n o j m s v r l z d 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DEC6AE-8658-433C-ADFD-DC32D5999C7B}"/>
              </a:ext>
            </a:extLst>
          </p:cNvPr>
          <p:cNvSpPr/>
          <p:nvPr/>
        </p:nvSpPr>
        <p:spPr>
          <a:xfrm>
            <a:off x="1926928" y="3842403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h q i k r w f x u p o e a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y o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fade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3FACBA-5F25-4D5A-88D3-F0C017B3C723}"/>
              </a:ext>
            </a:extLst>
          </p:cNvPr>
          <p:cNvSpPr/>
          <p:nvPr/>
        </p:nvSpPr>
        <p:spPr>
          <a:xfrm>
            <a:off x="3887455" y="2647538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teucbonojmsvrlzdg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48F194-8258-4B89-AAD1-9345B41D8B22}"/>
              </a:ext>
            </a:extLst>
          </p:cNvPr>
          <p:cNvSpPr/>
          <p:nvPr/>
        </p:nvSpPr>
        <p:spPr>
          <a:xfrm>
            <a:off x="3640593" y="4379328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hqikrwfxupoeaayo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3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3FACBA-5F25-4D5A-88D3-F0C017B3C723}"/>
              </a:ext>
            </a:extLst>
          </p:cNvPr>
          <p:cNvSpPr/>
          <p:nvPr/>
        </p:nvSpPr>
        <p:spPr>
          <a:xfrm>
            <a:off x="1711165" y="3429000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teucbonojmsvrlzdg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48F194-8258-4B89-AAD1-9345B41D8B22}"/>
              </a:ext>
            </a:extLst>
          </p:cNvPr>
          <p:cNvSpPr/>
          <p:nvPr/>
        </p:nvSpPr>
        <p:spPr>
          <a:xfrm>
            <a:off x="5612006" y="3432837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hqikrwfxupoeaayo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7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栅栏密码（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Rail Fence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teucbonojmsvrlzdghqikrwfxupoeaayo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DE2CAF20-7869-4F6B-AA9B-95A86615547B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BE1AAA-DFBF-4B8D-BBB7-DE1D58553CA3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039A9-FCFA-4BBA-935D-E40ED459F7DC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3FACBA-5F25-4D5A-88D3-F0C017B3C723}"/>
              </a:ext>
            </a:extLst>
          </p:cNvPr>
          <p:cNvSpPr/>
          <p:nvPr/>
        </p:nvSpPr>
        <p:spPr>
          <a:xfrm>
            <a:off x="1711165" y="3429000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teucbonojmsvrlzdg</a:t>
            </a:r>
            <a:endParaRPr lang="zh-CN" altLang="en-US" sz="3200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48F194-8258-4B89-AAD1-9345B41D8B22}"/>
              </a:ext>
            </a:extLst>
          </p:cNvPr>
          <p:cNvSpPr/>
          <p:nvPr/>
        </p:nvSpPr>
        <p:spPr>
          <a:xfrm>
            <a:off x="5612006" y="3432837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hqikrwfxupoeaayo</a:t>
            </a:r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1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0">
        <p159:morph option="byChar"/>
      </p:transition>
    </mc:Choice>
    <mc:Fallback>
      <p:transition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132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141</cp:revision>
  <dcterms:created xsi:type="dcterms:W3CDTF">2019-03-04T09:06:48Z</dcterms:created>
  <dcterms:modified xsi:type="dcterms:W3CDTF">2019-03-18T05:50:22Z</dcterms:modified>
</cp:coreProperties>
</file>