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2" r:id="rId3"/>
    <p:sldId id="295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9FE63D-0689-4AFC-B197-B5219F0FD52D}">
          <p14:sldIdLst>
            <p14:sldId id="259"/>
            <p14:sldId id="292"/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old" id="{E5C87666-5841-41EF-AE5C-0D811926EA2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472C4"/>
    <a:srgbClr val="FFC000"/>
    <a:srgbClr val="00B0F0"/>
    <a:srgbClr val="FF0101"/>
    <a:srgbClr val="01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BE75C-B9F5-4B36-A629-804FCF431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DEDC9-1A89-4424-9F57-5AEB66A8E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FC73B-61FF-46CA-B8FE-92F2E561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D5925-2A4F-4FC5-B380-DE592B15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9B628-0263-40A6-B391-D85FB1A0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32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39AC8-452F-4C17-866E-DED52B71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ECB67-85B7-469B-A550-F4FEFAB3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D7CB4-D573-42B6-85AA-694343F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68F42-6497-4E23-B65B-CF6991CF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8965A-2AC0-419D-A3BC-AE3D1E5E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21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773150-121B-48C0-8B6E-C3E674169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F429B-4D0E-4C24-8770-C78A9482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F01F-9725-40FD-8164-BFB280B0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63D4F-1999-487C-9C89-0E830110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118F5-B964-4FEB-B226-C14BCBF7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4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BEA7-3E66-4DD9-AB04-F7CFD399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09D6-FA1E-4C9D-BABE-89B62D7A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9AB5C-B399-4830-AA08-2857F873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A5EC5-F4AD-4FCD-B14C-F0575CEB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7B7D0-EEB0-4694-9772-765AEABB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65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8457-9F87-4325-8521-1304F092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039A1-BA56-43D0-AD10-ADE1EBCA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99ABF-1216-42CC-9E12-0915F2BB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2B1AF-7913-4267-9576-F58607E7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816E8-F75E-4610-8EDD-FEE992FD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4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16969-477C-4F9D-973F-639790E5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3AB64-78C1-447E-909B-9CD29040E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E5909-ED37-4DF4-BFF3-EEB62A33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95267-DA89-4CFD-A53A-F41CF31D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AB75B-F3D8-4300-AA97-CA6D2320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0852B-923E-4810-B43F-5D456874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6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6D29C-22AC-44AA-B378-08B802B1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2A7F3-1501-49CF-BF56-577BFB70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930-65D2-4A42-ACE8-C079895F7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DB2B38-F300-44F6-849B-8E4437BE8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B004A8-9209-4864-8441-069CDEFD0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8E2FE4-7B79-4CDB-87C9-EAED98B1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01A3A3-A3BF-459B-8D8B-C56D535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D0131-2891-4256-B927-DBAE5489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0CC65-2003-43D6-B8DD-38E0D36B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77EF56-83A4-4C29-BA25-F34E56DD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E33C9-639B-4472-9AC0-7D2F944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1F0DD3-D7F5-4857-B91A-F01BF923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80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0C828A-525E-40C2-A126-AC47293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DDCAD-0175-4638-9A25-D9FDA95D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0EDF2-AF5A-427B-8C59-593D7157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90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C7846-4A19-4380-9C68-7A01B133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38286-EE77-4568-91F0-4524581F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E9E24-8DAB-46EA-8E47-075C2B5B3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AF85F-75AD-44F8-A60C-FEA28FF5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7E53D-A109-4929-A134-0A8AA7E6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733EA-F557-4DDF-B8C5-7DC8C9B3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04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F261-E53E-427D-BF46-8AA21BE4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0F828-6864-4049-969D-EB2F07696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7CF7E-ED98-47D7-8518-039A5026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D39B5-F3A9-46CD-95AA-B691D7DE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ABE62-0FDE-4452-83A3-58C58122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03A63-9702-4479-ADFD-1C86FA19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5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58C185-AADD-4328-B0E7-F4151469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40CAD-C210-4BC3-B9BB-F63AA3B9B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026EB-7D80-4A2F-BEC4-558815E94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A94D3-F65D-4632-9BEA-4DC89D23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A0BD0-30BC-4CFF-9D88-E2ECB93F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5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交换列顺序（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permute the order of columns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4A462C-1ACC-4BDA-9048-8D7222A93289}"/>
              </a:ext>
            </a:extLst>
          </p:cNvPr>
          <p:cNvSpPr/>
          <p:nvPr/>
        </p:nvSpPr>
        <p:spPr>
          <a:xfrm>
            <a:off x="10115066" y="1067773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</p:spTree>
    <p:extLst>
      <p:ext uri="{BB962C8B-B14F-4D97-AF65-F5344CB8AC3E}">
        <p14:creationId xmlns:p14="http://schemas.microsoft.com/office/powerpoint/2010/main" val="1681428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交换列顺序（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permute the order of columns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inplx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C3DF96-D32D-4FC2-9121-99A261684812}"/>
              </a:ext>
            </a:extLst>
          </p:cNvPr>
          <p:cNvSpPr/>
          <p:nvPr/>
        </p:nvSpPr>
        <p:spPr>
          <a:xfrm>
            <a:off x="7708558" y="2860955"/>
            <a:ext cx="604557" cy="2141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4A462C-1ACC-4BDA-9048-8D7222A93289}"/>
              </a:ext>
            </a:extLst>
          </p:cNvPr>
          <p:cNvSpPr/>
          <p:nvPr/>
        </p:nvSpPr>
        <p:spPr>
          <a:xfrm>
            <a:off x="2982268" y="2351288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</a:t>
            </a:r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</a:t>
            </a:r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7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2F6711-11E4-47ED-857B-DCC79154091C}"/>
              </a:ext>
            </a:extLst>
          </p:cNvPr>
          <p:cNvSpPr/>
          <p:nvPr/>
        </p:nvSpPr>
        <p:spPr>
          <a:xfrm>
            <a:off x="2982264" y="4325893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zydogxx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5339E-0D09-4A51-8E86-130AC0585E50}"/>
              </a:ext>
            </a:extLst>
          </p:cNvPr>
          <p:cNvSpPr/>
          <p:nvPr/>
        </p:nvSpPr>
        <p:spPr>
          <a:xfrm>
            <a:off x="2982268" y="2759107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94EC48-B8E9-40EE-9490-5B3EB4A82E06}"/>
              </a:ext>
            </a:extLst>
          </p:cNvPr>
          <p:cNvSpPr/>
          <p:nvPr/>
        </p:nvSpPr>
        <p:spPr>
          <a:xfrm>
            <a:off x="2982268" y="3136613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kbrownf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FCF739-B9B7-4C24-8DC3-DC2CC66116BA}"/>
              </a:ext>
            </a:extLst>
          </p:cNvPr>
          <p:cNvSpPr/>
          <p:nvPr/>
        </p:nvSpPr>
        <p:spPr>
          <a:xfrm>
            <a:off x="2982265" y="3544432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oxjumps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3C41E1-7B47-4E8A-91ED-E4ECB4773FF4}"/>
              </a:ext>
            </a:extLst>
          </p:cNvPr>
          <p:cNvSpPr/>
          <p:nvPr/>
        </p:nvSpPr>
        <p:spPr>
          <a:xfrm>
            <a:off x="2982265" y="3921938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overala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525141"/>
      </p:ext>
    </p:extLst>
  </p:cSld>
  <p:clrMapOvr>
    <a:masterClrMapping/>
  </p:clrMapOvr>
  <p:transition advTm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交换列顺序（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permute the order of columns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inplxuwmag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C3DF96-D32D-4FC2-9121-99A261684812}"/>
              </a:ext>
            </a:extLst>
          </p:cNvPr>
          <p:cNvSpPr/>
          <p:nvPr/>
        </p:nvSpPr>
        <p:spPr>
          <a:xfrm>
            <a:off x="6775870" y="2860955"/>
            <a:ext cx="604557" cy="2141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4A462C-1ACC-4BDA-9048-8D7222A93289}"/>
              </a:ext>
            </a:extLst>
          </p:cNvPr>
          <p:cNvSpPr/>
          <p:nvPr/>
        </p:nvSpPr>
        <p:spPr>
          <a:xfrm>
            <a:off x="2982268" y="2351288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</a:t>
            </a:r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21</a:t>
            </a:r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7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2F6711-11E4-47ED-857B-DCC79154091C}"/>
              </a:ext>
            </a:extLst>
          </p:cNvPr>
          <p:cNvSpPr/>
          <p:nvPr/>
        </p:nvSpPr>
        <p:spPr>
          <a:xfrm>
            <a:off x="2982264" y="4325893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zydogxx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5339E-0D09-4A51-8E86-130AC0585E50}"/>
              </a:ext>
            </a:extLst>
          </p:cNvPr>
          <p:cNvSpPr/>
          <p:nvPr/>
        </p:nvSpPr>
        <p:spPr>
          <a:xfrm>
            <a:off x="2982268" y="2759107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94EC48-B8E9-40EE-9490-5B3EB4A82E06}"/>
              </a:ext>
            </a:extLst>
          </p:cNvPr>
          <p:cNvSpPr/>
          <p:nvPr/>
        </p:nvSpPr>
        <p:spPr>
          <a:xfrm>
            <a:off x="2982268" y="3136613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kbrownf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FCF739-B9B7-4C24-8DC3-DC2CC66116BA}"/>
              </a:ext>
            </a:extLst>
          </p:cNvPr>
          <p:cNvSpPr/>
          <p:nvPr/>
        </p:nvSpPr>
        <p:spPr>
          <a:xfrm>
            <a:off x="2982265" y="3544432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oxjumps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3C41E1-7B47-4E8A-91ED-E4ECB4773FF4}"/>
              </a:ext>
            </a:extLst>
          </p:cNvPr>
          <p:cNvSpPr/>
          <p:nvPr/>
        </p:nvSpPr>
        <p:spPr>
          <a:xfrm>
            <a:off x="2982265" y="3921938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overala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721652"/>
      </p:ext>
    </p:extLst>
  </p:cSld>
  <p:clrMapOvr>
    <a:masterClrMapping/>
  </p:clrMapOvr>
  <p:transition advTm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交换列顺序（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permute the order of columns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inplxuwmagqouro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C3DF96-D32D-4FC2-9121-99A261684812}"/>
              </a:ext>
            </a:extLst>
          </p:cNvPr>
          <p:cNvSpPr/>
          <p:nvPr/>
        </p:nvSpPr>
        <p:spPr>
          <a:xfrm>
            <a:off x="5790212" y="2860955"/>
            <a:ext cx="604557" cy="2141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4A462C-1ACC-4BDA-9048-8D7222A93289}"/>
              </a:ext>
            </a:extLst>
          </p:cNvPr>
          <p:cNvSpPr/>
          <p:nvPr/>
        </p:nvSpPr>
        <p:spPr>
          <a:xfrm>
            <a:off x="2982268" y="2351288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</a:t>
            </a:r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321</a:t>
            </a:r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7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2F6711-11E4-47ED-857B-DCC79154091C}"/>
              </a:ext>
            </a:extLst>
          </p:cNvPr>
          <p:cNvSpPr/>
          <p:nvPr/>
        </p:nvSpPr>
        <p:spPr>
          <a:xfrm>
            <a:off x="2982264" y="4325893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zydogxx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5339E-0D09-4A51-8E86-130AC0585E50}"/>
              </a:ext>
            </a:extLst>
          </p:cNvPr>
          <p:cNvSpPr/>
          <p:nvPr/>
        </p:nvSpPr>
        <p:spPr>
          <a:xfrm>
            <a:off x="2982268" y="2759107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94EC48-B8E9-40EE-9490-5B3EB4A82E06}"/>
              </a:ext>
            </a:extLst>
          </p:cNvPr>
          <p:cNvSpPr/>
          <p:nvPr/>
        </p:nvSpPr>
        <p:spPr>
          <a:xfrm>
            <a:off x="2982268" y="3136613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kbrownf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FCF739-B9B7-4C24-8DC3-DC2CC66116BA}"/>
              </a:ext>
            </a:extLst>
          </p:cNvPr>
          <p:cNvSpPr/>
          <p:nvPr/>
        </p:nvSpPr>
        <p:spPr>
          <a:xfrm>
            <a:off x="2982265" y="3544432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oxjumps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3C41E1-7B47-4E8A-91ED-E4ECB4773FF4}"/>
              </a:ext>
            </a:extLst>
          </p:cNvPr>
          <p:cNvSpPr/>
          <p:nvPr/>
        </p:nvSpPr>
        <p:spPr>
          <a:xfrm>
            <a:off x="2982265" y="3921938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overala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257296"/>
      </p:ext>
    </p:extLst>
  </p:cSld>
  <p:clrMapOvr>
    <a:masterClrMapping/>
  </p:clrMapOvr>
  <p:transition advTm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交换列顺序（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permute the order of columns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inplxuwmagqouroerjed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C3DF96-D32D-4FC2-9121-99A261684812}"/>
              </a:ext>
            </a:extLst>
          </p:cNvPr>
          <p:cNvSpPr/>
          <p:nvPr/>
        </p:nvSpPr>
        <p:spPr>
          <a:xfrm>
            <a:off x="4857524" y="2860955"/>
            <a:ext cx="604557" cy="2141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4A462C-1ACC-4BDA-9048-8D7222A93289}"/>
              </a:ext>
            </a:extLst>
          </p:cNvPr>
          <p:cNvSpPr/>
          <p:nvPr/>
        </p:nvSpPr>
        <p:spPr>
          <a:xfrm>
            <a:off x="2982268" y="2351288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</a:t>
            </a:r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4321</a:t>
            </a:r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7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2F6711-11E4-47ED-857B-DCC79154091C}"/>
              </a:ext>
            </a:extLst>
          </p:cNvPr>
          <p:cNvSpPr/>
          <p:nvPr/>
        </p:nvSpPr>
        <p:spPr>
          <a:xfrm>
            <a:off x="2982264" y="4325893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zydogxx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5339E-0D09-4A51-8E86-130AC0585E50}"/>
              </a:ext>
            </a:extLst>
          </p:cNvPr>
          <p:cNvSpPr/>
          <p:nvPr/>
        </p:nvSpPr>
        <p:spPr>
          <a:xfrm>
            <a:off x="2982268" y="2759107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94EC48-B8E9-40EE-9490-5B3EB4A82E06}"/>
              </a:ext>
            </a:extLst>
          </p:cNvPr>
          <p:cNvSpPr/>
          <p:nvPr/>
        </p:nvSpPr>
        <p:spPr>
          <a:xfrm>
            <a:off x="2982268" y="3136613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kbrownf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FCF739-B9B7-4C24-8DC3-DC2CC66116BA}"/>
              </a:ext>
            </a:extLst>
          </p:cNvPr>
          <p:cNvSpPr/>
          <p:nvPr/>
        </p:nvSpPr>
        <p:spPr>
          <a:xfrm>
            <a:off x="2982265" y="3544432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oxjumps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3C41E1-7B47-4E8A-91ED-E4ECB4773FF4}"/>
              </a:ext>
            </a:extLst>
          </p:cNvPr>
          <p:cNvSpPr/>
          <p:nvPr/>
        </p:nvSpPr>
        <p:spPr>
          <a:xfrm>
            <a:off x="2982265" y="3921938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overala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93938"/>
      </p:ext>
    </p:extLst>
  </p:cSld>
  <p:clrMapOvr>
    <a:masterClrMapping/>
  </p:clrMapOvr>
  <p:transition advTm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交换列顺序（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permute the order of columns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inplxuwmagqouroerjedtkooz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C3DF96-D32D-4FC2-9121-99A261684812}"/>
              </a:ext>
            </a:extLst>
          </p:cNvPr>
          <p:cNvSpPr/>
          <p:nvPr/>
        </p:nvSpPr>
        <p:spPr>
          <a:xfrm>
            <a:off x="2919004" y="2860955"/>
            <a:ext cx="604557" cy="2141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4A462C-1ACC-4BDA-9048-8D7222A93289}"/>
              </a:ext>
            </a:extLst>
          </p:cNvPr>
          <p:cNvSpPr/>
          <p:nvPr/>
        </p:nvSpPr>
        <p:spPr>
          <a:xfrm>
            <a:off x="2982268" y="2351288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</a:t>
            </a:r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6</a:t>
            </a:r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4321</a:t>
            </a:r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7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2F6711-11E4-47ED-857B-DCC79154091C}"/>
              </a:ext>
            </a:extLst>
          </p:cNvPr>
          <p:cNvSpPr/>
          <p:nvPr/>
        </p:nvSpPr>
        <p:spPr>
          <a:xfrm>
            <a:off x="2982264" y="4325893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zydogxx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5339E-0D09-4A51-8E86-130AC0585E50}"/>
              </a:ext>
            </a:extLst>
          </p:cNvPr>
          <p:cNvSpPr/>
          <p:nvPr/>
        </p:nvSpPr>
        <p:spPr>
          <a:xfrm>
            <a:off x="2982268" y="2759107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94EC48-B8E9-40EE-9490-5B3EB4A82E06}"/>
              </a:ext>
            </a:extLst>
          </p:cNvPr>
          <p:cNvSpPr/>
          <p:nvPr/>
        </p:nvSpPr>
        <p:spPr>
          <a:xfrm>
            <a:off x="2982268" y="3136613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kbrownf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FCF739-B9B7-4C24-8DC3-DC2CC66116BA}"/>
              </a:ext>
            </a:extLst>
          </p:cNvPr>
          <p:cNvSpPr/>
          <p:nvPr/>
        </p:nvSpPr>
        <p:spPr>
          <a:xfrm>
            <a:off x="2982265" y="3544432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oxjumps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3C41E1-7B47-4E8A-91ED-E4ECB4773FF4}"/>
              </a:ext>
            </a:extLst>
          </p:cNvPr>
          <p:cNvSpPr/>
          <p:nvPr/>
        </p:nvSpPr>
        <p:spPr>
          <a:xfrm>
            <a:off x="2982265" y="3921938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overala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51304"/>
      </p:ext>
    </p:extLst>
  </p:cSld>
  <p:clrMapOvr>
    <a:masterClrMapping/>
  </p:clrMapOvr>
  <p:transition advTm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交换列顺序（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permute the order of columns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inplxuwmagqouroerjedtkoozhbxvy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C3DF96-D32D-4FC2-9121-99A261684812}"/>
              </a:ext>
            </a:extLst>
          </p:cNvPr>
          <p:cNvSpPr/>
          <p:nvPr/>
        </p:nvSpPr>
        <p:spPr>
          <a:xfrm>
            <a:off x="3860836" y="2860955"/>
            <a:ext cx="604557" cy="2141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4A462C-1ACC-4BDA-9048-8D7222A93289}"/>
              </a:ext>
            </a:extLst>
          </p:cNvPr>
          <p:cNvSpPr/>
          <p:nvPr/>
        </p:nvSpPr>
        <p:spPr>
          <a:xfrm>
            <a:off x="2982268" y="2351288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</a:t>
            </a:r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7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2F6711-11E4-47ED-857B-DCC79154091C}"/>
              </a:ext>
            </a:extLst>
          </p:cNvPr>
          <p:cNvSpPr/>
          <p:nvPr/>
        </p:nvSpPr>
        <p:spPr>
          <a:xfrm>
            <a:off x="2982264" y="4325893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zydogxx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5339E-0D09-4A51-8E86-130AC0585E50}"/>
              </a:ext>
            </a:extLst>
          </p:cNvPr>
          <p:cNvSpPr/>
          <p:nvPr/>
        </p:nvSpPr>
        <p:spPr>
          <a:xfrm>
            <a:off x="2982268" y="2759107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94EC48-B8E9-40EE-9490-5B3EB4A82E06}"/>
              </a:ext>
            </a:extLst>
          </p:cNvPr>
          <p:cNvSpPr/>
          <p:nvPr/>
        </p:nvSpPr>
        <p:spPr>
          <a:xfrm>
            <a:off x="2982268" y="3136613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kbrownf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FCF739-B9B7-4C24-8DC3-DC2CC66116BA}"/>
              </a:ext>
            </a:extLst>
          </p:cNvPr>
          <p:cNvSpPr/>
          <p:nvPr/>
        </p:nvSpPr>
        <p:spPr>
          <a:xfrm>
            <a:off x="2982265" y="3544432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oxjumps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3C41E1-7B47-4E8A-91ED-E4ECB4773FF4}"/>
              </a:ext>
            </a:extLst>
          </p:cNvPr>
          <p:cNvSpPr/>
          <p:nvPr/>
        </p:nvSpPr>
        <p:spPr>
          <a:xfrm>
            <a:off x="2982265" y="3921938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overala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854322"/>
      </p:ext>
    </p:extLst>
  </p:cSld>
  <p:clrMapOvr>
    <a:masterClrMapping/>
  </p:clrMapOvr>
  <p:transition advTm="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交换列顺序（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permute the order of columns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inplxuwmagqouroerjedtkoozhbxvycfsax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C3DF96-D32D-4FC2-9121-99A261684812}"/>
              </a:ext>
            </a:extLst>
          </p:cNvPr>
          <p:cNvSpPr/>
          <p:nvPr/>
        </p:nvSpPr>
        <p:spPr>
          <a:xfrm>
            <a:off x="8700288" y="2860955"/>
            <a:ext cx="604557" cy="2141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4A462C-1ACC-4BDA-9048-8D7222A93289}"/>
              </a:ext>
            </a:extLst>
          </p:cNvPr>
          <p:cNvSpPr/>
          <p:nvPr/>
        </p:nvSpPr>
        <p:spPr>
          <a:xfrm>
            <a:off x="2982268" y="2351288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2F6711-11E4-47ED-857B-DCC79154091C}"/>
              </a:ext>
            </a:extLst>
          </p:cNvPr>
          <p:cNvSpPr/>
          <p:nvPr/>
        </p:nvSpPr>
        <p:spPr>
          <a:xfrm>
            <a:off x="2982264" y="4325893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zydogxx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5339E-0D09-4A51-8E86-130AC0585E50}"/>
              </a:ext>
            </a:extLst>
          </p:cNvPr>
          <p:cNvSpPr/>
          <p:nvPr/>
        </p:nvSpPr>
        <p:spPr>
          <a:xfrm>
            <a:off x="2982268" y="2759107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94EC48-B8E9-40EE-9490-5B3EB4A82E06}"/>
              </a:ext>
            </a:extLst>
          </p:cNvPr>
          <p:cNvSpPr/>
          <p:nvPr/>
        </p:nvSpPr>
        <p:spPr>
          <a:xfrm>
            <a:off x="2982268" y="3136613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kbrownf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FCF739-B9B7-4C24-8DC3-DC2CC66116BA}"/>
              </a:ext>
            </a:extLst>
          </p:cNvPr>
          <p:cNvSpPr/>
          <p:nvPr/>
        </p:nvSpPr>
        <p:spPr>
          <a:xfrm>
            <a:off x="2982265" y="3544432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oxjumps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3C41E1-7B47-4E8A-91ED-E4ECB4773FF4}"/>
              </a:ext>
            </a:extLst>
          </p:cNvPr>
          <p:cNvSpPr/>
          <p:nvPr/>
        </p:nvSpPr>
        <p:spPr>
          <a:xfrm>
            <a:off x="2982265" y="3921938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overala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327280"/>
      </p:ext>
    </p:extLst>
  </p:cSld>
  <p:clrMapOvr>
    <a:masterClrMapping/>
  </p:clrMapOvr>
  <p:transition advTm="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交换列顺序（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permute the order of columns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inplxuwmagqouroerjedtkoozhbxvycfsax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4A462C-1ACC-4BDA-9048-8D7222A93289}"/>
              </a:ext>
            </a:extLst>
          </p:cNvPr>
          <p:cNvSpPr/>
          <p:nvPr/>
        </p:nvSpPr>
        <p:spPr>
          <a:xfrm>
            <a:off x="2982268" y="2351288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2F6711-11E4-47ED-857B-DCC79154091C}"/>
              </a:ext>
            </a:extLst>
          </p:cNvPr>
          <p:cNvSpPr/>
          <p:nvPr/>
        </p:nvSpPr>
        <p:spPr>
          <a:xfrm>
            <a:off x="2982264" y="4325893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zydogxx</a:t>
            </a:r>
            <a:endParaRPr lang="en-US" altLang="zh-CN" sz="3200" dirty="0">
              <a:solidFill>
                <a:srgbClr val="FFC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5339E-0D09-4A51-8E86-130AC0585E50}"/>
              </a:ext>
            </a:extLst>
          </p:cNvPr>
          <p:cNvSpPr/>
          <p:nvPr/>
        </p:nvSpPr>
        <p:spPr>
          <a:xfrm>
            <a:off x="2982268" y="2759107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94EC48-B8E9-40EE-9490-5B3EB4A82E06}"/>
              </a:ext>
            </a:extLst>
          </p:cNvPr>
          <p:cNvSpPr/>
          <p:nvPr/>
        </p:nvSpPr>
        <p:spPr>
          <a:xfrm>
            <a:off x="2982268" y="3136613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kbrownf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FCF739-B9B7-4C24-8DC3-DC2CC66116BA}"/>
              </a:ext>
            </a:extLst>
          </p:cNvPr>
          <p:cNvSpPr/>
          <p:nvPr/>
        </p:nvSpPr>
        <p:spPr>
          <a:xfrm>
            <a:off x="2982265" y="3544432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oxjumps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3C41E1-7B47-4E8A-91ED-E4ECB4773FF4}"/>
              </a:ext>
            </a:extLst>
          </p:cNvPr>
          <p:cNvSpPr/>
          <p:nvPr/>
        </p:nvSpPr>
        <p:spPr>
          <a:xfrm>
            <a:off x="2982265" y="3921938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overala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28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000">
        <p159:morph option="byChar"/>
      </p:transition>
    </mc:Choice>
    <mc:Fallback>
      <p:transition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交换列顺序（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permute the order of columns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4A462C-1ACC-4BDA-9048-8D7222A93289}"/>
              </a:ext>
            </a:extLst>
          </p:cNvPr>
          <p:cNvSpPr/>
          <p:nvPr/>
        </p:nvSpPr>
        <p:spPr>
          <a:xfrm>
            <a:off x="5517656" y="235128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</p:spTree>
    <p:extLst>
      <p:ext uri="{BB962C8B-B14F-4D97-AF65-F5344CB8AC3E}">
        <p14:creationId xmlns:p14="http://schemas.microsoft.com/office/powerpoint/2010/main" val="1056111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交换列顺序（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permute the order of columns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4A462C-1ACC-4BDA-9048-8D7222A93289}"/>
              </a:ext>
            </a:extLst>
          </p:cNvPr>
          <p:cNvSpPr/>
          <p:nvPr/>
        </p:nvSpPr>
        <p:spPr>
          <a:xfrm>
            <a:off x="2982268" y="2351288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</p:spTree>
    <p:extLst>
      <p:ext uri="{BB962C8B-B14F-4D97-AF65-F5344CB8AC3E}">
        <p14:creationId xmlns:p14="http://schemas.microsoft.com/office/powerpoint/2010/main" val="3867784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交换列顺序（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permute the order of columns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4A462C-1ACC-4BDA-9048-8D7222A93289}"/>
              </a:ext>
            </a:extLst>
          </p:cNvPr>
          <p:cNvSpPr/>
          <p:nvPr/>
        </p:nvSpPr>
        <p:spPr>
          <a:xfrm>
            <a:off x="2982268" y="2351288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2F6711-11E4-47ED-857B-DCC79154091C}"/>
              </a:ext>
            </a:extLst>
          </p:cNvPr>
          <p:cNvSpPr/>
          <p:nvPr/>
        </p:nvSpPr>
        <p:spPr>
          <a:xfrm>
            <a:off x="1433204" y="4899390"/>
            <a:ext cx="882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交换列顺序（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permute the order of columns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4A462C-1ACC-4BDA-9048-8D7222A93289}"/>
              </a:ext>
            </a:extLst>
          </p:cNvPr>
          <p:cNvSpPr/>
          <p:nvPr/>
        </p:nvSpPr>
        <p:spPr>
          <a:xfrm>
            <a:off x="2982268" y="2351288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2F6711-11E4-47ED-857B-DCC79154091C}"/>
              </a:ext>
            </a:extLst>
          </p:cNvPr>
          <p:cNvSpPr/>
          <p:nvPr/>
        </p:nvSpPr>
        <p:spPr>
          <a:xfrm>
            <a:off x="3161240" y="4899390"/>
            <a:ext cx="70968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kbrownfoxjumpsoveralazydogxx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5339E-0D09-4A51-8E86-130AC0585E50}"/>
              </a:ext>
            </a:extLst>
          </p:cNvPr>
          <p:cNvSpPr/>
          <p:nvPr/>
        </p:nvSpPr>
        <p:spPr>
          <a:xfrm>
            <a:off x="2982268" y="2759107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334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交换列顺序（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permute the order of columns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4A462C-1ACC-4BDA-9048-8D7222A93289}"/>
              </a:ext>
            </a:extLst>
          </p:cNvPr>
          <p:cNvSpPr/>
          <p:nvPr/>
        </p:nvSpPr>
        <p:spPr>
          <a:xfrm>
            <a:off x="2982268" y="2351288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2F6711-11E4-47ED-857B-DCC79154091C}"/>
              </a:ext>
            </a:extLst>
          </p:cNvPr>
          <p:cNvSpPr/>
          <p:nvPr/>
        </p:nvSpPr>
        <p:spPr>
          <a:xfrm>
            <a:off x="4889278" y="4899390"/>
            <a:ext cx="5368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oxjumpsoveralazydogxx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5339E-0D09-4A51-8E86-130AC0585E50}"/>
              </a:ext>
            </a:extLst>
          </p:cNvPr>
          <p:cNvSpPr/>
          <p:nvPr/>
        </p:nvSpPr>
        <p:spPr>
          <a:xfrm>
            <a:off x="2982268" y="2759107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94EC48-B8E9-40EE-9490-5B3EB4A82E06}"/>
              </a:ext>
            </a:extLst>
          </p:cNvPr>
          <p:cNvSpPr/>
          <p:nvPr/>
        </p:nvSpPr>
        <p:spPr>
          <a:xfrm>
            <a:off x="2982268" y="3136613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kbrownf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440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交换列顺序（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permute the order of columns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4A462C-1ACC-4BDA-9048-8D7222A93289}"/>
              </a:ext>
            </a:extLst>
          </p:cNvPr>
          <p:cNvSpPr/>
          <p:nvPr/>
        </p:nvSpPr>
        <p:spPr>
          <a:xfrm>
            <a:off x="2982268" y="2351288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2F6711-11E4-47ED-857B-DCC79154091C}"/>
              </a:ext>
            </a:extLst>
          </p:cNvPr>
          <p:cNvSpPr/>
          <p:nvPr/>
        </p:nvSpPr>
        <p:spPr>
          <a:xfrm>
            <a:off x="6617316" y="4899390"/>
            <a:ext cx="3640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overalazydogxx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5339E-0D09-4A51-8E86-130AC0585E50}"/>
              </a:ext>
            </a:extLst>
          </p:cNvPr>
          <p:cNvSpPr/>
          <p:nvPr/>
        </p:nvSpPr>
        <p:spPr>
          <a:xfrm>
            <a:off x="2982268" y="2759107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94EC48-B8E9-40EE-9490-5B3EB4A82E06}"/>
              </a:ext>
            </a:extLst>
          </p:cNvPr>
          <p:cNvSpPr/>
          <p:nvPr/>
        </p:nvSpPr>
        <p:spPr>
          <a:xfrm>
            <a:off x="2982268" y="3136613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kbrownf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FCF739-B9B7-4C24-8DC3-DC2CC66116BA}"/>
              </a:ext>
            </a:extLst>
          </p:cNvPr>
          <p:cNvSpPr/>
          <p:nvPr/>
        </p:nvSpPr>
        <p:spPr>
          <a:xfrm>
            <a:off x="2982265" y="3544432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oxjumps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341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交换列顺序（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permute the order of columns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4A462C-1ACC-4BDA-9048-8D7222A93289}"/>
              </a:ext>
            </a:extLst>
          </p:cNvPr>
          <p:cNvSpPr/>
          <p:nvPr/>
        </p:nvSpPr>
        <p:spPr>
          <a:xfrm>
            <a:off x="2982268" y="2351288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2F6711-11E4-47ED-857B-DCC79154091C}"/>
              </a:ext>
            </a:extLst>
          </p:cNvPr>
          <p:cNvSpPr/>
          <p:nvPr/>
        </p:nvSpPr>
        <p:spPr>
          <a:xfrm>
            <a:off x="8345353" y="4899390"/>
            <a:ext cx="1912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zydogxx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5339E-0D09-4A51-8E86-130AC0585E50}"/>
              </a:ext>
            </a:extLst>
          </p:cNvPr>
          <p:cNvSpPr/>
          <p:nvPr/>
        </p:nvSpPr>
        <p:spPr>
          <a:xfrm>
            <a:off x="2982268" y="2759107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94EC48-B8E9-40EE-9490-5B3EB4A82E06}"/>
              </a:ext>
            </a:extLst>
          </p:cNvPr>
          <p:cNvSpPr/>
          <p:nvPr/>
        </p:nvSpPr>
        <p:spPr>
          <a:xfrm>
            <a:off x="2982268" y="3136613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kbrownf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FCF739-B9B7-4C24-8DC3-DC2CC66116BA}"/>
              </a:ext>
            </a:extLst>
          </p:cNvPr>
          <p:cNvSpPr/>
          <p:nvPr/>
        </p:nvSpPr>
        <p:spPr>
          <a:xfrm>
            <a:off x="2982265" y="3544432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oxjumps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3C41E1-7B47-4E8A-91ED-E4ECB4773FF4}"/>
              </a:ext>
            </a:extLst>
          </p:cNvPr>
          <p:cNvSpPr/>
          <p:nvPr/>
        </p:nvSpPr>
        <p:spPr>
          <a:xfrm>
            <a:off x="2982265" y="3921938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overala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1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765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交换列顺序（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permute the order of columns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thequickbrownfoxjumpsoveralazydogxx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4A462C-1ACC-4BDA-9048-8D7222A93289}"/>
              </a:ext>
            </a:extLst>
          </p:cNvPr>
          <p:cNvSpPr/>
          <p:nvPr/>
        </p:nvSpPr>
        <p:spPr>
          <a:xfrm>
            <a:off x="2982268" y="2351288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5643217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2F6711-11E4-47ED-857B-DCC79154091C}"/>
              </a:ext>
            </a:extLst>
          </p:cNvPr>
          <p:cNvSpPr/>
          <p:nvPr/>
        </p:nvSpPr>
        <p:spPr>
          <a:xfrm>
            <a:off x="2982264" y="4325893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zydogxx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5339E-0D09-4A51-8E86-130AC0585E50}"/>
              </a:ext>
            </a:extLst>
          </p:cNvPr>
          <p:cNvSpPr/>
          <p:nvPr/>
        </p:nvSpPr>
        <p:spPr>
          <a:xfrm>
            <a:off x="2982268" y="2759107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94EC48-B8E9-40EE-9490-5B3EB4A82E06}"/>
              </a:ext>
            </a:extLst>
          </p:cNvPr>
          <p:cNvSpPr/>
          <p:nvPr/>
        </p:nvSpPr>
        <p:spPr>
          <a:xfrm>
            <a:off x="2982268" y="3136613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kbrownf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FCF739-B9B7-4C24-8DC3-DC2CC66116BA}"/>
              </a:ext>
            </a:extLst>
          </p:cNvPr>
          <p:cNvSpPr/>
          <p:nvPr/>
        </p:nvSpPr>
        <p:spPr>
          <a:xfrm>
            <a:off x="2982265" y="3544432"/>
            <a:ext cx="622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oxjumps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3C41E1-7B47-4E8A-91ED-E4ECB4773FF4}"/>
              </a:ext>
            </a:extLst>
          </p:cNvPr>
          <p:cNvSpPr/>
          <p:nvPr/>
        </p:nvSpPr>
        <p:spPr>
          <a:xfrm>
            <a:off x="2982265" y="3921938"/>
            <a:ext cx="6220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overala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30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391</Words>
  <Application>Microsoft Office PowerPoint</Application>
  <PresentationFormat>宽屏</PresentationFormat>
  <Paragraphs>238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Gen Jyuu Gothic Bold</vt:lpstr>
      <vt:lpstr>Gen Jyuu Gothic Normal</vt:lpstr>
      <vt:lpstr>等线</vt:lpstr>
      <vt:lpstr>等线 Light</vt:lpstr>
      <vt:lpstr>Arial</vt:lpstr>
      <vt:lpstr>Source Code Variable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131</cp:revision>
  <dcterms:created xsi:type="dcterms:W3CDTF">2019-03-04T09:06:48Z</dcterms:created>
  <dcterms:modified xsi:type="dcterms:W3CDTF">2019-03-18T06:15:35Z</dcterms:modified>
</cp:coreProperties>
</file>