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11" r:id="rId3"/>
    <p:sldId id="329" r:id="rId4"/>
    <p:sldId id="330" r:id="rId5"/>
    <p:sldId id="312" r:id="rId6"/>
    <p:sldId id="313" r:id="rId7"/>
    <p:sldId id="314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32" r:id="rId21"/>
    <p:sldId id="328" r:id="rId22"/>
    <p:sldId id="331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39FE63D-0689-4AFC-B197-B5219F0FD52D}">
          <p14:sldIdLst>
            <p14:sldId id="259"/>
            <p14:sldId id="311"/>
            <p14:sldId id="329"/>
            <p14:sldId id="330"/>
            <p14:sldId id="312"/>
            <p14:sldId id="313"/>
            <p14:sldId id="314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32"/>
            <p14:sldId id="328"/>
            <p14:sldId id="331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</p14:sldIdLst>
        </p14:section>
        <p14:section name="old" id="{E5C87666-5841-41EF-AE5C-0D811926EA2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ttle Round" initials="LR" lastIdx="1" clrIdx="0">
    <p:extLst>
      <p:ext uri="{19B8F6BF-5375-455C-9EA6-DF929625EA0E}">
        <p15:presenceInfo xmlns:p15="http://schemas.microsoft.com/office/powerpoint/2012/main" userId="0150778d843385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6F8FC"/>
    <a:srgbClr val="4472C4"/>
    <a:srgbClr val="FFC000"/>
    <a:srgbClr val="00B0F0"/>
    <a:srgbClr val="FF0101"/>
    <a:srgbClr val="018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BE75C-B9F5-4B36-A629-804FCF431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DEDC9-1A89-4424-9F57-5AEB66A8E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FC73B-61FF-46CA-B8FE-92F2E561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D5925-2A4F-4FC5-B380-DE592B15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9B628-0263-40A6-B391-D85FB1A0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532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39AC8-452F-4C17-866E-DED52B71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9ECB67-85B7-469B-A550-F4FEFAB3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D7CB4-D573-42B6-85AA-694343F4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68F42-6497-4E23-B65B-CF6991CF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8965A-2AC0-419D-A3BC-AE3D1E5E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721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773150-121B-48C0-8B6E-C3E674169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1F429B-4D0E-4C24-8770-C78A9482C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0F01F-9725-40FD-8164-BFB280B0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63D4F-1999-487C-9C89-0E830110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118F5-B964-4FEB-B226-C14BCBF7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348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2BEA7-3E66-4DD9-AB04-F7CFD399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609D6-FA1E-4C9D-BABE-89B62D7AD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99AB5C-B399-4830-AA08-2857F873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A5EC5-F4AD-4FCD-B14C-F0575CEB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7B7D0-EEB0-4694-9772-765AEABB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265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B8457-9F87-4325-8521-1304F092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F039A1-BA56-43D0-AD10-ADE1EBCA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99ABF-1216-42CC-9E12-0915F2BB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2B1AF-7913-4267-9576-F58607E7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816E8-F75E-4610-8EDD-FEE992FD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46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16969-477C-4F9D-973F-639790E5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3AB64-78C1-447E-909B-9CD29040E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6E5909-ED37-4DF4-BFF3-EEB62A33D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295267-DA89-4CFD-A53A-F41CF31D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DAB75B-F3D8-4300-AA97-CA6D2320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80852B-923E-4810-B43F-5D456874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60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6D29C-22AC-44AA-B378-08B802B1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42A7F3-1501-49CF-BF56-577BFB70E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92F930-65D2-4A42-ACE8-C079895F7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DB2B38-F300-44F6-849B-8E4437BE8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B004A8-9209-4864-8441-069CDEFD0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8E2FE4-7B79-4CDB-87C9-EAED98B1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01A3A3-A3BF-459B-8D8B-C56D535B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7D0131-2891-4256-B927-DBAE5489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0CC65-2003-43D6-B8DD-38E0D36B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77EF56-83A4-4C29-BA25-F34E56DD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CE33C9-639B-4472-9AC0-7D2F944D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1F0DD3-D7F5-4857-B91A-F01BF923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980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0C828A-525E-40C2-A126-AC472936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2DDCAD-0175-4638-9A25-D9FDA95D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60EDF2-AF5A-427B-8C59-593D7157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90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C7846-4A19-4380-9C68-7A01B133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38286-EE77-4568-91F0-4524581FB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3E9E24-8DAB-46EA-8E47-075C2B5B3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EAF85F-75AD-44F8-A60C-FEA28FF5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7E53D-A109-4929-A134-0A8AA7E6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C733EA-F557-4DDF-B8C5-7DC8C9B3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04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8F261-E53E-427D-BF46-8AA21BE4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90F828-6864-4049-969D-EB2F07696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A7CF7E-ED98-47D7-8518-039A50263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AD39B5-F3A9-46CD-95AA-B691D7DE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0ABE62-0FDE-4452-83A3-58C58122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03A63-9702-4479-ADFD-1C86FA19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050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58C185-AADD-4328-B0E7-F4151469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D40CAD-C210-4BC3-B9BB-F63AA3B9B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026EB-7D80-4A2F-BEC4-558815E94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A94D3-F65D-4632-9BEA-4DC89D23F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A0BD0-30BC-4CFF-9D88-E2ECB93F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45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转轮</a:t>
            </a:r>
            <a:r>
              <a:rPr lang="zh-CN" altLang="en-US" sz="2800" b="1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机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Rotor Machines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7A1B915-1489-4910-A550-50974519573E}"/>
              </a:ext>
            </a:extLst>
          </p:cNvPr>
          <p:cNvGrpSpPr/>
          <p:nvPr/>
        </p:nvGrpSpPr>
        <p:grpSpPr>
          <a:xfrm>
            <a:off x="10096732" y="953269"/>
            <a:ext cx="411060" cy="769200"/>
            <a:chOff x="2793534" y="2720620"/>
            <a:chExt cx="411060" cy="76920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E58D907-8A9E-4F15-A3B2-7A278D7D5D6B}"/>
                </a:ext>
              </a:extLst>
            </p:cNvPr>
            <p:cNvSpPr/>
            <p:nvPr/>
          </p:nvSpPr>
          <p:spPr>
            <a:xfrm>
              <a:off x="2793534" y="2720620"/>
              <a:ext cx="411060" cy="769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DA3FF63-7D65-4F30-AFAB-6DCE44F83C04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V="1">
              <a:off x="2999064" y="2720620"/>
              <a:ext cx="0" cy="38460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9E60835-1E75-4B1E-BFC4-657B15BF3DEE}"/>
              </a:ext>
            </a:extLst>
          </p:cNvPr>
          <p:cNvGrpSpPr/>
          <p:nvPr/>
        </p:nvGrpSpPr>
        <p:grpSpPr>
          <a:xfrm>
            <a:off x="9877385" y="953269"/>
            <a:ext cx="411060" cy="769200"/>
            <a:chOff x="1720836" y="2720620"/>
            <a:chExt cx="411060" cy="7692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35BA07D-AAF5-47FC-B5EB-65ACD781877E}"/>
                </a:ext>
              </a:extLst>
            </p:cNvPr>
            <p:cNvSpPr/>
            <p:nvPr/>
          </p:nvSpPr>
          <p:spPr>
            <a:xfrm>
              <a:off x="1720836" y="2720620"/>
              <a:ext cx="411060" cy="769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6BF7DEF-7AF1-44B6-98CA-E59DAE5D7956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flipV="1">
              <a:off x="1920875" y="2720620"/>
              <a:ext cx="5491" cy="39088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4A5E0E7-4CB2-4D8E-B55A-C5F190279622}"/>
              </a:ext>
            </a:extLst>
          </p:cNvPr>
          <p:cNvGrpSpPr/>
          <p:nvPr/>
        </p:nvGrpSpPr>
        <p:grpSpPr>
          <a:xfrm>
            <a:off x="9652547" y="953269"/>
            <a:ext cx="411060" cy="769200"/>
            <a:chOff x="588668" y="2720620"/>
            <a:chExt cx="411060" cy="769200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E6B56DB-C719-4C6F-9837-BD8CFB52DDD8}"/>
                </a:ext>
              </a:extLst>
            </p:cNvPr>
            <p:cNvSpPr/>
            <p:nvPr/>
          </p:nvSpPr>
          <p:spPr>
            <a:xfrm>
              <a:off x="588668" y="2720620"/>
              <a:ext cx="411060" cy="769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0F7DEAA-B8B7-48D9-87FE-2D39CB3670EC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V="1">
              <a:off x="791452" y="2720620"/>
              <a:ext cx="2746" cy="39088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1428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Char"/>
      </p:transition>
    </mc:Choice>
    <mc:Fallback xmlns="">
      <p:transition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转轮</a:t>
            </a:r>
            <a:r>
              <a:rPr lang="zh-CN" altLang="en-US" sz="2800" b="1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机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Rotor Machines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216FF1-CF17-40CB-AA86-66339544FAAA}"/>
              </a:ext>
            </a:extLst>
          </p:cNvPr>
          <p:cNvGrpSpPr/>
          <p:nvPr/>
        </p:nvGrpSpPr>
        <p:grpSpPr>
          <a:xfrm>
            <a:off x="9652547" y="953269"/>
            <a:ext cx="855245" cy="769200"/>
            <a:chOff x="9652547" y="953269"/>
            <a:chExt cx="855245" cy="76920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7A1B915-1489-4910-A550-50974519573E}"/>
                </a:ext>
              </a:extLst>
            </p:cNvPr>
            <p:cNvGrpSpPr/>
            <p:nvPr/>
          </p:nvGrpSpPr>
          <p:grpSpPr>
            <a:xfrm>
              <a:off x="10096732" y="953269"/>
              <a:ext cx="411060" cy="769200"/>
              <a:chOff x="2793534" y="2720620"/>
              <a:chExt cx="411060" cy="769200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58D907-8A9E-4F15-A3B2-7A278D7D5D6B}"/>
                  </a:ext>
                </a:extLst>
              </p:cNvPr>
              <p:cNvSpPr/>
              <p:nvPr/>
            </p:nvSpPr>
            <p:spPr>
              <a:xfrm>
                <a:off x="2793534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DA3FF63-7D65-4F30-AFAB-6DCE44F83C04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V="1">
                <a:off x="2999064" y="2720620"/>
                <a:ext cx="0" cy="38460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9E60835-1E75-4B1E-BFC4-657B15BF3DEE}"/>
                </a:ext>
              </a:extLst>
            </p:cNvPr>
            <p:cNvGrpSpPr/>
            <p:nvPr/>
          </p:nvGrpSpPr>
          <p:grpSpPr>
            <a:xfrm>
              <a:off x="9877385" y="953269"/>
              <a:ext cx="411060" cy="769200"/>
              <a:chOff x="1720836" y="2720620"/>
              <a:chExt cx="411060" cy="769200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35BA07D-AAF5-47FC-B5EB-65ACD781877E}"/>
                  </a:ext>
                </a:extLst>
              </p:cNvPr>
              <p:cNvSpPr/>
              <p:nvPr/>
            </p:nvSpPr>
            <p:spPr>
              <a:xfrm>
                <a:off x="1720836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6BF7DEF-7AF1-44B6-98CA-E59DAE5D7956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 flipV="1">
                <a:off x="1920875" y="2720620"/>
                <a:ext cx="5491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4A5E0E7-4CB2-4D8E-B55A-C5F190279622}"/>
                </a:ext>
              </a:extLst>
            </p:cNvPr>
            <p:cNvGrpSpPr/>
            <p:nvPr/>
          </p:nvGrpSpPr>
          <p:grpSpPr>
            <a:xfrm>
              <a:off x="9652547" y="953269"/>
              <a:ext cx="411060" cy="769200"/>
              <a:chOff x="588668" y="2720620"/>
              <a:chExt cx="411060" cy="769200"/>
            </a:xfrm>
            <a:grpFill/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E6B56DB-C719-4C6F-9837-BD8CFB52DDD8}"/>
                  </a:ext>
                </a:extLst>
              </p:cNvPr>
              <p:cNvSpPr/>
              <p:nvPr/>
            </p:nvSpPr>
            <p:spPr>
              <a:xfrm>
                <a:off x="588668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0F7DEAA-B8B7-48D9-87FE-2D39CB3670EC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 flipV="1">
                <a:off x="791452" y="2720620"/>
                <a:ext cx="2746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506DBA0F-D408-413C-924F-64517EFE262F}"/>
              </a:ext>
            </a:extLst>
          </p:cNvPr>
          <p:cNvSpPr/>
          <p:nvPr/>
        </p:nvSpPr>
        <p:spPr>
          <a:xfrm>
            <a:off x="1194262" y="2205059"/>
            <a:ext cx="146225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6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B391FD7-46A2-43F4-A713-4772D3BC9B66}"/>
              </a:ext>
            </a:extLst>
          </p:cNvPr>
          <p:cNvGrpSpPr/>
          <p:nvPr/>
        </p:nvGrpSpPr>
        <p:grpSpPr>
          <a:xfrm>
            <a:off x="9986675" y="2488915"/>
            <a:ext cx="1451614" cy="2716347"/>
            <a:chOff x="2793534" y="2720620"/>
            <a:chExt cx="411060" cy="769200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86816E4-71AD-4BCA-B4CD-B792C8E4AF0B}"/>
                </a:ext>
              </a:extLst>
            </p:cNvPr>
            <p:cNvSpPr/>
            <p:nvPr/>
          </p:nvSpPr>
          <p:spPr>
            <a:xfrm>
              <a:off x="2793534" y="2720620"/>
              <a:ext cx="411060" cy="769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8422793-29AC-471C-B7BB-346082787E65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V="1">
              <a:off x="2999064" y="2720620"/>
              <a:ext cx="0" cy="38460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EEB2E62-F97E-4E48-B4B3-5F33B03B29EA}"/>
              </a:ext>
            </a:extLst>
          </p:cNvPr>
          <p:cNvGrpSpPr/>
          <p:nvPr/>
        </p:nvGrpSpPr>
        <p:grpSpPr>
          <a:xfrm>
            <a:off x="9212074" y="2488915"/>
            <a:ext cx="1451614" cy="2716347"/>
            <a:chOff x="1720836" y="2720620"/>
            <a:chExt cx="411060" cy="769200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F10B67C5-54B6-4A11-B1A4-94DEA329E1F7}"/>
                </a:ext>
              </a:extLst>
            </p:cNvPr>
            <p:cNvSpPr/>
            <p:nvPr/>
          </p:nvSpPr>
          <p:spPr>
            <a:xfrm>
              <a:off x="1720836" y="2720620"/>
              <a:ext cx="411060" cy="769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A474C7E-1E27-4FEE-AEA1-13993318580B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flipV="1">
              <a:off x="1920875" y="2720620"/>
              <a:ext cx="5491" cy="39088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4DC5321-3A59-4F3C-A876-37A08C61B7BF}"/>
              </a:ext>
            </a:extLst>
          </p:cNvPr>
          <p:cNvGrpSpPr/>
          <p:nvPr/>
        </p:nvGrpSpPr>
        <p:grpSpPr>
          <a:xfrm>
            <a:off x="2897131" y="2488915"/>
            <a:ext cx="1451614" cy="2716347"/>
            <a:chOff x="588668" y="2720620"/>
            <a:chExt cx="411060" cy="7692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47812F3-C1BF-4FCF-8054-83D2B74D7531}"/>
                </a:ext>
              </a:extLst>
            </p:cNvPr>
            <p:cNvSpPr/>
            <p:nvPr/>
          </p:nvSpPr>
          <p:spPr>
            <a:xfrm>
              <a:off x="588668" y="2720620"/>
              <a:ext cx="411060" cy="769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633CB76-0C2A-4421-8219-6E5F63923CF9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V="1">
              <a:off x="791452" y="2720620"/>
              <a:ext cx="2746" cy="39088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2132311-CBCA-41B9-8811-E87E4860D730}"/>
              </a:ext>
            </a:extLst>
          </p:cNvPr>
          <p:cNvGrpSpPr/>
          <p:nvPr/>
        </p:nvGrpSpPr>
        <p:grpSpPr>
          <a:xfrm>
            <a:off x="3456089" y="3590109"/>
            <a:ext cx="4956417" cy="670440"/>
            <a:chOff x="8163230" y="1013322"/>
            <a:chExt cx="4956417" cy="670440"/>
          </a:xfrm>
        </p:grpSpPr>
        <p:sp>
          <p:nvSpPr>
            <p:cNvPr id="41" name="矩形: 折角 40">
              <a:extLst>
                <a:ext uri="{FF2B5EF4-FFF2-40B4-BE49-F238E27FC236}">
                  <a16:creationId xmlns:a16="http://schemas.microsoft.com/office/drawing/2014/main" id="{3AB608F7-516F-42BE-AF40-310C3E36F35C}"/>
                </a:ext>
              </a:extLst>
            </p:cNvPr>
            <p:cNvSpPr/>
            <p:nvPr/>
          </p:nvSpPr>
          <p:spPr>
            <a:xfrm>
              <a:off x="9303400" y="1013322"/>
              <a:ext cx="2676079" cy="670440"/>
            </a:xfrm>
            <a:prstGeom prst="foldedCorner">
              <a:avLst>
                <a:gd name="adj" fmla="val 2928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ysClr val="windowText" lastClr="000000"/>
                  </a:solidFill>
                  <a:latin typeface="Source Code Variable" panose="020B0509030403020204" pitchFamily="49" charset="0"/>
                </a:rPr>
                <a:t>dqaekbolhiuzvtpjgmsnwcrxyf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1D04F81-BA3F-4FE2-9668-DC3BE7DC0712}"/>
                </a:ext>
              </a:extLst>
            </p:cNvPr>
            <p:cNvSpPr/>
            <p:nvPr/>
          </p:nvSpPr>
          <p:spPr>
            <a:xfrm>
              <a:off x="8163230" y="1298605"/>
              <a:ext cx="49564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sz="1200" dirty="0">
                  <a:solidFill>
                    <a:schemeClr val="bg2">
                      <a:lumMod val="90000"/>
                    </a:schemeClr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abcdefghijklmnopqrstuvwxyz</a:t>
              </a:r>
              <a:endParaRPr lang="zh-CN" altLang="en-US" sz="1200" dirty="0">
                <a:solidFill>
                  <a:schemeClr val="bg2">
                    <a:lumMod val="90000"/>
                  </a:schemeClr>
                </a:solidFill>
                <a:latin typeface="Source Code Variable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857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Char"/>
      </p:transition>
    </mc:Choice>
    <mc:Fallback>
      <p:transition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转轮</a:t>
            </a:r>
            <a:r>
              <a:rPr lang="zh-CN" altLang="en-US" sz="2800" b="1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机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Rotor Machines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216FF1-CF17-40CB-AA86-66339544FAAA}"/>
              </a:ext>
            </a:extLst>
          </p:cNvPr>
          <p:cNvGrpSpPr/>
          <p:nvPr/>
        </p:nvGrpSpPr>
        <p:grpSpPr>
          <a:xfrm>
            <a:off x="9652547" y="953269"/>
            <a:ext cx="855245" cy="769200"/>
            <a:chOff x="9652547" y="953269"/>
            <a:chExt cx="855245" cy="76920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7A1B915-1489-4910-A550-50974519573E}"/>
                </a:ext>
              </a:extLst>
            </p:cNvPr>
            <p:cNvGrpSpPr/>
            <p:nvPr/>
          </p:nvGrpSpPr>
          <p:grpSpPr>
            <a:xfrm>
              <a:off x="10096732" y="953269"/>
              <a:ext cx="411060" cy="769200"/>
              <a:chOff x="2793534" y="2720620"/>
              <a:chExt cx="411060" cy="769200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58D907-8A9E-4F15-A3B2-7A278D7D5D6B}"/>
                  </a:ext>
                </a:extLst>
              </p:cNvPr>
              <p:cNvSpPr/>
              <p:nvPr/>
            </p:nvSpPr>
            <p:spPr>
              <a:xfrm>
                <a:off x="2793534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DA3FF63-7D65-4F30-AFAB-6DCE44F83C04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V="1">
                <a:off x="2999064" y="2720620"/>
                <a:ext cx="0" cy="38460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9E60835-1E75-4B1E-BFC4-657B15BF3DEE}"/>
                </a:ext>
              </a:extLst>
            </p:cNvPr>
            <p:cNvGrpSpPr/>
            <p:nvPr/>
          </p:nvGrpSpPr>
          <p:grpSpPr>
            <a:xfrm>
              <a:off x="9877385" y="953269"/>
              <a:ext cx="411060" cy="769200"/>
              <a:chOff x="1720836" y="2720620"/>
              <a:chExt cx="411060" cy="769200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35BA07D-AAF5-47FC-B5EB-65ACD781877E}"/>
                  </a:ext>
                </a:extLst>
              </p:cNvPr>
              <p:cNvSpPr/>
              <p:nvPr/>
            </p:nvSpPr>
            <p:spPr>
              <a:xfrm>
                <a:off x="1720836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6BF7DEF-7AF1-44B6-98CA-E59DAE5D7956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 flipV="1">
                <a:off x="1920875" y="2720620"/>
                <a:ext cx="5491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4A5E0E7-4CB2-4D8E-B55A-C5F190279622}"/>
                </a:ext>
              </a:extLst>
            </p:cNvPr>
            <p:cNvGrpSpPr/>
            <p:nvPr/>
          </p:nvGrpSpPr>
          <p:grpSpPr>
            <a:xfrm>
              <a:off x="9652547" y="953269"/>
              <a:ext cx="411060" cy="769200"/>
              <a:chOff x="588668" y="2720620"/>
              <a:chExt cx="411060" cy="769200"/>
            </a:xfrm>
            <a:grpFill/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E6B56DB-C719-4C6F-9837-BD8CFB52DDD8}"/>
                  </a:ext>
                </a:extLst>
              </p:cNvPr>
              <p:cNvSpPr/>
              <p:nvPr/>
            </p:nvSpPr>
            <p:spPr>
              <a:xfrm>
                <a:off x="588668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0F7DEAA-B8B7-48D9-87FE-2D39CB3670EC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 flipV="1">
                <a:off x="791452" y="2720620"/>
                <a:ext cx="2746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506DBA0F-D408-413C-924F-64517EFE262F}"/>
              </a:ext>
            </a:extLst>
          </p:cNvPr>
          <p:cNvSpPr/>
          <p:nvPr/>
        </p:nvSpPr>
        <p:spPr>
          <a:xfrm>
            <a:off x="1194262" y="2205059"/>
            <a:ext cx="146225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6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B391FD7-46A2-43F4-A713-4772D3BC9B66}"/>
              </a:ext>
            </a:extLst>
          </p:cNvPr>
          <p:cNvGrpSpPr/>
          <p:nvPr/>
        </p:nvGrpSpPr>
        <p:grpSpPr>
          <a:xfrm>
            <a:off x="9986675" y="2488915"/>
            <a:ext cx="1451614" cy="2716347"/>
            <a:chOff x="2793534" y="2720620"/>
            <a:chExt cx="411060" cy="769200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86816E4-71AD-4BCA-B4CD-B792C8E4AF0B}"/>
                </a:ext>
              </a:extLst>
            </p:cNvPr>
            <p:cNvSpPr/>
            <p:nvPr/>
          </p:nvSpPr>
          <p:spPr>
            <a:xfrm>
              <a:off x="2793534" y="2720620"/>
              <a:ext cx="411060" cy="769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8422793-29AC-471C-B7BB-346082787E65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V="1">
              <a:off x="2999064" y="2720620"/>
              <a:ext cx="0" cy="38460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EEB2E62-F97E-4E48-B4B3-5F33B03B29EA}"/>
              </a:ext>
            </a:extLst>
          </p:cNvPr>
          <p:cNvGrpSpPr/>
          <p:nvPr/>
        </p:nvGrpSpPr>
        <p:grpSpPr>
          <a:xfrm>
            <a:off x="9212074" y="2488915"/>
            <a:ext cx="1451614" cy="2716347"/>
            <a:chOff x="1720836" y="2720620"/>
            <a:chExt cx="411060" cy="769200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F10B67C5-54B6-4A11-B1A4-94DEA329E1F7}"/>
                </a:ext>
              </a:extLst>
            </p:cNvPr>
            <p:cNvSpPr/>
            <p:nvPr/>
          </p:nvSpPr>
          <p:spPr>
            <a:xfrm>
              <a:off x="1720836" y="2720620"/>
              <a:ext cx="411060" cy="769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A474C7E-1E27-4FEE-AEA1-13993318580B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flipV="1">
              <a:off x="1920875" y="2720620"/>
              <a:ext cx="5491" cy="39088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4DC5321-3A59-4F3C-A876-37A08C61B7BF}"/>
              </a:ext>
            </a:extLst>
          </p:cNvPr>
          <p:cNvGrpSpPr/>
          <p:nvPr/>
        </p:nvGrpSpPr>
        <p:grpSpPr>
          <a:xfrm>
            <a:off x="2897129" y="2488915"/>
            <a:ext cx="1451615" cy="2716348"/>
            <a:chOff x="588680" y="2720619"/>
            <a:chExt cx="411069" cy="7692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47812F3-C1BF-4FCF-8054-83D2B74D7531}"/>
                </a:ext>
              </a:extLst>
            </p:cNvPr>
            <p:cNvSpPr/>
            <p:nvPr/>
          </p:nvSpPr>
          <p:spPr>
            <a:xfrm>
              <a:off x="588680" y="2720619"/>
              <a:ext cx="411069" cy="769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633CB76-0C2A-4421-8219-6E5F63923CF9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V="1">
              <a:off x="791452" y="2720620"/>
              <a:ext cx="2746" cy="39088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2132311-CBCA-41B9-8811-E87E4860D730}"/>
              </a:ext>
            </a:extLst>
          </p:cNvPr>
          <p:cNvGrpSpPr/>
          <p:nvPr/>
        </p:nvGrpSpPr>
        <p:grpSpPr>
          <a:xfrm>
            <a:off x="3456089" y="3590109"/>
            <a:ext cx="4956417" cy="670440"/>
            <a:chOff x="8163230" y="1013322"/>
            <a:chExt cx="4956417" cy="670440"/>
          </a:xfrm>
        </p:grpSpPr>
        <p:sp>
          <p:nvSpPr>
            <p:cNvPr id="41" name="矩形: 折角 40">
              <a:extLst>
                <a:ext uri="{FF2B5EF4-FFF2-40B4-BE49-F238E27FC236}">
                  <a16:creationId xmlns:a16="http://schemas.microsoft.com/office/drawing/2014/main" id="{3AB608F7-516F-42BE-AF40-310C3E36F35C}"/>
                </a:ext>
              </a:extLst>
            </p:cNvPr>
            <p:cNvSpPr/>
            <p:nvPr/>
          </p:nvSpPr>
          <p:spPr>
            <a:xfrm>
              <a:off x="9303400" y="1013322"/>
              <a:ext cx="2676079" cy="670440"/>
            </a:xfrm>
            <a:prstGeom prst="foldedCorner">
              <a:avLst>
                <a:gd name="adj" fmla="val 2928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ysClr val="windowText" lastClr="000000"/>
                  </a:solidFill>
                  <a:latin typeface="Source Code Variable" panose="020B0509030403020204" pitchFamily="49" charset="0"/>
                </a:rPr>
                <a:t>dqaekbolhiuzvtpjgmsnwcrxyf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1D04F81-BA3F-4FE2-9668-DC3BE7DC0712}"/>
                </a:ext>
              </a:extLst>
            </p:cNvPr>
            <p:cNvSpPr/>
            <p:nvPr/>
          </p:nvSpPr>
          <p:spPr>
            <a:xfrm>
              <a:off x="8163230" y="1298605"/>
              <a:ext cx="49564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sz="1200" dirty="0">
                  <a:solidFill>
                    <a:schemeClr val="bg2">
                      <a:lumMod val="90000"/>
                    </a:schemeClr>
                  </a:solidFill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abcdefghijklmnopqrstuvwxyz</a:t>
              </a:r>
              <a:endParaRPr lang="zh-CN" altLang="en-US" sz="1200" dirty="0">
                <a:solidFill>
                  <a:schemeClr val="bg2">
                    <a:lumMod val="90000"/>
                  </a:schemeClr>
                </a:solidFill>
                <a:latin typeface="Source Code Variable" panose="020B0509030403020204" pitchFamily="49" charset="0"/>
              </a:endParaRPr>
            </a:p>
          </p:txBody>
        </p:sp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4F8B81C-6806-4838-B47C-74B6C84A99D4}"/>
              </a:ext>
            </a:extLst>
          </p:cNvPr>
          <p:cNvCxnSpPr>
            <a:cxnSpLocks/>
            <a:endCxn id="35" idx="0"/>
          </p:cNvCxnSpPr>
          <p:nvPr/>
        </p:nvCxnSpPr>
        <p:spPr>
          <a:xfrm flipV="1">
            <a:off x="2447508" y="2488915"/>
            <a:ext cx="1175430" cy="138035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7B44855-FFB9-435E-AB1F-EAC099ADBA2E}"/>
              </a:ext>
            </a:extLst>
          </p:cNvPr>
          <p:cNvCxnSpPr>
            <a:cxnSpLocks/>
            <a:stCxn id="35" idx="0"/>
            <a:endCxn id="45" idx="0"/>
          </p:cNvCxnSpPr>
          <p:nvPr/>
        </p:nvCxnSpPr>
        <p:spPr>
          <a:xfrm>
            <a:off x="3622937" y="2488915"/>
            <a:ext cx="2910492" cy="111525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FBB08E10-650D-4E82-8CEC-5D1E4B9537CD}"/>
              </a:ext>
            </a:extLst>
          </p:cNvPr>
          <p:cNvSpPr/>
          <p:nvPr/>
        </p:nvSpPr>
        <p:spPr>
          <a:xfrm>
            <a:off x="6481041" y="3604171"/>
            <a:ext cx="104776" cy="64231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536340D-3535-483A-ADCD-73A2590D476A}"/>
              </a:ext>
            </a:extLst>
          </p:cNvPr>
          <p:cNvCxnSpPr>
            <a:cxnSpLocks/>
            <a:stCxn id="45" idx="2"/>
          </p:cNvCxnSpPr>
          <p:nvPr/>
        </p:nvCxnSpPr>
        <p:spPr>
          <a:xfrm flipV="1">
            <a:off x="6533429" y="3925330"/>
            <a:ext cx="1245437" cy="32115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F9A7BE0F-D270-4572-8D53-84EE002516D2}"/>
              </a:ext>
            </a:extLst>
          </p:cNvPr>
          <p:cNvSpPr/>
          <p:nvPr/>
        </p:nvSpPr>
        <p:spPr>
          <a:xfrm>
            <a:off x="7561195" y="2205059"/>
            <a:ext cx="146225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6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41495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Char"/>
      </p:transition>
    </mc:Choice>
    <mc:Fallback>
      <p:transition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转轮</a:t>
            </a:r>
            <a:r>
              <a:rPr lang="zh-CN" altLang="en-US" sz="2800" b="1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机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Rotor Machines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216FF1-CF17-40CB-AA86-66339544FAAA}"/>
              </a:ext>
            </a:extLst>
          </p:cNvPr>
          <p:cNvGrpSpPr/>
          <p:nvPr/>
        </p:nvGrpSpPr>
        <p:grpSpPr>
          <a:xfrm>
            <a:off x="9652547" y="953269"/>
            <a:ext cx="855245" cy="769200"/>
            <a:chOff x="9652547" y="953269"/>
            <a:chExt cx="855245" cy="76920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7A1B915-1489-4910-A550-50974519573E}"/>
                </a:ext>
              </a:extLst>
            </p:cNvPr>
            <p:cNvGrpSpPr/>
            <p:nvPr/>
          </p:nvGrpSpPr>
          <p:grpSpPr>
            <a:xfrm>
              <a:off x="10096732" y="953269"/>
              <a:ext cx="411060" cy="769200"/>
              <a:chOff x="2793534" y="2720620"/>
              <a:chExt cx="411060" cy="769200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58D907-8A9E-4F15-A3B2-7A278D7D5D6B}"/>
                  </a:ext>
                </a:extLst>
              </p:cNvPr>
              <p:cNvSpPr/>
              <p:nvPr/>
            </p:nvSpPr>
            <p:spPr>
              <a:xfrm>
                <a:off x="2793534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DA3FF63-7D65-4F30-AFAB-6DCE44F83C04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V="1">
                <a:off x="2999064" y="2720620"/>
                <a:ext cx="0" cy="38460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9E60835-1E75-4B1E-BFC4-657B15BF3DEE}"/>
                </a:ext>
              </a:extLst>
            </p:cNvPr>
            <p:cNvGrpSpPr/>
            <p:nvPr/>
          </p:nvGrpSpPr>
          <p:grpSpPr>
            <a:xfrm>
              <a:off x="9877385" y="953269"/>
              <a:ext cx="411060" cy="769200"/>
              <a:chOff x="1720836" y="2720620"/>
              <a:chExt cx="411060" cy="769200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35BA07D-AAF5-47FC-B5EB-65ACD781877E}"/>
                  </a:ext>
                </a:extLst>
              </p:cNvPr>
              <p:cNvSpPr/>
              <p:nvPr/>
            </p:nvSpPr>
            <p:spPr>
              <a:xfrm>
                <a:off x="1720836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6BF7DEF-7AF1-44B6-98CA-E59DAE5D7956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 flipV="1">
                <a:off x="1920875" y="2720620"/>
                <a:ext cx="5491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4A5E0E7-4CB2-4D8E-B55A-C5F190279622}"/>
                </a:ext>
              </a:extLst>
            </p:cNvPr>
            <p:cNvGrpSpPr/>
            <p:nvPr/>
          </p:nvGrpSpPr>
          <p:grpSpPr>
            <a:xfrm>
              <a:off x="9652547" y="953269"/>
              <a:ext cx="411060" cy="769200"/>
              <a:chOff x="588668" y="2720620"/>
              <a:chExt cx="411060" cy="769200"/>
            </a:xfrm>
            <a:grpFill/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E6B56DB-C719-4C6F-9837-BD8CFB52DDD8}"/>
                  </a:ext>
                </a:extLst>
              </p:cNvPr>
              <p:cNvSpPr/>
              <p:nvPr/>
            </p:nvSpPr>
            <p:spPr>
              <a:xfrm>
                <a:off x="588668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0F7DEAA-B8B7-48D9-87FE-2D39CB3670EC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 flipV="1">
                <a:off x="791452" y="2720620"/>
                <a:ext cx="2746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506DBA0F-D408-413C-924F-64517EFE262F}"/>
              </a:ext>
            </a:extLst>
          </p:cNvPr>
          <p:cNvSpPr/>
          <p:nvPr/>
        </p:nvSpPr>
        <p:spPr>
          <a:xfrm>
            <a:off x="1194262" y="2205059"/>
            <a:ext cx="146225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6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B391FD7-46A2-43F4-A713-4772D3BC9B66}"/>
              </a:ext>
            </a:extLst>
          </p:cNvPr>
          <p:cNvGrpSpPr/>
          <p:nvPr/>
        </p:nvGrpSpPr>
        <p:grpSpPr>
          <a:xfrm>
            <a:off x="9986675" y="2488915"/>
            <a:ext cx="1451614" cy="2716347"/>
            <a:chOff x="2793534" y="2720620"/>
            <a:chExt cx="411060" cy="769200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86816E4-71AD-4BCA-B4CD-B792C8E4AF0B}"/>
                </a:ext>
              </a:extLst>
            </p:cNvPr>
            <p:cNvSpPr/>
            <p:nvPr/>
          </p:nvSpPr>
          <p:spPr>
            <a:xfrm>
              <a:off x="2793534" y="2720620"/>
              <a:ext cx="411060" cy="769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8422793-29AC-471C-B7BB-346082787E65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V="1">
              <a:off x="2999064" y="2720620"/>
              <a:ext cx="0" cy="38460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EEB2E62-F97E-4E48-B4B3-5F33B03B29EA}"/>
              </a:ext>
            </a:extLst>
          </p:cNvPr>
          <p:cNvGrpSpPr/>
          <p:nvPr/>
        </p:nvGrpSpPr>
        <p:grpSpPr>
          <a:xfrm>
            <a:off x="9212074" y="2488915"/>
            <a:ext cx="1451614" cy="2716347"/>
            <a:chOff x="1720836" y="2720620"/>
            <a:chExt cx="411060" cy="769200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F10B67C5-54B6-4A11-B1A4-94DEA329E1F7}"/>
                </a:ext>
              </a:extLst>
            </p:cNvPr>
            <p:cNvSpPr/>
            <p:nvPr/>
          </p:nvSpPr>
          <p:spPr>
            <a:xfrm>
              <a:off x="1720836" y="2720620"/>
              <a:ext cx="411060" cy="769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A474C7E-1E27-4FEE-AEA1-13993318580B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flipV="1">
              <a:off x="1920875" y="2720620"/>
              <a:ext cx="5491" cy="39088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椭圆 34">
            <a:extLst>
              <a:ext uri="{FF2B5EF4-FFF2-40B4-BE49-F238E27FC236}">
                <a16:creationId xmlns:a16="http://schemas.microsoft.com/office/drawing/2014/main" id="{547812F3-C1BF-4FCF-8054-83D2B74D7531}"/>
              </a:ext>
            </a:extLst>
          </p:cNvPr>
          <p:cNvSpPr/>
          <p:nvPr/>
        </p:nvSpPr>
        <p:spPr>
          <a:xfrm>
            <a:off x="2897129" y="2488915"/>
            <a:ext cx="1451615" cy="2716348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633CB76-0C2A-4421-8219-6E5F63923CF9}"/>
              </a:ext>
            </a:extLst>
          </p:cNvPr>
          <p:cNvCxnSpPr>
            <a:cxnSpLocks/>
            <a:endCxn id="35" idx="0"/>
          </p:cNvCxnSpPr>
          <p:nvPr/>
        </p:nvCxnSpPr>
        <p:spPr>
          <a:xfrm flipV="1">
            <a:off x="3613181" y="2488919"/>
            <a:ext cx="9697" cy="1380351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折角 40">
            <a:extLst>
              <a:ext uri="{FF2B5EF4-FFF2-40B4-BE49-F238E27FC236}">
                <a16:creationId xmlns:a16="http://schemas.microsoft.com/office/drawing/2014/main" id="{3AB608F7-516F-42BE-AF40-310C3E36F35C}"/>
              </a:ext>
            </a:extLst>
          </p:cNvPr>
          <p:cNvSpPr/>
          <p:nvPr/>
        </p:nvSpPr>
        <p:spPr>
          <a:xfrm>
            <a:off x="4596259" y="3590109"/>
            <a:ext cx="2676079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dqaekbolhiuzvtpjgmsnwcrxyf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1D04F81-BA3F-4FE2-9668-DC3BE7DC0712}"/>
              </a:ext>
            </a:extLst>
          </p:cNvPr>
          <p:cNvSpPr/>
          <p:nvPr/>
        </p:nvSpPr>
        <p:spPr>
          <a:xfrm>
            <a:off x="3456089" y="3875392"/>
            <a:ext cx="49564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zh-CN" sz="1200" dirty="0">
                <a:solidFill>
                  <a:schemeClr val="bg2">
                    <a:lumMod val="90000"/>
                  </a:schemeClr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abcdefghijklmnopqrstuvwxyz</a:t>
            </a:r>
            <a:endParaRPr lang="zh-CN" altLang="en-US" sz="1200" dirty="0">
              <a:solidFill>
                <a:schemeClr val="bg2">
                  <a:lumMod val="90000"/>
                </a:schemeClr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9A7BE0F-D270-4572-8D53-84EE002516D2}"/>
              </a:ext>
            </a:extLst>
          </p:cNvPr>
          <p:cNvSpPr/>
          <p:nvPr/>
        </p:nvSpPr>
        <p:spPr>
          <a:xfrm>
            <a:off x="7561195" y="2205059"/>
            <a:ext cx="146225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6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64093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Char"/>
      </p:transition>
    </mc:Choice>
    <mc:Fallback>
      <p:transition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转轮</a:t>
            </a:r>
            <a:r>
              <a:rPr lang="zh-CN" altLang="en-US" sz="2800" b="1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机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Rotor Machines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216FF1-CF17-40CB-AA86-66339544FAAA}"/>
              </a:ext>
            </a:extLst>
          </p:cNvPr>
          <p:cNvGrpSpPr/>
          <p:nvPr/>
        </p:nvGrpSpPr>
        <p:grpSpPr>
          <a:xfrm>
            <a:off x="9652547" y="953269"/>
            <a:ext cx="855245" cy="769200"/>
            <a:chOff x="9652547" y="953269"/>
            <a:chExt cx="855245" cy="76920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7A1B915-1489-4910-A550-50974519573E}"/>
                </a:ext>
              </a:extLst>
            </p:cNvPr>
            <p:cNvGrpSpPr/>
            <p:nvPr/>
          </p:nvGrpSpPr>
          <p:grpSpPr>
            <a:xfrm>
              <a:off x="10096732" y="953269"/>
              <a:ext cx="411060" cy="769200"/>
              <a:chOff x="2793534" y="2720620"/>
              <a:chExt cx="411060" cy="769200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58D907-8A9E-4F15-A3B2-7A278D7D5D6B}"/>
                  </a:ext>
                </a:extLst>
              </p:cNvPr>
              <p:cNvSpPr/>
              <p:nvPr/>
            </p:nvSpPr>
            <p:spPr>
              <a:xfrm>
                <a:off x="2793534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DA3FF63-7D65-4F30-AFAB-6DCE44F83C04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V="1">
                <a:off x="2999064" y="2720620"/>
                <a:ext cx="0" cy="38460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9E60835-1E75-4B1E-BFC4-657B15BF3DEE}"/>
                </a:ext>
              </a:extLst>
            </p:cNvPr>
            <p:cNvGrpSpPr/>
            <p:nvPr/>
          </p:nvGrpSpPr>
          <p:grpSpPr>
            <a:xfrm>
              <a:off x="9877385" y="953269"/>
              <a:ext cx="411060" cy="769200"/>
              <a:chOff x="1720836" y="2720620"/>
              <a:chExt cx="411060" cy="769200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35BA07D-AAF5-47FC-B5EB-65ACD781877E}"/>
                  </a:ext>
                </a:extLst>
              </p:cNvPr>
              <p:cNvSpPr/>
              <p:nvPr/>
            </p:nvSpPr>
            <p:spPr>
              <a:xfrm>
                <a:off x="1720836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6BF7DEF-7AF1-44B6-98CA-E59DAE5D7956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 flipV="1">
                <a:off x="1920875" y="2720620"/>
                <a:ext cx="5491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4A5E0E7-4CB2-4D8E-B55A-C5F190279622}"/>
                </a:ext>
              </a:extLst>
            </p:cNvPr>
            <p:cNvGrpSpPr/>
            <p:nvPr/>
          </p:nvGrpSpPr>
          <p:grpSpPr>
            <a:xfrm>
              <a:off x="9652547" y="953269"/>
              <a:ext cx="411060" cy="769200"/>
              <a:chOff x="588668" y="2720620"/>
              <a:chExt cx="411060" cy="769200"/>
            </a:xfrm>
            <a:grpFill/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E6B56DB-C719-4C6F-9837-BD8CFB52DDD8}"/>
                  </a:ext>
                </a:extLst>
              </p:cNvPr>
              <p:cNvSpPr/>
              <p:nvPr/>
            </p:nvSpPr>
            <p:spPr>
              <a:xfrm>
                <a:off x="588668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0F7DEAA-B8B7-48D9-87FE-2D39CB3670EC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 flipV="1">
                <a:off x="791452" y="2720620"/>
                <a:ext cx="2746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506DBA0F-D408-413C-924F-64517EFE262F}"/>
              </a:ext>
            </a:extLst>
          </p:cNvPr>
          <p:cNvSpPr/>
          <p:nvPr/>
        </p:nvSpPr>
        <p:spPr>
          <a:xfrm>
            <a:off x="1194261" y="2205059"/>
            <a:ext cx="1462260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6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B391FD7-46A2-43F4-A713-4772D3BC9B66}"/>
              </a:ext>
            </a:extLst>
          </p:cNvPr>
          <p:cNvGrpSpPr/>
          <p:nvPr/>
        </p:nvGrpSpPr>
        <p:grpSpPr>
          <a:xfrm>
            <a:off x="9986675" y="2488915"/>
            <a:ext cx="1451614" cy="2716347"/>
            <a:chOff x="2793534" y="2720620"/>
            <a:chExt cx="411060" cy="769200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86816E4-71AD-4BCA-B4CD-B792C8E4AF0B}"/>
                </a:ext>
              </a:extLst>
            </p:cNvPr>
            <p:cNvSpPr/>
            <p:nvPr/>
          </p:nvSpPr>
          <p:spPr>
            <a:xfrm>
              <a:off x="2793534" y="2720620"/>
              <a:ext cx="411060" cy="769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8422793-29AC-471C-B7BB-346082787E65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V="1">
              <a:off x="2999064" y="2720620"/>
              <a:ext cx="0" cy="38460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EEB2E62-F97E-4E48-B4B3-5F33B03B29EA}"/>
              </a:ext>
            </a:extLst>
          </p:cNvPr>
          <p:cNvGrpSpPr/>
          <p:nvPr/>
        </p:nvGrpSpPr>
        <p:grpSpPr>
          <a:xfrm>
            <a:off x="9212074" y="2488915"/>
            <a:ext cx="1451614" cy="2716347"/>
            <a:chOff x="1720836" y="2720620"/>
            <a:chExt cx="411060" cy="769200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F10B67C5-54B6-4A11-B1A4-94DEA329E1F7}"/>
                </a:ext>
              </a:extLst>
            </p:cNvPr>
            <p:cNvSpPr/>
            <p:nvPr/>
          </p:nvSpPr>
          <p:spPr>
            <a:xfrm>
              <a:off x="1720836" y="2720620"/>
              <a:ext cx="411060" cy="769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A474C7E-1E27-4FEE-AEA1-13993318580B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flipV="1">
              <a:off x="1920875" y="2720620"/>
              <a:ext cx="5491" cy="39088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椭圆 34">
            <a:extLst>
              <a:ext uri="{FF2B5EF4-FFF2-40B4-BE49-F238E27FC236}">
                <a16:creationId xmlns:a16="http://schemas.microsoft.com/office/drawing/2014/main" id="{547812F3-C1BF-4FCF-8054-83D2B74D7531}"/>
              </a:ext>
            </a:extLst>
          </p:cNvPr>
          <p:cNvSpPr/>
          <p:nvPr/>
        </p:nvSpPr>
        <p:spPr>
          <a:xfrm>
            <a:off x="2897129" y="2488915"/>
            <a:ext cx="1451615" cy="2716348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折角 40">
            <a:extLst>
              <a:ext uri="{FF2B5EF4-FFF2-40B4-BE49-F238E27FC236}">
                <a16:creationId xmlns:a16="http://schemas.microsoft.com/office/drawing/2014/main" id="{3AB608F7-516F-42BE-AF40-310C3E36F35C}"/>
              </a:ext>
            </a:extLst>
          </p:cNvPr>
          <p:cNvSpPr/>
          <p:nvPr/>
        </p:nvSpPr>
        <p:spPr>
          <a:xfrm>
            <a:off x="4596259" y="3590109"/>
            <a:ext cx="2676079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qaekbolhiuzvtpjgmsnwcrxyfd</a:t>
            </a:r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1D04F81-BA3F-4FE2-9668-DC3BE7DC0712}"/>
              </a:ext>
            </a:extLst>
          </p:cNvPr>
          <p:cNvSpPr/>
          <p:nvPr/>
        </p:nvSpPr>
        <p:spPr>
          <a:xfrm>
            <a:off x="3456089" y="3875392"/>
            <a:ext cx="49564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zh-CN" sz="1200" dirty="0">
                <a:solidFill>
                  <a:schemeClr val="bg2">
                    <a:lumMod val="90000"/>
                  </a:schemeClr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abcdefghijklmnopqrstuvwxyz</a:t>
            </a:r>
            <a:endParaRPr lang="zh-CN" altLang="en-US" sz="1200" dirty="0">
              <a:solidFill>
                <a:schemeClr val="bg2">
                  <a:lumMod val="90000"/>
                </a:schemeClr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9A7BE0F-D270-4572-8D53-84EE002516D2}"/>
              </a:ext>
            </a:extLst>
          </p:cNvPr>
          <p:cNvSpPr/>
          <p:nvPr/>
        </p:nvSpPr>
        <p:spPr>
          <a:xfrm>
            <a:off x="7561195" y="2205059"/>
            <a:ext cx="146225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6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n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0B6F1D8-E931-4E55-9453-48D836BA68B6}"/>
              </a:ext>
            </a:extLst>
          </p:cNvPr>
          <p:cNvCxnSpPr>
            <a:cxnSpLocks/>
            <a:endCxn id="35" idx="7"/>
          </p:cNvCxnSpPr>
          <p:nvPr/>
        </p:nvCxnSpPr>
        <p:spPr>
          <a:xfrm flipV="1">
            <a:off x="3613181" y="2886715"/>
            <a:ext cx="522979" cy="982556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532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Char"/>
      </p:transition>
    </mc:Choice>
    <mc:Fallback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转轮</a:t>
            </a:r>
            <a:r>
              <a:rPr lang="zh-CN" altLang="en-US" sz="2800" b="1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机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Rotor Machines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216FF1-CF17-40CB-AA86-66339544FAAA}"/>
              </a:ext>
            </a:extLst>
          </p:cNvPr>
          <p:cNvGrpSpPr/>
          <p:nvPr/>
        </p:nvGrpSpPr>
        <p:grpSpPr>
          <a:xfrm>
            <a:off x="9652547" y="953269"/>
            <a:ext cx="855245" cy="769200"/>
            <a:chOff x="9652547" y="953269"/>
            <a:chExt cx="855245" cy="76920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7A1B915-1489-4910-A550-50974519573E}"/>
                </a:ext>
              </a:extLst>
            </p:cNvPr>
            <p:cNvGrpSpPr/>
            <p:nvPr/>
          </p:nvGrpSpPr>
          <p:grpSpPr>
            <a:xfrm>
              <a:off x="10096732" y="953269"/>
              <a:ext cx="411060" cy="769200"/>
              <a:chOff x="2793534" y="2720620"/>
              <a:chExt cx="411060" cy="769200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58D907-8A9E-4F15-A3B2-7A278D7D5D6B}"/>
                  </a:ext>
                </a:extLst>
              </p:cNvPr>
              <p:cNvSpPr/>
              <p:nvPr/>
            </p:nvSpPr>
            <p:spPr>
              <a:xfrm>
                <a:off x="2793534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DA3FF63-7D65-4F30-AFAB-6DCE44F83C04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V="1">
                <a:off x="2999064" y="2720620"/>
                <a:ext cx="0" cy="38460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9E60835-1E75-4B1E-BFC4-657B15BF3DEE}"/>
                </a:ext>
              </a:extLst>
            </p:cNvPr>
            <p:cNvGrpSpPr/>
            <p:nvPr/>
          </p:nvGrpSpPr>
          <p:grpSpPr>
            <a:xfrm>
              <a:off x="9877385" y="953269"/>
              <a:ext cx="411060" cy="769200"/>
              <a:chOff x="1720836" y="2720620"/>
              <a:chExt cx="411060" cy="769200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35BA07D-AAF5-47FC-B5EB-65ACD781877E}"/>
                  </a:ext>
                </a:extLst>
              </p:cNvPr>
              <p:cNvSpPr/>
              <p:nvPr/>
            </p:nvSpPr>
            <p:spPr>
              <a:xfrm>
                <a:off x="1720836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6BF7DEF-7AF1-44B6-98CA-E59DAE5D7956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 flipV="1">
                <a:off x="1920875" y="2720620"/>
                <a:ext cx="5491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4A5E0E7-4CB2-4D8E-B55A-C5F190279622}"/>
                </a:ext>
              </a:extLst>
            </p:cNvPr>
            <p:cNvGrpSpPr/>
            <p:nvPr/>
          </p:nvGrpSpPr>
          <p:grpSpPr>
            <a:xfrm>
              <a:off x="9652547" y="953269"/>
              <a:ext cx="411060" cy="769200"/>
              <a:chOff x="588668" y="2720620"/>
              <a:chExt cx="411060" cy="769200"/>
            </a:xfrm>
            <a:grpFill/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E6B56DB-C719-4C6F-9837-BD8CFB52DDD8}"/>
                  </a:ext>
                </a:extLst>
              </p:cNvPr>
              <p:cNvSpPr/>
              <p:nvPr/>
            </p:nvSpPr>
            <p:spPr>
              <a:xfrm>
                <a:off x="588668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0F7DEAA-B8B7-48D9-87FE-2D39CB3670EC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 flipV="1">
                <a:off x="791452" y="2720620"/>
                <a:ext cx="2746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506DBA0F-D408-413C-924F-64517EFE262F}"/>
              </a:ext>
            </a:extLst>
          </p:cNvPr>
          <p:cNvSpPr/>
          <p:nvPr/>
        </p:nvSpPr>
        <p:spPr>
          <a:xfrm>
            <a:off x="-1458752" y="2205059"/>
            <a:ext cx="146225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6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B391FD7-46A2-43F4-A713-4772D3BC9B66}"/>
              </a:ext>
            </a:extLst>
          </p:cNvPr>
          <p:cNvGrpSpPr/>
          <p:nvPr/>
        </p:nvGrpSpPr>
        <p:grpSpPr>
          <a:xfrm>
            <a:off x="9986675" y="2488915"/>
            <a:ext cx="1451614" cy="2716347"/>
            <a:chOff x="2793534" y="2720620"/>
            <a:chExt cx="411060" cy="769200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86816E4-71AD-4BCA-B4CD-B792C8E4AF0B}"/>
                </a:ext>
              </a:extLst>
            </p:cNvPr>
            <p:cNvSpPr/>
            <p:nvPr/>
          </p:nvSpPr>
          <p:spPr>
            <a:xfrm>
              <a:off x="2793534" y="2720620"/>
              <a:ext cx="411060" cy="769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8422793-29AC-471C-B7BB-346082787E65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V="1">
              <a:off x="2999064" y="2720620"/>
              <a:ext cx="0" cy="38460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EEB2E62-F97E-4E48-B4B3-5F33B03B29EA}"/>
              </a:ext>
            </a:extLst>
          </p:cNvPr>
          <p:cNvGrpSpPr/>
          <p:nvPr/>
        </p:nvGrpSpPr>
        <p:grpSpPr>
          <a:xfrm>
            <a:off x="4065937" y="2488915"/>
            <a:ext cx="1451614" cy="2716347"/>
            <a:chOff x="1720836" y="2720620"/>
            <a:chExt cx="411060" cy="769200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F10B67C5-54B6-4A11-B1A4-94DEA329E1F7}"/>
                </a:ext>
              </a:extLst>
            </p:cNvPr>
            <p:cNvSpPr/>
            <p:nvPr/>
          </p:nvSpPr>
          <p:spPr>
            <a:xfrm>
              <a:off x="1720836" y="2720620"/>
              <a:ext cx="411060" cy="769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A474C7E-1E27-4FEE-AEA1-13993318580B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flipV="1">
              <a:off x="1920875" y="2720620"/>
              <a:ext cx="5491" cy="39088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椭圆 34">
            <a:extLst>
              <a:ext uri="{FF2B5EF4-FFF2-40B4-BE49-F238E27FC236}">
                <a16:creationId xmlns:a16="http://schemas.microsoft.com/office/drawing/2014/main" id="{547812F3-C1BF-4FCF-8054-83D2B74D7531}"/>
              </a:ext>
            </a:extLst>
          </p:cNvPr>
          <p:cNvSpPr/>
          <p:nvPr/>
        </p:nvSpPr>
        <p:spPr>
          <a:xfrm>
            <a:off x="802504" y="2488915"/>
            <a:ext cx="1451615" cy="2716348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9A7BE0F-D270-4572-8D53-84EE002516D2}"/>
              </a:ext>
            </a:extLst>
          </p:cNvPr>
          <p:cNvSpPr/>
          <p:nvPr/>
        </p:nvSpPr>
        <p:spPr>
          <a:xfrm>
            <a:off x="2447508" y="2205059"/>
            <a:ext cx="146225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6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n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0B6F1D8-E931-4E55-9453-48D836BA68B6}"/>
              </a:ext>
            </a:extLst>
          </p:cNvPr>
          <p:cNvCxnSpPr>
            <a:cxnSpLocks/>
            <a:endCxn id="35" idx="7"/>
          </p:cNvCxnSpPr>
          <p:nvPr/>
        </p:nvCxnSpPr>
        <p:spPr>
          <a:xfrm flipV="1">
            <a:off x="1518556" y="2886715"/>
            <a:ext cx="522979" cy="982556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678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0">
        <p159:morph option="byChar"/>
      </p:transition>
    </mc:Choice>
    <mc:Fallback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转轮</a:t>
            </a:r>
            <a:r>
              <a:rPr lang="zh-CN" altLang="en-US" sz="2800" b="1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机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Rotor Machines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216FF1-CF17-40CB-AA86-66339544FAAA}"/>
              </a:ext>
            </a:extLst>
          </p:cNvPr>
          <p:cNvGrpSpPr/>
          <p:nvPr/>
        </p:nvGrpSpPr>
        <p:grpSpPr>
          <a:xfrm>
            <a:off x="9652547" y="953269"/>
            <a:ext cx="855245" cy="769200"/>
            <a:chOff x="9652547" y="953269"/>
            <a:chExt cx="855245" cy="76920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7A1B915-1489-4910-A550-50974519573E}"/>
                </a:ext>
              </a:extLst>
            </p:cNvPr>
            <p:cNvGrpSpPr/>
            <p:nvPr/>
          </p:nvGrpSpPr>
          <p:grpSpPr>
            <a:xfrm>
              <a:off x="10096732" y="953269"/>
              <a:ext cx="411060" cy="769200"/>
              <a:chOff x="2793534" y="2720620"/>
              <a:chExt cx="411060" cy="769200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58D907-8A9E-4F15-A3B2-7A278D7D5D6B}"/>
                  </a:ext>
                </a:extLst>
              </p:cNvPr>
              <p:cNvSpPr/>
              <p:nvPr/>
            </p:nvSpPr>
            <p:spPr>
              <a:xfrm>
                <a:off x="2793534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DA3FF63-7D65-4F30-AFAB-6DCE44F83C04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V="1">
                <a:off x="2999064" y="2720620"/>
                <a:ext cx="0" cy="38460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9E60835-1E75-4B1E-BFC4-657B15BF3DEE}"/>
                </a:ext>
              </a:extLst>
            </p:cNvPr>
            <p:cNvGrpSpPr/>
            <p:nvPr/>
          </p:nvGrpSpPr>
          <p:grpSpPr>
            <a:xfrm>
              <a:off x="9877385" y="953269"/>
              <a:ext cx="411060" cy="769200"/>
              <a:chOff x="1720836" y="2720620"/>
              <a:chExt cx="411060" cy="769200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35BA07D-AAF5-47FC-B5EB-65ACD781877E}"/>
                  </a:ext>
                </a:extLst>
              </p:cNvPr>
              <p:cNvSpPr/>
              <p:nvPr/>
            </p:nvSpPr>
            <p:spPr>
              <a:xfrm>
                <a:off x="1720836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6BF7DEF-7AF1-44B6-98CA-E59DAE5D7956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 flipV="1">
                <a:off x="1920875" y="2720620"/>
                <a:ext cx="5491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4A5E0E7-4CB2-4D8E-B55A-C5F190279622}"/>
                </a:ext>
              </a:extLst>
            </p:cNvPr>
            <p:cNvGrpSpPr/>
            <p:nvPr/>
          </p:nvGrpSpPr>
          <p:grpSpPr>
            <a:xfrm>
              <a:off x="9652547" y="953269"/>
              <a:ext cx="411060" cy="769200"/>
              <a:chOff x="588668" y="2720620"/>
              <a:chExt cx="411060" cy="769200"/>
            </a:xfrm>
            <a:grpFill/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E6B56DB-C719-4C6F-9837-BD8CFB52DDD8}"/>
                  </a:ext>
                </a:extLst>
              </p:cNvPr>
              <p:cNvSpPr/>
              <p:nvPr/>
            </p:nvSpPr>
            <p:spPr>
              <a:xfrm>
                <a:off x="588668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0F7DEAA-B8B7-48D9-87FE-2D39CB3670EC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 flipV="1">
                <a:off x="791452" y="2720620"/>
                <a:ext cx="2746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B391FD7-46A2-43F4-A713-4772D3BC9B66}"/>
              </a:ext>
            </a:extLst>
          </p:cNvPr>
          <p:cNvGrpSpPr/>
          <p:nvPr/>
        </p:nvGrpSpPr>
        <p:grpSpPr>
          <a:xfrm>
            <a:off x="9986675" y="2488915"/>
            <a:ext cx="1451614" cy="2716347"/>
            <a:chOff x="2793534" y="2720620"/>
            <a:chExt cx="411060" cy="769200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86816E4-71AD-4BCA-B4CD-B792C8E4AF0B}"/>
                </a:ext>
              </a:extLst>
            </p:cNvPr>
            <p:cNvSpPr/>
            <p:nvPr/>
          </p:nvSpPr>
          <p:spPr>
            <a:xfrm>
              <a:off x="2793534" y="2720620"/>
              <a:ext cx="411060" cy="769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8422793-29AC-471C-B7BB-346082787E65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V="1">
              <a:off x="2999064" y="2720620"/>
              <a:ext cx="0" cy="38460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EEB2E62-F97E-4E48-B4B3-5F33B03B29EA}"/>
              </a:ext>
            </a:extLst>
          </p:cNvPr>
          <p:cNvGrpSpPr/>
          <p:nvPr/>
        </p:nvGrpSpPr>
        <p:grpSpPr>
          <a:xfrm>
            <a:off x="4065937" y="2488915"/>
            <a:ext cx="1451614" cy="2716347"/>
            <a:chOff x="1720836" y="2720620"/>
            <a:chExt cx="411060" cy="769200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F10B67C5-54B6-4A11-B1A4-94DEA329E1F7}"/>
                </a:ext>
              </a:extLst>
            </p:cNvPr>
            <p:cNvSpPr/>
            <p:nvPr/>
          </p:nvSpPr>
          <p:spPr>
            <a:xfrm>
              <a:off x="1720836" y="2720620"/>
              <a:ext cx="411060" cy="769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A474C7E-1E27-4FEE-AEA1-13993318580B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flipV="1">
              <a:off x="1920875" y="2720620"/>
              <a:ext cx="5491" cy="39088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椭圆 34">
            <a:extLst>
              <a:ext uri="{FF2B5EF4-FFF2-40B4-BE49-F238E27FC236}">
                <a16:creationId xmlns:a16="http://schemas.microsoft.com/office/drawing/2014/main" id="{547812F3-C1BF-4FCF-8054-83D2B74D7531}"/>
              </a:ext>
            </a:extLst>
          </p:cNvPr>
          <p:cNvSpPr/>
          <p:nvPr/>
        </p:nvSpPr>
        <p:spPr>
          <a:xfrm>
            <a:off x="802504" y="2488915"/>
            <a:ext cx="1451615" cy="2716348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9A7BE0F-D270-4572-8D53-84EE002516D2}"/>
              </a:ext>
            </a:extLst>
          </p:cNvPr>
          <p:cNvSpPr/>
          <p:nvPr/>
        </p:nvSpPr>
        <p:spPr>
          <a:xfrm>
            <a:off x="2447508" y="2205059"/>
            <a:ext cx="146225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6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n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0B6F1D8-E931-4E55-9453-48D836BA68B6}"/>
              </a:ext>
            </a:extLst>
          </p:cNvPr>
          <p:cNvCxnSpPr>
            <a:cxnSpLocks/>
            <a:endCxn id="35" idx="7"/>
          </p:cNvCxnSpPr>
          <p:nvPr/>
        </p:nvCxnSpPr>
        <p:spPr>
          <a:xfrm flipV="1">
            <a:off x="1518556" y="2886715"/>
            <a:ext cx="522979" cy="982556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折角 35">
            <a:extLst>
              <a:ext uri="{FF2B5EF4-FFF2-40B4-BE49-F238E27FC236}">
                <a16:creationId xmlns:a16="http://schemas.microsoft.com/office/drawing/2014/main" id="{FEBBC997-F7B3-4784-A886-DB89A2392EE4}"/>
              </a:ext>
            </a:extLst>
          </p:cNvPr>
          <p:cNvSpPr/>
          <p:nvPr/>
        </p:nvSpPr>
        <p:spPr>
          <a:xfrm>
            <a:off x="5811171" y="3511868"/>
            <a:ext cx="1518198" cy="670440"/>
          </a:xfrm>
          <a:prstGeom prst="foldedCorner">
            <a:avLst>
              <a:gd name="adj" fmla="val 29280"/>
            </a:avLst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7180980-D300-425A-977B-E3007DDF2F25}"/>
              </a:ext>
            </a:extLst>
          </p:cNvPr>
          <p:cNvCxnSpPr>
            <a:cxnSpLocks/>
          </p:cNvCxnSpPr>
          <p:nvPr/>
        </p:nvCxnSpPr>
        <p:spPr>
          <a:xfrm flipV="1">
            <a:off x="3804249" y="2488915"/>
            <a:ext cx="987495" cy="125495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EBF76007-D1F1-4EBD-8291-F374DBA72911}"/>
              </a:ext>
            </a:extLst>
          </p:cNvPr>
          <p:cNvSpPr/>
          <p:nvPr/>
        </p:nvSpPr>
        <p:spPr>
          <a:xfrm>
            <a:off x="6514685" y="3528498"/>
            <a:ext cx="104776" cy="64231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EED5EAE-F4B6-419B-A6BE-212E55B25E43}"/>
              </a:ext>
            </a:extLst>
          </p:cNvPr>
          <p:cNvCxnSpPr>
            <a:cxnSpLocks/>
            <a:stCxn id="37" idx="0"/>
            <a:endCxn id="44" idx="0"/>
          </p:cNvCxnSpPr>
          <p:nvPr/>
        </p:nvCxnSpPr>
        <p:spPr>
          <a:xfrm>
            <a:off x="4791744" y="2488915"/>
            <a:ext cx="1775329" cy="103958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4BFCF49-9FD9-4D88-90D5-C38235C3C168}"/>
              </a:ext>
            </a:extLst>
          </p:cNvPr>
          <p:cNvCxnSpPr>
            <a:cxnSpLocks/>
            <a:stCxn id="36" idx="2"/>
          </p:cNvCxnSpPr>
          <p:nvPr/>
        </p:nvCxnSpPr>
        <p:spPr>
          <a:xfrm flipV="1">
            <a:off x="6570270" y="3869266"/>
            <a:ext cx="1504055" cy="3130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AF6EDE27-493A-4D6E-B50B-F3421FAD3AB9}"/>
              </a:ext>
            </a:extLst>
          </p:cNvPr>
          <p:cNvSpPr/>
          <p:nvPr/>
        </p:nvSpPr>
        <p:spPr>
          <a:xfrm>
            <a:off x="7969158" y="2205059"/>
            <a:ext cx="146225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6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126449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0">
        <p159:morph option="byChar"/>
      </p:transition>
    </mc:Choice>
    <mc:Fallback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转轮</a:t>
            </a:r>
            <a:r>
              <a:rPr lang="zh-CN" altLang="en-US" sz="2800" b="1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机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Rotor Machines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216FF1-CF17-40CB-AA86-66339544FAAA}"/>
              </a:ext>
            </a:extLst>
          </p:cNvPr>
          <p:cNvGrpSpPr/>
          <p:nvPr/>
        </p:nvGrpSpPr>
        <p:grpSpPr>
          <a:xfrm>
            <a:off x="9652547" y="953269"/>
            <a:ext cx="855245" cy="769200"/>
            <a:chOff x="9652547" y="953269"/>
            <a:chExt cx="855245" cy="76920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7A1B915-1489-4910-A550-50974519573E}"/>
                </a:ext>
              </a:extLst>
            </p:cNvPr>
            <p:cNvGrpSpPr/>
            <p:nvPr/>
          </p:nvGrpSpPr>
          <p:grpSpPr>
            <a:xfrm>
              <a:off x="10096732" y="953269"/>
              <a:ext cx="411060" cy="769200"/>
              <a:chOff x="2793534" y="2720620"/>
              <a:chExt cx="411060" cy="769200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58D907-8A9E-4F15-A3B2-7A278D7D5D6B}"/>
                  </a:ext>
                </a:extLst>
              </p:cNvPr>
              <p:cNvSpPr/>
              <p:nvPr/>
            </p:nvSpPr>
            <p:spPr>
              <a:xfrm>
                <a:off x="2793534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DA3FF63-7D65-4F30-AFAB-6DCE44F83C04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V="1">
                <a:off x="2999064" y="2720620"/>
                <a:ext cx="0" cy="38460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9E60835-1E75-4B1E-BFC4-657B15BF3DEE}"/>
                </a:ext>
              </a:extLst>
            </p:cNvPr>
            <p:cNvGrpSpPr/>
            <p:nvPr/>
          </p:nvGrpSpPr>
          <p:grpSpPr>
            <a:xfrm>
              <a:off x="9877385" y="953269"/>
              <a:ext cx="411060" cy="769200"/>
              <a:chOff x="1720836" y="2720620"/>
              <a:chExt cx="411060" cy="769200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35BA07D-AAF5-47FC-B5EB-65ACD781877E}"/>
                  </a:ext>
                </a:extLst>
              </p:cNvPr>
              <p:cNvSpPr/>
              <p:nvPr/>
            </p:nvSpPr>
            <p:spPr>
              <a:xfrm>
                <a:off x="1720836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6BF7DEF-7AF1-44B6-98CA-E59DAE5D7956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 flipV="1">
                <a:off x="1920875" y="2720620"/>
                <a:ext cx="5491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4A5E0E7-4CB2-4D8E-B55A-C5F190279622}"/>
                </a:ext>
              </a:extLst>
            </p:cNvPr>
            <p:cNvGrpSpPr/>
            <p:nvPr/>
          </p:nvGrpSpPr>
          <p:grpSpPr>
            <a:xfrm>
              <a:off x="9652547" y="953269"/>
              <a:ext cx="411060" cy="769200"/>
              <a:chOff x="588668" y="2720620"/>
              <a:chExt cx="411060" cy="769200"/>
            </a:xfrm>
            <a:grpFill/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E6B56DB-C719-4C6F-9837-BD8CFB52DDD8}"/>
                  </a:ext>
                </a:extLst>
              </p:cNvPr>
              <p:cNvSpPr/>
              <p:nvPr/>
            </p:nvSpPr>
            <p:spPr>
              <a:xfrm>
                <a:off x="588668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0F7DEAA-B8B7-48D9-87FE-2D39CB3670EC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 flipV="1">
                <a:off x="791452" y="2720620"/>
                <a:ext cx="2746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506DBA0F-D408-413C-924F-64517EFE262F}"/>
              </a:ext>
            </a:extLst>
          </p:cNvPr>
          <p:cNvSpPr/>
          <p:nvPr/>
        </p:nvSpPr>
        <p:spPr>
          <a:xfrm>
            <a:off x="-1458752" y="2205059"/>
            <a:ext cx="146225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6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g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B391FD7-46A2-43F4-A713-4772D3BC9B66}"/>
              </a:ext>
            </a:extLst>
          </p:cNvPr>
          <p:cNvGrpSpPr/>
          <p:nvPr/>
        </p:nvGrpSpPr>
        <p:grpSpPr>
          <a:xfrm>
            <a:off x="5023053" y="2488915"/>
            <a:ext cx="1451614" cy="2716347"/>
            <a:chOff x="2793534" y="2720620"/>
            <a:chExt cx="411060" cy="769200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86816E4-71AD-4BCA-B4CD-B792C8E4AF0B}"/>
                </a:ext>
              </a:extLst>
            </p:cNvPr>
            <p:cNvSpPr/>
            <p:nvPr/>
          </p:nvSpPr>
          <p:spPr>
            <a:xfrm>
              <a:off x="2793534" y="2720620"/>
              <a:ext cx="411060" cy="769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8422793-29AC-471C-B7BB-346082787E65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V="1">
              <a:off x="2999064" y="2720620"/>
              <a:ext cx="0" cy="38460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EEB2E62-F97E-4E48-B4B3-5F33B03B29EA}"/>
              </a:ext>
            </a:extLst>
          </p:cNvPr>
          <p:cNvGrpSpPr/>
          <p:nvPr/>
        </p:nvGrpSpPr>
        <p:grpSpPr>
          <a:xfrm>
            <a:off x="1608516" y="2488915"/>
            <a:ext cx="1451614" cy="2716347"/>
            <a:chOff x="1720836" y="2720620"/>
            <a:chExt cx="411060" cy="769200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F10B67C5-54B6-4A11-B1A4-94DEA329E1F7}"/>
                </a:ext>
              </a:extLst>
            </p:cNvPr>
            <p:cNvSpPr/>
            <p:nvPr/>
          </p:nvSpPr>
          <p:spPr>
            <a:xfrm>
              <a:off x="1720836" y="2720620"/>
              <a:ext cx="411060" cy="769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A474C7E-1E27-4FEE-AEA1-13993318580B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flipV="1">
              <a:off x="1920875" y="2720620"/>
              <a:ext cx="5491" cy="39088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椭圆 34">
            <a:extLst>
              <a:ext uri="{FF2B5EF4-FFF2-40B4-BE49-F238E27FC236}">
                <a16:creationId xmlns:a16="http://schemas.microsoft.com/office/drawing/2014/main" id="{547812F3-C1BF-4FCF-8054-83D2B74D7531}"/>
              </a:ext>
            </a:extLst>
          </p:cNvPr>
          <p:cNvSpPr/>
          <p:nvPr/>
        </p:nvSpPr>
        <p:spPr>
          <a:xfrm>
            <a:off x="802504" y="2488915"/>
            <a:ext cx="1451615" cy="2716348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0B6F1D8-E931-4E55-9453-48D836BA68B6}"/>
              </a:ext>
            </a:extLst>
          </p:cNvPr>
          <p:cNvCxnSpPr>
            <a:cxnSpLocks/>
            <a:endCxn id="35" idx="7"/>
          </p:cNvCxnSpPr>
          <p:nvPr/>
        </p:nvCxnSpPr>
        <p:spPr>
          <a:xfrm flipV="1">
            <a:off x="1518556" y="2886715"/>
            <a:ext cx="522979" cy="982556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AF6EDE27-493A-4D6E-B50B-F3421FAD3AB9}"/>
              </a:ext>
            </a:extLst>
          </p:cNvPr>
          <p:cNvSpPr/>
          <p:nvPr/>
        </p:nvSpPr>
        <p:spPr>
          <a:xfrm>
            <a:off x="3270360" y="2205059"/>
            <a:ext cx="146225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6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167942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0">
        <p159:morph option="byChar"/>
      </p:transition>
    </mc:Choice>
    <mc:Fallback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转轮</a:t>
            </a:r>
            <a:r>
              <a:rPr lang="zh-CN" altLang="en-US" sz="2800" b="1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机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Rotor Machines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216FF1-CF17-40CB-AA86-66339544FAAA}"/>
              </a:ext>
            </a:extLst>
          </p:cNvPr>
          <p:cNvGrpSpPr/>
          <p:nvPr/>
        </p:nvGrpSpPr>
        <p:grpSpPr>
          <a:xfrm>
            <a:off x="9652547" y="953269"/>
            <a:ext cx="855245" cy="769200"/>
            <a:chOff x="9652547" y="953269"/>
            <a:chExt cx="855245" cy="76920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7A1B915-1489-4910-A550-50974519573E}"/>
                </a:ext>
              </a:extLst>
            </p:cNvPr>
            <p:cNvGrpSpPr/>
            <p:nvPr/>
          </p:nvGrpSpPr>
          <p:grpSpPr>
            <a:xfrm>
              <a:off x="10096732" y="953269"/>
              <a:ext cx="411060" cy="769200"/>
              <a:chOff x="2793534" y="2720620"/>
              <a:chExt cx="411060" cy="769200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58D907-8A9E-4F15-A3B2-7A278D7D5D6B}"/>
                  </a:ext>
                </a:extLst>
              </p:cNvPr>
              <p:cNvSpPr/>
              <p:nvPr/>
            </p:nvSpPr>
            <p:spPr>
              <a:xfrm>
                <a:off x="2793534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DA3FF63-7D65-4F30-AFAB-6DCE44F83C04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V="1">
                <a:off x="2999064" y="2720620"/>
                <a:ext cx="0" cy="38460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9E60835-1E75-4B1E-BFC4-657B15BF3DEE}"/>
                </a:ext>
              </a:extLst>
            </p:cNvPr>
            <p:cNvGrpSpPr/>
            <p:nvPr/>
          </p:nvGrpSpPr>
          <p:grpSpPr>
            <a:xfrm>
              <a:off x="9877385" y="953269"/>
              <a:ext cx="411060" cy="769200"/>
              <a:chOff x="1720836" y="2720620"/>
              <a:chExt cx="411060" cy="769200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35BA07D-AAF5-47FC-B5EB-65ACD781877E}"/>
                  </a:ext>
                </a:extLst>
              </p:cNvPr>
              <p:cNvSpPr/>
              <p:nvPr/>
            </p:nvSpPr>
            <p:spPr>
              <a:xfrm>
                <a:off x="1720836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6BF7DEF-7AF1-44B6-98CA-E59DAE5D7956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 flipV="1">
                <a:off x="1920875" y="2720620"/>
                <a:ext cx="5491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4A5E0E7-4CB2-4D8E-B55A-C5F190279622}"/>
                </a:ext>
              </a:extLst>
            </p:cNvPr>
            <p:cNvGrpSpPr/>
            <p:nvPr/>
          </p:nvGrpSpPr>
          <p:grpSpPr>
            <a:xfrm>
              <a:off x="9652547" y="953269"/>
              <a:ext cx="411060" cy="769200"/>
              <a:chOff x="588668" y="2720620"/>
              <a:chExt cx="411060" cy="769200"/>
            </a:xfrm>
            <a:grpFill/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E6B56DB-C719-4C6F-9837-BD8CFB52DDD8}"/>
                  </a:ext>
                </a:extLst>
              </p:cNvPr>
              <p:cNvSpPr/>
              <p:nvPr/>
            </p:nvSpPr>
            <p:spPr>
              <a:xfrm>
                <a:off x="588668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0F7DEAA-B8B7-48D9-87FE-2D39CB3670EC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 flipV="1">
                <a:off x="791452" y="2720620"/>
                <a:ext cx="2746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506DBA0F-D408-413C-924F-64517EFE262F}"/>
              </a:ext>
            </a:extLst>
          </p:cNvPr>
          <p:cNvSpPr/>
          <p:nvPr/>
        </p:nvSpPr>
        <p:spPr>
          <a:xfrm>
            <a:off x="-1458752" y="2205059"/>
            <a:ext cx="146225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6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g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B391FD7-46A2-43F4-A713-4772D3BC9B66}"/>
              </a:ext>
            </a:extLst>
          </p:cNvPr>
          <p:cNvGrpSpPr/>
          <p:nvPr/>
        </p:nvGrpSpPr>
        <p:grpSpPr>
          <a:xfrm>
            <a:off x="5023053" y="2488915"/>
            <a:ext cx="1451614" cy="2716347"/>
            <a:chOff x="2793534" y="2720620"/>
            <a:chExt cx="411060" cy="769200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86816E4-71AD-4BCA-B4CD-B792C8E4AF0B}"/>
                </a:ext>
              </a:extLst>
            </p:cNvPr>
            <p:cNvSpPr/>
            <p:nvPr/>
          </p:nvSpPr>
          <p:spPr>
            <a:xfrm>
              <a:off x="2793534" y="2720620"/>
              <a:ext cx="411060" cy="769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8422793-29AC-471C-B7BB-346082787E65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V="1">
              <a:off x="2999064" y="2720620"/>
              <a:ext cx="0" cy="38460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EEB2E62-F97E-4E48-B4B3-5F33B03B29EA}"/>
              </a:ext>
            </a:extLst>
          </p:cNvPr>
          <p:cNvGrpSpPr/>
          <p:nvPr/>
        </p:nvGrpSpPr>
        <p:grpSpPr>
          <a:xfrm>
            <a:off x="1608516" y="2488915"/>
            <a:ext cx="1451614" cy="2716347"/>
            <a:chOff x="1720836" y="2720620"/>
            <a:chExt cx="411060" cy="769200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F10B67C5-54B6-4A11-B1A4-94DEA329E1F7}"/>
                </a:ext>
              </a:extLst>
            </p:cNvPr>
            <p:cNvSpPr/>
            <p:nvPr/>
          </p:nvSpPr>
          <p:spPr>
            <a:xfrm>
              <a:off x="1720836" y="2720620"/>
              <a:ext cx="411060" cy="769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A474C7E-1E27-4FEE-AEA1-13993318580B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flipV="1">
              <a:off x="1920875" y="2720620"/>
              <a:ext cx="5491" cy="39088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椭圆 34">
            <a:extLst>
              <a:ext uri="{FF2B5EF4-FFF2-40B4-BE49-F238E27FC236}">
                <a16:creationId xmlns:a16="http://schemas.microsoft.com/office/drawing/2014/main" id="{547812F3-C1BF-4FCF-8054-83D2B74D7531}"/>
              </a:ext>
            </a:extLst>
          </p:cNvPr>
          <p:cNvSpPr/>
          <p:nvPr/>
        </p:nvSpPr>
        <p:spPr>
          <a:xfrm>
            <a:off x="802504" y="2488915"/>
            <a:ext cx="1451615" cy="2716348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0B6F1D8-E931-4E55-9453-48D836BA68B6}"/>
              </a:ext>
            </a:extLst>
          </p:cNvPr>
          <p:cNvCxnSpPr>
            <a:cxnSpLocks/>
            <a:endCxn id="35" idx="7"/>
          </p:cNvCxnSpPr>
          <p:nvPr/>
        </p:nvCxnSpPr>
        <p:spPr>
          <a:xfrm flipV="1">
            <a:off x="1518556" y="2886715"/>
            <a:ext cx="522979" cy="982556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AF6EDE27-493A-4D6E-B50B-F3421FAD3AB9}"/>
              </a:ext>
            </a:extLst>
          </p:cNvPr>
          <p:cNvSpPr/>
          <p:nvPr/>
        </p:nvSpPr>
        <p:spPr>
          <a:xfrm>
            <a:off x="3270360" y="2205059"/>
            <a:ext cx="146225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6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</a:t>
            </a:r>
          </a:p>
        </p:txBody>
      </p:sp>
      <p:sp>
        <p:nvSpPr>
          <p:cNvPr id="34" name="矩形: 折角 33">
            <a:extLst>
              <a:ext uri="{FF2B5EF4-FFF2-40B4-BE49-F238E27FC236}">
                <a16:creationId xmlns:a16="http://schemas.microsoft.com/office/drawing/2014/main" id="{64DDAC7F-ED40-49AF-98E1-BEDBEF8A823B}"/>
              </a:ext>
            </a:extLst>
          </p:cNvPr>
          <p:cNvSpPr/>
          <p:nvPr/>
        </p:nvSpPr>
        <p:spPr>
          <a:xfrm>
            <a:off x="7071282" y="3511868"/>
            <a:ext cx="1518198" cy="670440"/>
          </a:xfrm>
          <a:prstGeom prst="foldedCorner">
            <a:avLst>
              <a:gd name="adj" fmla="val 29280"/>
            </a:avLst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B0C5E8B-67CC-4357-B36E-950ABFC17D39}"/>
              </a:ext>
            </a:extLst>
          </p:cNvPr>
          <p:cNvCxnSpPr>
            <a:cxnSpLocks/>
            <a:endCxn id="39" idx="0"/>
          </p:cNvCxnSpPr>
          <p:nvPr/>
        </p:nvCxnSpPr>
        <p:spPr>
          <a:xfrm flipV="1">
            <a:off x="4697488" y="2488915"/>
            <a:ext cx="1051372" cy="135817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5AD46623-CAF7-4A98-B79B-041902CA4263}"/>
              </a:ext>
            </a:extLst>
          </p:cNvPr>
          <p:cNvSpPr/>
          <p:nvPr/>
        </p:nvSpPr>
        <p:spPr>
          <a:xfrm>
            <a:off x="7774796" y="3528498"/>
            <a:ext cx="104776" cy="64231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3B007BD-AA0F-4FC7-B495-748DF62A16E1}"/>
              </a:ext>
            </a:extLst>
          </p:cNvPr>
          <p:cNvCxnSpPr>
            <a:cxnSpLocks/>
            <a:stCxn id="39" idx="0"/>
            <a:endCxn id="41" idx="0"/>
          </p:cNvCxnSpPr>
          <p:nvPr/>
        </p:nvCxnSpPr>
        <p:spPr>
          <a:xfrm>
            <a:off x="5748860" y="2488915"/>
            <a:ext cx="2078324" cy="103958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5A0AC98-213C-49CC-89D8-C2E54915D4DE}"/>
              </a:ext>
            </a:extLst>
          </p:cNvPr>
          <p:cNvCxnSpPr>
            <a:cxnSpLocks/>
            <a:stCxn id="34" idx="2"/>
          </p:cNvCxnSpPr>
          <p:nvPr/>
        </p:nvCxnSpPr>
        <p:spPr>
          <a:xfrm flipV="1">
            <a:off x="7830381" y="3869266"/>
            <a:ext cx="1504055" cy="3130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7A6724C4-30D4-447D-974C-EC95004B6A85}"/>
              </a:ext>
            </a:extLst>
          </p:cNvPr>
          <p:cNvSpPr/>
          <p:nvPr/>
        </p:nvSpPr>
        <p:spPr>
          <a:xfrm>
            <a:off x="9348579" y="2205059"/>
            <a:ext cx="146225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6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88527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Char"/>
      </p:transition>
    </mc:Choice>
    <mc:Fallback>
      <p:transition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转轮</a:t>
            </a:r>
            <a:r>
              <a:rPr lang="zh-CN" altLang="en-US" sz="2800" b="1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机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Rotor Machines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a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216FF1-CF17-40CB-AA86-66339544FAAA}"/>
              </a:ext>
            </a:extLst>
          </p:cNvPr>
          <p:cNvGrpSpPr/>
          <p:nvPr/>
        </p:nvGrpSpPr>
        <p:grpSpPr>
          <a:xfrm>
            <a:off x="9652547" y="953269"/>
            <a:ext cx="855245" cy="769200"/>
            <a:chOff x="9652547" y="953269"/>
            <a:chExt cx="855245" cy="76920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7A1B915-1489-4910-A550-50974519573E}"/>
                </a:ext>
              </a:extLst>
            </p:cNvPr>
            <p:cNvGrpSpPr/>
            <p:nvPr/>
          </p:nvGrpSpPr>
          <p:grpSpPr>
            <a:xfrm>
              <a:off x="10096732" y="953269"/>
              <a:ext cx="411060" cy="769200"/>
              <a:chOff x="2793534" y="2720620"/>
              <a:chExt cx="411060" cy="769200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58D907-8A9E-4F15-A3B2-7A278D7D5D6B}"/>
                  </a:ext>
                </a:extLst>
              </p:cNvPr>
              <p:cNvSpPr/>
              <p:nvPr/>
            </p:nvSpPr>
            <p:spPr>
              <a:xfrm>
                <a:off x="2793534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DA3FF63-7D65-4F30-AFAB-6DCE44F83C04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V="1">
                <a:off x="2999064" y="2720620"/>
                <a:ext cx="0" cy="38460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9E60835-1E75-4B1E-BFC4-657B15BF3DEE}"/>
                </a:ext>
              </a:extLst>
            </p:cNvPr>
            <p:cNvGrpSpPr/>
            <p:nvPr/>
          </p:nvGrpSpPr>
          <p:grpSpPr>
            <a:xfrm>
              <a:off x="9877385" y="953269"/>
              <a:ext cx="411060" cy="769200"/>
              <a:chOff x="1720836" y="2720620"/>
              <a:chExt cx="411060" cy="769200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35BA07D-AAF5-47FC-B5EB-65ACD781877E}"/>
                  </a:ext>
                </a:extLst>
              </p:cNvPr>
              <p:cNvSpPr/>
              <p:nvPr/>
            </p:nvSpPr>
            <p:spPr>
              <a:xfrm>
                <a:off x="1720836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6BF7DEF-7AF1-44B6-98CA-E59DAE5D7956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 flipV="1">
                <a:off x="1920875" y="2720620"/>
                <a:ext cx="5491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4A5E0E7-4CB2-4D8E-B55A-C5F190279622}"/>
                </a:ext>
              </a:extLst>
            </p:cNvPr>
            <p:cNvGrpSpPr/>
            <p:nvPr/>
          </p:nvGrpSpPr>
          <p:grpSpPr>
            <a:xfrm>
              <a:off x="9652547" y="953269"/>
              <a:ext cx="411060" cy="769200"/>
              <a:chOff x="588668" y="2720620"/>
              <a:chExt cx="411060" cy="769200"/>
            </a:xfrm>
            <a:grpFill/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E6B56DB-C719-4C6F-9837-BD8CFB52DDD8}"/>
                  </a:ext>
                </a:extLst>
              </p:cNvPr>
              <p:cNvSpPr/>
              <p:nvPr/>
            </p:nvSpPr>
            <p:spPr>
              <a:xfrm>
                <a:off x="588668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0F7DEAA-B8B7-48D9-87FE-2D39CB3670EC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 flipV="1">
                <a:off x="791452" y="2720620"/>
                <a:ext cx="2746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B391FD7-46A2-43F4-A713-4772D3BC9B66}"/>
              </a:ext>
            </a:extLst>
          </p:cNvPr>
          <p:cNvGrpSpPr/>
          <p:nvPr/>
        </p:nvGrpSpPr>
        <p:grpSpPr>
          <a:xfrm>
            <a:off x="5023053" y="2488915"/>
            <a:ext cx="1451614" cy="2716347"/>
            <a:chOff x="2793534" y="2720620"/>
            <a:chExt cx="411060" cy="769200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86816E4-71AD-4BCA-B4CD-B792C8E4AF0B}"/>
                </a:ext>
              </a:extLst>
            </p:cNvPr>
            <p:cNvSpPr/>
            <p:nvPr/>
          </p:nvSpPr>
          <p:spPr>
            <a:xfrm>
              <a:off x="2793534" y="2720620"/>
              <a:ext cx="411060" cy="769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8422793-29AC-471C-B7BB-346082787E65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V="1">
              <a:off x="2999064" y="2720620"/>
              <a:ext cx="0" cy="38460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EEB2E62-F97E-4E48-B4B3-5F33B03B29EA}"/>
              </a:ext>
            </a:extLst>
          </p:cNvPr>
          <p:cNvGrpSpPr/>
          <p:nvPr/>
        </p:nvGrpSpPr>
        <p:grpSpPr>
          <a:xfrm>
            <a:off x="1608516" y="2488915"/>
            <a:ext cx="1451614" cy="2716347"/>
            <a:chOff x="1720836" y="2720620"/>
            <a:chExt cx="411060" cy="769200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F10B67C5-54B6-4A11-B1A4-94DEA329E1F7}"/>
                </a:ext>
              </a:extLst>
            </p:cNvPr>
            <p:cNvSpPr/>
            <p:nvPr/>
          </p:nvSpPr>
          <p:spPr>
            <a:xfrm>
              <a:off x="1720836" y="2720620"/>
              <a:ext cx="411060" cy="769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A474C7E-1E27-4FEE-AEA1-13993318580B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flipV="1">
              <a:off x="1920875" y="2720620"/>
              <a:ext cx="5491" cy="39088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椭圆 34">
            <a:extLst>
              <a:ext uri="{FF2B5EF4-FFF2-40B4-BE49-F238E27FC236}">
                <a16:creationId xmlns:a16="http://schemas.microsoft.com/office/drawing/2014/main" id="{547812F3-C1BF-4FCF-8054-83D2B74D7531}"/>
              </a:ext>
            </a:extLst>
          </p:cNvPr>
          <p:cNvSpPr/>
          <p:nvPr/>
        </p:nvSpPr>
        <p:spPr>
          <a:xfrm>
            <a:off x="802504" y="2488915"/>
            <a:ext cx="1451615" cy="2716348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0B6F1D8-E931-4E55-9453-48D836BA68B6}"/>
              </a:ext>
            </a:extLst>
          </p:cNvPr>
          <p:cNvCxnSpPr>
            <a:cxnSpLocks/>
            <a:endCxn id="35" idx="7"/>
          </p:cNvCxnSpPr>
          <p:nvPr/>
        </p:nvCxnSpPr>
        <p:spPr>
          <a:xfrm flipV="1">
            <a:off x="1518556" y="2886715"/>
            <a:ext cx="522979" cy="982556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AF6EDE27-493A-4D6E-B50B-F3421FAD3AB9}"/>
              </a:ext>
            </a:extLst>
          </p:cNvPr>
          <p:cNvSpPr/>
          <p:nvPr/>
        </p:nvSpPr>
        <p:spPr>
          <a:xfrm>
            <a:off x="3270360" y="2205059"/>
            <a:ext cx="146225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6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</a:t>
            </a:r>
          </a:p>
        </p:txBody>
      </p:sp>
      <p:sp>
        <p:nvSpPr>
          <p:cNvPr id="34" name="矩形: 折角 33">
            <a:extLst>
              <a:ext uri="{FF2B5EF4-FFF2-40B4-BE49-F238E27FC236}">
                <a16:creationId xmlns:a16="http://schemas.microsoft.com/office/drawing/2014/main" id="{64DDAC7F-ED40-49AF-98E1-BEDBEF8A823B}"/>
              </a:ext>
            </a:extLst>
          </p:cNvPr>
          <p:cNvSpPr/>
          <p:nvPr/>
        </p:nvSpPr>
        <p:spPr>
          <a:xfrm>
            <a:off x="7071282" y="3511868"/>
            <a:ext cx="1518198" cy="670440"/>
          </a:xfrm>
          <a:prstGeom prst="foldedCorner">
            <a:avLst>
              <a:gd name="adj" fmla="val 29280"/>
            </a:avLst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B0C5E8B-67CC-4357-B36E-950ABFC17D39}"/>
              </a:ext>
            </a:extLst>
          </p:cNvPr>
          <p:cNvCxnSpPr>
            <a:cxnSpLocks/>
            <a:endCxn id="39" idx="0"/>
          </p:cNvCxnSpPr>
          <p:nvPr/>
        </p:nvCxnSpPr>
        <p:spPr>
          <a:xfrm flipV="1">
            <a:off x="4697488" y="2488915"/>
            <a:ext cx="1051372" cy="135817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5AD46623-CAF7-4A98-B79B-041902CA4263}"/>
              </a:ext>
            </a:extLst>
          </p:cNvPr>
          <p:cNvSpPr/>
          <p:nvPr/>
        </p:nvSpPr>
        <p:spPr>
          <a:xfrm>
            <a:off x="7774796" y="3528498"/>
            <a:ext cx="104776" cy="64231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3B007BD-AA0F-4FC7-B495-748DF62A16E1}"/>
              </a:ext>
            </a:extLst>
          </p:cNvPr>
          <p:cNvCxnSpPr>
            <a:cxnSpLocks/>
            <a:stCxn id="39" idx="0"/>
            <a:endCxn id="41" idx="0"/>
          </p:cNvCxnSpPr>
          <p:nvPr/>
        </p:nvCxnSpPr>
        <p:spPr>
          <a:xfrm>
            <a:off x="5748860" y="2488915"/>
            <a:ext cx="2078324" cy="103958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5A0AC98-213C-49CC-89D8-C2E54915D4DE}"/>
              </a:ext>
            </a:extLst>
          </p:cNvPr>
          <p:cNvCxnSpPr>
            <a:cxnSpLocks/>
            <a:stCxn id="34" idx="2"/>
          </p:cNvCxnSpPr>
          <p:nvPr/>
        </p:nvCxnSpPr>
        <p:spPr>
          <a:xfrm flipV="1">
            <a:off x="7830381" y="3869266"/>
            <a:ext cx="1504055" cy="3130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7A6724C4-30D4-447D-974C-EC95004B6A85}"/>
              </a:ext>
            </a:extLst>
          </p:cNvPr>
          <p:cNvSpPr/>
          <p:nvPr/>
        </p:nvSpPr>
        <p:spPr>
          <a:xfrm>
            <a:off x="9348579" y="2205059"/>
            <a:ext cx="146225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600" dirty="0">
                <a:solidFill>
                  <a:schemeClr val="accent4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94BB22A-635C-49F7-B946-17A3F328BE8D}"/>
              </a:ext>
            </a:extLst>
          </p:cNvPr>
          <p:cNvSpPr/>
          <p:nvPr/>
        </p:nvSpPr>
        <p:spPr>
          <a:xfrm>
            <a:off x="-42349000" y="2412308"/>
            <a:ext cx="42345246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en-US" altLang="zh-CN" sz="166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0B9C8A0-9944-476C-9E2E-CD41FA3F80E6}"/>
              </a:ext>
            </a:extLst>
          </p:cNvPr>
          <p:cNvSpPr/>
          <p:nvPr/>
        </p:nvSpPr>
        <p:spPr>
          <a:xfrm rot="10800000">
            <a:off x="-2605010" y="1903951"/>
            <a:ext cx="2163741" cy="3886276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76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321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Char"/>
      </p:transition>
    </mc:Choice>
    <mc:Fallback>
      <p:transition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转轮</a:t>
            </a:r>
            <a:r>
              <a:rPr lang="zh-CN" altLang="en-US" sz="2800" b="1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机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Rotor Machines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a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216FF1-CF17-40CB-AA86-66339544FAAA}"/>
              </a:ext>
            </a:extLst>
          </p:cNvPr>
          <p:cNvGrpSpPr/>
          <p:nvPr/>
        </p:nvGrpSpPr>
        <p:grpSpPr>
          <a:xfrm>
            <a:off x="9652547" y="953269"/>
            <a:ext cx="855245" cy="769200"/>
            <a:chOff x="9652547" y="953269"/>
            <a:chExt cx="855245" cy="76920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7A1B915-1489-4910-A550-50974519573E}"/>
                </a:ext>
              </a:extLst>
            </p:cNvPr>
            <p:cNvGrpSpPr/>
            <p:nvPr/>
          </p:nvGrpSpPr>
          <p:grpSpPr>
            <a:xfrm>
              <a:off x="10096732" y="953269"/>
              <a:ext cx="411060" cy="769200"/>
              <a:chOff x="2793534" y="2720620"/>
              <a:chExt cx="411060" cy="769200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58D907-8A9E-4F15-A3B2-7A278D7D5D6B}"/>
                  </a:ext>
                </a:extLst>
              </p:cNvPr>
              <p:cNvSpPr/>
              <p:nvPr/>
            </p:nvSpPr>
            <p:spPr>
              <a:xfrm>
                <a:off x="2793534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DA3FF63-7D65-4F30-AFAB-6DCE44F83C04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V="1">
                <a:off x="2999064" y="2720620"/>
                <a:ext cx="0" cy="38460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9E60835-1E75-4B1E-BFC4-657B15BF3DEE}"/>
                </a:ext>
              </a:extLst>
            </p:cNvPr>
            <p:cNvGrpSpPr/>
            <p:nvPr/>
          </p:nvGrpSpPr>
          <p:grpSpPr>
            <a:xfrm>
              <a:off x="9877385" y="953269"/>
              <a:ext cx="411060" cy="769200"/>
              <a:chOff x="1720836" y="2720620"/>
              <a:chExt cx="411060" cy="769200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35BA07D-AAF5-47FC-B5EB-65ACD781877E}"/>
                  </a:ext>
                </a:extLst>
              </p:cNvPr>
              <p:cNvSpPr/>
              <p:nvPr/>
            </p:nvSpPr>
            <p:spPr>
              <a:xfrm>
                <a:off x="1720836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6BF7DEF-7AF1-44B6-98CA-E59DAE5D7956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 flipV="1">
                <a:off x="1920875" y="2720620"/>
                <a:ext cx="5491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4A5E0E7-4CB2-4D8E-B55A-C5F190279622}"/>
                </a:ext>
              </a:extLst>
            </p:cNvPr>
            <p:cNvGrpSpPr/>
            <p:nvPr/>
          </p:nvGrpSpPr>
          <p:grpSpPr>
            <a:xfrm>
              <a:off x="9652547" y="953269"/>
              <a:ext cx="411060" cy="769200"/>
              <a:chOff x="588668" y="2720620"/>
              <a:chExt cx="411060" cy="769200"/>
            </a:xfrm>
            <a:grpFill/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E6B56DB-C719-4C6F-9837-BD8CFB52DDD8}"/>
                  </a:ext>
                </a:extLst>
              </p:cNvPr>
              <p:cNvSpPr/>
              <p:nvPr/>
            </p:nvSpPr>
            <p:spPr>
              <a:xfrm>
                <a:off x="588668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0F7DEAA-B8B7-48D9-87FE-2D39CB3670EC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 flipV="1">
                <a:off x="791452" y="2720620"/>
                <a:ext cx="2746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B391FD7-46A2-43F4-A713-4772D3BC9B66}"/>
              </a:ext>
            </a:extLst>
          </p:cNvPr>
          <p:cNvGrpSpPr/>
          <p:nvPr/>
        </p:nvGrpSpPr>
        <p:grpSpPr>
          <a:xfrm>
            <a:off x="6185087" y="2533269"/>
            <a:ext cx="1451614" cy="2716347"/>
            <a:chOff x="2793534" y="2720620"/>
            <a:chExt cx="411060" cy="769200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86816E4-71AD-4BCA-B4CD-B792C8E4AF0B}"/>
                </a:ext>
              </a:extLst>
            </p:cNvPr>
            <p:cNvSpPr/>
            <p:nvPr/>
          </p:nvSpPr>
          <p:spPr>
            <a:xfrm>
              <a:off x="2793534" y="2720620"/>
              <a:ext cx="411060" cy="769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8422793-29AC-471C-B7BB-346082787E65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V="1">
              <a:off x="2999064" y="2720620"/>
              <a:ext cx="0" cy="38460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EEB2E62-F97E-4E48-B4B3-5F33B03B29EA}"/>
              </a:ext>
            </a:extLst>
          </p:cNvPr>
          <p:cNvGrpSpPr/>
          <p:nvPr/>
        </p:nvGrpSpPr>
        <p:grpSpPr>
          <a:xfrm>
            <a:off x="5369320" y="2511092"/>
            <a:ext cx="1451614" cy="2716347"/>
            <a:chOff x="1720836" y="2720620"/>
            <a:chExt cx="411060" cy="769200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F10B67C5-54B6-4A11-B1A4-94DEA329E1F7}"/>
                </a:ext>
              </a:extLst>
            </p:cNvPr>
            <p:cNvSpPr/>
            <p:nvPr/>
          </p:nvSpPr>
          <p:spPr>
            <a:xfrm>
              <a:off x="1720836" y="2720620"/>
              <a:ext cx="411060" cy="769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A474C7E-1E27-4FEE-AEA1-13993318580B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flipV="1">
              <a:off x="1920875" y="2720620"/>
              <a:ext cx="5491" cy="39088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椭圆 34">
            <a:extLst>
              <a:ext uri="{FF2B5EF4-FFF2-40B4-BE49-F238E27FC236}">
                <a16:creationId xmlns:a16="http://schemas.microsoft.com/office/drawing/2014/main" id="{547812F3-C1BF-4FCF-8054-83D2B74D7531}"/>
              </a:ext>
            </a:extLst>
          </p:cNvPr>
          <p:cNvSpPr/>
          <p:nvPr/>
        </p:nvSpPr>
        <p:spPr>
          <a:xfrm>
            <a:off x="4563308" y="2511092"/>
            <a:ext cx="1451615" cy="2716348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0B6F1D8-E931-4E55-9453-48D836BA68B6}"/>
              </a:ext>
            </a:extLst>
          </p:cNvPr>
          <p:cNvCxnSpPr>
            <a:cxnSpLocks/>
            <a:endCxn id="35" idx="7"/>
          </p:cNvCxnSpPr>
          <p:nvPr/>
        </p:nvCxnSpPr>
        <p:spPr>
          <a:xfrm flipV="1">
            <a:off x="5279360" y="2908892"/>
            <a:ext cx="522979" cy="982556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5A0AC98-213C-49CC-89D8-C2E54915D4DE}"/>
              </a:ext>
            </a:extLst>
          </p:cNvPr>
          <p:cNvCxnSpPr>
            <a:cxnSpLocks/>
          </p:cNvCxnSpPr>
          <p:nvPr/>
        </p:nvCxnSpPr>
        <p:spPr>
          <a:xfrm>
            <a:off x="3256959" y="4100128"/>
            <a:ext cx="6009987" cy="2217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7A6724C4-30D4-447D-974C-EC95004B6A85}"/>
              </a:ext>
            </a:extLst>
          </p:cNvPr>
          <p:cNvSpPr/>
          <p:nvPr/>
        </p:nvSpPr>
        <p:spPr>
          <a:xfrm>
            <a:off x="9348579" y="2205059"/>
            <a:ext cx="146225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600" dirty="0">
                <a:solidFill>
                  <a:schemeClr val="accent4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BB3F54F-025A-4EB4-A8BA-CBAFDF2D43E6}"/>
              </a:ext>
            </a:extLst>
          </p:cNvPr>
          <p:cNvSpPr/>
          <p:nvPr/>
        </p:nvSpPr>
        <p:spPr>
          <a:xfrm>
            <a:off x="-39178247" y="2412308"/>
            <a:ext cx="42345246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godyzalarevospmujxofnworbkciuqeht</a:t>
            </a:r>
            <a:endParaRPr lang="en-US" altLang="zh-CN" sz="166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BFB62F4-F640-4DAF-9B6B-9AB4ADAD7D92}"/>
              </a:ext>
            </a:extLst>
          </p:cNvPr>
          <p:cNvSpPr/>
          <p:nvPr/>
        </p:nvSpPr>
        <p:spPr>
          <a:xfrm rot="10800000">
            <a:off x="2529" y="1903951"/>
            <a:ext cx="2163741" cy="3886276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76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884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Char"/>
      </p:transition>
    </mc:Choice>
    <mc:Fallback>
      <p:transition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转轮</a:t>
            </a:r>
            <a:r>
              <a:rPr lang="zh-CN" altLang="en-US" sz="2800" b="1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机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Rotor Machines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7A1B915-1489-4910-A550-50974519573E}"/>
              </a:ext>
            </a:extLst>
          </p:cNvPr>
          <p:cNvGrpSpPr/>
          <p:nvPr/>
        </p:nvGrpSpPr>
        <p:grpSpPr>
          <a:xfrm>
            <a:off x="10096732" y="953269"/>
            <a:ext cx="411060" cy="769200"/>
            <a:chOff x="2793534" y="2720620"/>
            <a:chExt cx="411060" cy="76920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E58D907-8A9E-4F15-A3B2-7A278D7D5D6B}"/>
                </a:ext>
              </a:extLst>
            </p:cNvPr>
            <p:cNvSpPr/>
            <p:nvPr/>
          </p:nvSpPr>
          <p:spPr>
            <a:xfrm>
              <a:off x="2793534" y="2720620"/>
              <a:ext cx="411060" cy="769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DA3FF63-7D65-4F30-AFAB-6DCE44F83C04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V="1">
              <a:off x="2999064" y="2720620"/>
              <a:ext cx="0" cy="38460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9E60835-1E75-4B1E-BFC4-657B15BF3DEE}"/>
              </a:ext>
            </a:extLst>
          </p:cNvPr>
          <p:cNvGrpSpPr/>
          <p:nvPr/>
        </p:nvGrpSpPr>
        <p:grpSpPr>
          <a:xfrm>
            <a:off x="9877385" y="953269"/>
            <a:ext cx="411060" cy="769200"/>
            <a:chOff x="1720836" y="2720620"/>
            <a:chExt cx="411060" cy="7692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35BA07D-AAF5-47FC-B5EB-65ACD781877E}"/>
                </a:ext>
              </a:extLst>
            </p:cNvPr>
            <p:cNvSpPr/>
            <p:nvPr/>
          </p:nvSpPr>
          <p:spPr>
            <a:xfrm>
              <a:off x="1720836" y="2720620"/>
              <a:ext cx="411060" cy="769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6BF7DEF-7AF1-44B6-98CA-E59DAE5D7956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flipV="1">
              <a:off x="1920875" y="2720620"/>
              <a:ext cx="5491" cy="39088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4A5E0E7-4CB2-4D8E-B55A-C5F190279622}"/>
              </a:ext>
            </a:extLst>
          </p:cNvPr>
          <p:cNvGrpSpPr/>
          <p:nvPr/>
        </p:nvGrpSpPr>
        <p:grpSpPr>
          <a:xfrm>
            <a:off x="9652547" y="953269"/>
            <a:ext cx="411060" cy="769200"/>
            <a:chOff x="588668" y="2720620"/>
            <a:chExt cx="411060" cy="769200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E6B56DB-C719-4C6F-9837-BD8CFB52DDD8}"/>
                </a:ext>
              </a:extLst>
            </p:cNvPr>
            <p:cNvSpPr/>
            <p:nvPr/>
          </p:nvSpPr>
          <p:spPr>
            <a:xfrm>
              <a:off x="588668" y="2720620"/>
              <a:ext cx="411060" cy="769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0F7DEAA-B8B7-48D9-87FE-2D39CB3670EC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V="1">
              <a:off x="791452" y="2720620"/>
              <a:ext cx="2746" cy="39088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506DBA0F-D408-413C-924F-64517EFE262F}"/>
              </a:ext>
            </a:extLst>
          </p:cNvPr>
          <p:cNvSpPr/>
          <p:nvPr/>
        </p:nvSpPr>
        <p:spPr>
          <a:xfrm>
            <a:off x="1926929" y="3429000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72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Char"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转轮</a:t>
            </a:r>
            <a:r>
              <a:rPr lang="zh-CN" altLang="en-US" sz="2800" b="1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机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Rotor Machines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a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216FF1-CF17-40CB-AA86-66339544FAAA}"/>
              </a:ext>
            </a:extLst>
          </p:cNvPr>
          <p:cNvGrpSpPr/>
          <p:nvPr/>
        </p:nvGrpSpPr>
        <p:grpSpPr>
          <a:xfrm>
            <a:off x="9652547" y="953269"/>
            <a:ext cx="855245" cy="769200"/>
            <a:chOff x="9652547" y="953269"/>
            <a:chExt cx="855245" cy="76920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7A1B915-1489-4910-A550-50974519573E}"/>
                </a:ext>
              </a:extLst>
            </p:cNvPr>
            <p:cNvGrpSpPr/>
            <p:nvPr/>
          </p:nvGrpSpPr>
          <p:grpSpPr>
            <a:xfrm>
              <a:off x="10096732" y="953269"/>
              <a:ext cx="411060" cy="769200"/>
              <a:chOff x="2793534" y="2720620"/>
              <a:chExt cx="411060" cy="769200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58D907-8A9E-4F15-A3B2-7A278D7D5D6B}"/>
                  </a:ext>
                </a:extLst>
              </p:cNvPr>
              <p:cNvSpPr/>
              <p:nvPr/>
            </p:nvSpPr>
            <p:spPr>
              <a:xfrm>
                <a:off x="2793534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DA3FF63-7D65-4F30-AFAB-6DCE44F83C04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V="1">
                <a:off x="2999064" y="2720620"/>
                <a:ext cx="0" cy="38460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9E60835-1E75-4B1E-BFC4-657B15BF3DEE}"/>
                </a:ext>
              </a:extLst>
            </p:cNvPr>
            <p:cNvGrpSpPr/>
            <p:nvPr/>
          </p:nvGrpSpPr>
          <p:grpSpPr>
            <a:xfrm>
              <a:off x="9877385" y="953269"/>
              <a:ext cx="411060" cy="769200"/>
              <a:chOff x="1720836" y="2720620"/>
              <a:chExt cx="411060" cy="769200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35BA07D-AAF5-47FC-B5EB-65ACD781877E}"/>
                  </a:ext>
                </a:extLst>
              </p:cNvPr>
              <p:cNvSpPr/>
              <p:nvPr/>
            </p:nvSpPr>
            <p:spPr>
              <a:xfrm>
                <a:off x="1720836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6BF7DEF-7AF1-44B6-98CA-E59DAE5D7956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 flipV="1">
                <a:off x="1920875" y="2720620"/>
                <a:ext cx="5491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4A5E0E7-4CB2-4D8E-B55A-C5F190279622}"/>
                </a:ext>
              </a:extLst>
            </p:cNvPr>
            <p:cNvGrpSpPr/>
            <p:nvPr/>
          </p:nvGrpSpPr>
          <p:grpSpPr>
            <a:xfrm>
              <a:off x="9652547" y="953269"/>
              <a:ext cx="411060" cy="769200"/>
              <a:chOff x="588668" y="2720620"/>
              <a:chExt cx="411060" cy="769200"/>
            </a:xfrm>
            <a:grpFill/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E6B56DB-C719-4C6F-9837-BD8CFB52DDD8}"/>
                  </a:ext>
                </a:extLst>
              </p:cNvPr>
              <p:cNvSpPr/>
              <p:nvPr/>
            </p:nvSpPr>
            <p:spPr>
              <a:xfrm>
                <a:off x="588668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0F7DEAA-B8B7-48D9-87FE-2D39CB3670EC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 flipV="1">
                <a:off x="791452" y="2720620"/>
                <a:ext cx="2746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F6C2F51-E14D-473F-8969-0089B7B36CFA}"/>
              </a:ext>
            </a:extLst>
          </p:cNvPr>
          <p:cNvGrpSpPr/>
          <p:nvPr/>
        </p:nvGrpSpPr>
        <p:grpSpPr>
          <a:xfrm>
            <a:off x="4563308" y="2511092"/>
            <a:ext cx="3073393" cy="2738524"/>
            <a:chOff x="4563308" y="2511092"/>
            <a:chExt cx="3073393" cy="2738524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8B391FD7-46A2-43F4-A713-4772D3BC9B66}"/>
                </a:ext>
              </a:extLst>
            </p:cNvPr>
            <p:cNvGrpSpPr/>
            <p:nvPr/>
          </p:nvGrpSpPr>
          <p:grpSpPr>
            <a:xfrm>
              <a:off x="6185087" y="2533269"/>
              <a:ext cx="1451614" cy="2716347"/>
              <a:chOff x="2793534" y="2720620"/>
              <a:chExt cx="411060" cy="769200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086816E4-71AD-4BCA-B4CD-B792C8E4AF0B}"/>
                  </a:ext>
                </a:extLst>
              </p:cNvPr>
              <p:cNvSpPr/>
              <p:nvPr/>
            </p:nvSpPr>
            <p:spPr>
              <a:xfrm>
                <a:off x="2793534" y="2720620"/>
                <a:ext cx="411060" cy="7692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F8422793-29AC-471C-B7BB-346082787E65}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V="1">
                <a:off x="2999064" y="2720620"/>
                <a:ext cx="0" cy="3846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7EEB2E62-F97E-4E48-B4B3-5F33B03B29EA}"/>
                </a:ext>
              </a:extLst>
            </p:cNvPr>
            <p:cNvGrpSpPr/>
            <p:nvPr/>
          </p:nvGrpSpPr>
          <p:grpSpPr>
            <a:xfrm>
              <a:off x="5369320" y="2511092"/>
              <a:ext cx="1451614" cy="2716347"/>
              <a:chOff x="1720836" y="2720620"/>
              <a:chExt cx="411060" cy="769200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F10B67C5-54B6-4A11-B1A4-94DEA329E1F7}"/>
                  </a:ext>
                </a:extLst>
              </p:cNvPr>
              <p:cNvSpPr/>
              <p:nvPr/>
            </p:nvSpPr>
            <p:spPr>
              <a:xfrm>
                <a:off x="1720836" y="2720620"/>
                <a:ext cx="411060" cy="7692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A474C7E-1E27-4FEE-AEA1-13993318580B}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V="1">
                <a:off x="1920875" y="2720620"/>
                <a:ext cx="5491" cy="39088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FCA46EF-90FB-4E2B-A378-8F702CE70D97}"/>
                </a:ext>
              </a:extLst>
            </p:cNvPr>
            <p:cNvGrpSpPr/>
            <p:nvPr/>
          </p:nvGrpSpPr>
          <p:grpSpPr>
            <a:xfrm>
              <a:off x="4563308" y="2511092"/>
              <a:ext cx="1451615" cy="2716348"/>
              <a:chOff x="4563308" y="2511092"/>
              <a:chExt cx="1451615" cy="2716348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547812F3-C1BF-4FCF-8054-83D2B74D7531}"/>
                  </a:ext>
                </a:extLst>
              </p:cNvPr>
              <p:cNvSpPr/>
              <p:nvPr/>
            </p:nvSpPr>
            <p:spPr>
              <a:xfrm>
                <a:off x="4563308" y="2511092"/>
                <a:ext cx="1451615" cy="2716348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70B6F1D8-E931-4E55-9453-48D836BA68B6}"/>
                  </a:ext>
                </a:extLst>
              </p:cNvPr>
              <p:cNvCxnSpPr>
                <a:cxnSpLocks/>
                <a:endCxn id="35" idx="7"/>
              </p:cNvCxnSpPr>
              <p:nvPr/>
            </p:nvCxnSpPr>
            <p:spPr>
              <a:xfrm flipV="1">
                <a:off x="5279360" y="2908892"/>
                <a:ext cx="522979" cy="982556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5A0AC98-213C-49CC-89D8-C2E54915D4DE}"/>
              </a:ext>
            </a:extLst>
          </p:cNvPr>
          <p:cNvCxnSpPr>
            <a:cxnSpLocks/>
          </p:cNvCxnSpPr>
          <p:nvPr/>
        </p:nvCxnSpPr>
        <p:spPr>
          <a:xfrm>
            <a:off x="3256959" y="4100128"/>
            <a:ext cx="6009987" cy="2217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7A6724C4-30D4-447D-974C-EC95004B6A85}"/>
              </a:ext>
            </a:extLst>
          </p:cNvPr>
          <p:cNvSpPr/>
          <p:nvPr/>
        </p:nvSpPr>
        <p:spPr>
          <a:xfrm>
            <a:off x="9348579" y="2205059"/>
            <a:ext cx="146225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600" dirty="0">
                <a:solidFill>
                  <a:schemeClr val="accent4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BB3F54F-025A-4EB4-A8BA-CBAFDF2D43E6}"/>
              </a:ext>
            </a:extLst>
          </p:cNvPr>
          <p:cNvSpPr/>
          <p:nvPr/>
        </p:nvSpPr>
        <p:spPr>
          <a:xfrm>
            <a:off x="-39178247" y="2412308"/>
            <a:ext cx="42345246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godyzalarevospmujxofnworbkciuqeht</a:t>
            </a:r>
            <a:endParaRPr lang="en-US" altLang="zh-CN" sz="166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BFB62F4-F640-4DAF-9B6B-9AB4ADAD7D92}"/>
              </a:ext>
            </a:extLst>
          </p:cNvPr>
          <p:cNvSpPr/>
          <p:nvPr/>
        </p:nvSpPr>
        <p:spPr>
          <a:xfrm rot="10800000">
            <a:off x="2529" y="1903951"/>
            <a:ext cx="2163741" cy="3886276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76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611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0" advTm="0">
        <p159:morph option="byChar"/>
      </p:transition>
    </mc:Choice>
    <mc:Fallback>
      <p:transition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转轮</a:t>
            </a:r>
            <a:r>
              <a:rPr lang="zh-CN" altLang="en-US" sz="2800" b="1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机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Rotor Machines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a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216FF1-CF17-40CB-AA86-66339544FAAA}"/>
              </a:ext>
            </a:extLst>
          </p:cNvPr>
          <p:cNvGrpSpPr/>
          <p:nvPr/>
        </p:nvGrpSpPr>
        <p:grpSpPr>
          <a:xfrm>
            <a:off x="9652547" y="953269"/>
            <a:ext cx="855245" cy="769200"/>
            <a:chOff x="9652547" y="953269"/>
            <a:chExt cx="855245" cy="76920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7A1B915-1489-4910-A550-50974519573E}"/>
                </a:ext>
              </a:extLst>
            </p:cNvPr>
            <p:cNvGrpSpPr/>
            <p:nvPr/>
          </p:nvGrpSpPr>
          <p:grpSpPr>
            <a:xfrm>
              <a:off x="10096732" y="953269"/>
              <a:ext cx="411060" cy="769200"/>
              <a:chOff x="2793534" y="2720620"/>
              <a:chExt cx="411060" cy="769200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58D907-8A9E-4F15-A3B2-7A278D7D5D6B}"/>
                  </a:ext>
                </a:extLst>
              </p:cNvPr>
              <p:cNvSpPr/>
              <p:nvPr/>
            </p:nvSpPr>
            <p:spPr>
              <a:xfrm>
                <a:off x="2793534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DA3FF63-7D65-4F30-AFAB-6DCE44F83C04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V="1">
                <a:off x="2999064" y="2720620"/>
                <a:ext cx="0" cy="38460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9E60835-1E75-4B1E-BFC4-657B15BF3DEE}"/>
                </a:ext>
              </a:extLst>
            </p:cNvPr>
            <p:cNvGrpSpPr/>
            <p:nvPr/>
          </p:nvGrpSpPr>
          <p:grpSpPr>
            <a:xfrm>
              <a:off x="9877385" y="953269"/>
              <a:ext cx="411060" cy="769200"/>
              <a:chOff x="1720836" y="2720620"/>
              <a:chExt cx="411060" cy="769200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35BA07D-AAF5-47FC-B5EB-65ACD781877E}"/>
                  </a:ext>
                </a:extLst>
              </p:cNvPr>
              <p:cNvSpPr/>
              <p:nvPr/>
            </p:nvSpPr>
            <p:spPr>
              <a:xfrm>
                <a:off x="1720836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6BF7DEF-7AF1-44B6-98CA-E59DAE5D7956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 flipV="1">
                <a:off x="1920875" y="2720620"/>
                <a:ext cx="5491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4A5E0E7-4CB2-4D8E-B55A-C5F190279622}"/>
                </a:ext>
              </a:extLst>
            </p:cNvPr>
            <p:cNvGrpSpPr/>
            <p:nvPr/>
          </p:nvGrpSpPr>
          <p:grpSpPr>
            <a:xfrm>
              <a:off x="9652547" y="953269"/>
              <a:ext cx="411060" cy="769200"/>
              <a:chOff x="588668" y="2720620"/>
              <a:chExt cx="411060" cy="769200"/>
            </a:xfrm>
            <a:grpFill/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E6B56DB-C719-4C6F-9837-BD8CFB52DDD8}"/>
                  </a:ext>
                </a:extLst>
              </p:cNvPr>
              <p:cNvSpPr/>
              <p:nvPr/>
            </p:nvSpPr>
            <p:spPr>
              <a:xfrm>
                <a:off x="588668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0F7DEAA-B8B7-48D9-87FE-2D39CB3670EC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 flipV="1">
                <a:off x="791452" y="2720620"/>
                <a:ext cx="2746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5186113-A1DD-4A99-9EAF-E6ECBC42ED76}"/>
              </a:ext>
            </a:extLst>
          </p:cNvPr>
          <p:cNvGrpSpPr/>
          <p:nvPr/>
        </p:nvGrpSpPr>
        <p:grpSpPr>
          <a:xfrm>
            <a:off x="5370852" y="2352334"/>
            <a:ext cx="1458306" cy="1299412"/>
            <a:chOff x="4563308" y="2511092"/>
            <a:chExt cx="3073393" cy="2738524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8B391FD7-46A2-43F4-A713-4772D3BC9B66}"/>
                </a:ext>
              </a:extLst>
            </p:cNvPr>
            <p:cNvGrpSpPr/>
            <p:nvPr/>
          </p:nvGrpSpPr>
          <p:grpSpPr>
            <a:xfrm>
              <a:off x="6185087" y="2533269"/>
              <a:ext cx="1451614" cy="2716347"/>
              <a:chOff x="2793534" y="2720620"/>
              <a:chExt cx="411060" cy="769200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086816E4-71AD-4BCA-B4CD-B792C8E4AF0B}"/>
                  </a:ext>
                </a:extLst>
              </p:cNvPr>
              <p:cNvSpPr/>
              <p:nvPr/>
            </p:nvSpPr>
            <p:spPr>
              <a:xfrm>
                <a:off x="2793534" y="2720620"/>
                <a:ext cx="411060" cy="7692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F8422793-29AC-471C-B7BB-346082787E65}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V="1">
                <a:off x="2999064" y="2720620"/>
                <a:ext cx="0" cy="3846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7EEB2E62-F97E-4E48-B4B3-5F33B03B29EA}"/>
                </a:ext>
              </a:extLst>
            </p:cNvPr>
            <p:cNvGrpSpPr/>
            <p:nvPr/>
          </p:nvGrpSpPr>
          <p:grpSpPr>
            <a:xfrm>
              <a:off x="5369320" y="2511092"/>
              <a:ext cx="1451614" cy="2716347"/>
              <a:chOff x="1720836" y="2720620"/>
              <a:chExt cx="411060" cy="769200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F10B67C5-54B6-4A11-B1A4-94DEA329E1F7}"/>
                  </a:ext>
                </a:extLst>
              </p:cNvPr>
              <p:cNvSpPr/>
              <p:nvPr/>
            </p:nvSpPr>
            <p:spPr>
              <a:xfrm>
                <a:off x="1720836" y="2720620"/>
                <a:ext cx="411060" cy="7692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A474C7E-1E27-4FEE-AEA1-13993318580B}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V="1">
                <a:off x="1920875" y="2720620"/>
                <a:ext cx="5491" cy="39088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E8C03E5-912A-41F2-87EB-28EAD42993EF}"/>
                </a:ext>
              </a:extLst>
            </p:cNvPr>
            <p:cNvGrpSpPr/>
            <p:nvPr/>
          </p:nvGrpSpPr>
          <p:grpSpPr>
            <a:xfrm>
              <a:off x="4563308" y="2511092"/>
              <a:ext cx="1451615" cy="2716348"/>
              <a:chOff x="4563308" y="2511092"/>
              <a:chExt cx="1451615" cy="2716348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547812F3-C1BF-4FCF-8054-83D2B74D7531}"/>
                  </a:ext>
                </a:extLst>
              </p:cNvPr>
              <p:cNvSpPr/>
              <p:nvPr/>
            </p:nvSpPr>
            <p:spPr>
              <a:xfrm>
                <a:off x="4563308" y="2511092"/>
                <a:ext cx="1451615" cy="2716348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70B6F1D8-E931-4E55-9453-48D836BA68B6}"/>
                  </a:ext>
                </a:extLst>
              </p:cNvPr>
              <p:cNvCxnSpPr>
                <a:cxnSpLocks/>
                <a:endCxn id="35" idx="7"/>
              </p:cNvCxnSpPr>
              <p:nvPr/>
            </p:nvCxnSpPr>
            <p:spPr>
              <a:xfrm flipV="1">
                <a:off x="5279360" y="2908892"/>
                <a:ext cx="522979" cy="982556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5A0AC98-213C-49CC-89D8-C2E54915D4DE}"/>
              </a:ext>
            </a:extLst>
          </p:cNvPr>
          <p:cNvCxnSpPr>
            <a:cxnSpLocks/>
          </p:cNvCxnSpPr>
          <p:nvPr/>
        </p:nvCxnSpPr>
        <p:spPr>
          <a:xfrm>
            <a:off x="3256959" y="4100128"/>
            <a:ext cx="6009987" cy="2217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DBB3F54F-025A-4EB4-A8BA-CBAFDF2D43E6}"/>
              </a:ext>
            </a:extLst>
          </p:cNvPr>
          <p:cNvSpPr/>
          <p:nvPr/>
        </p:nvSpPr>
        <p:spPr>
          <a:xfrm>
            <a:off x="-5267483" y="3771481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godyzalarevospmujxofnworbkciuqeht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BFB62F4-F640-4DAF-9B6B-9AB4ADAD7D92}"/>
              </a:ext>
            </a:extLst>
          </p:cNvPr>
          <p:cNvSpPr/>
          <p:nvPr/>
        </p:nvSpPr>
        <p:spPr>
          <a:xfrm rot="10800000">
            <a:off x="2529" y="1903951"/>
            <a:ext cx="2163741" cy="3886276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76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FC90910-B019-4F1B-8604-20A8D92CA52A}"/>
              </a:ext>
            </a:extLst>
          </p:cNvPr>
          <p:cNvSpPr/>
          <p:nvPr/>
        </p:nvSpPr>
        <p:spPr>
          <a:xfrm>
            <a:off x="9855331" y="1673339"/>
            <a:ext cx="146225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600" dirty="0">
                <a:solidFill>
                  <a:schemeClr val="accent4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9334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0">
        <p159:morph option="byChar"/>
      </p:transition>
    </mc:Choice>
    <mc:Fallback>
      <p:transition spd="slow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转轮</a:t>
            </a:r>
            <a:r>
              <a:rPr lang="zh-CN" altLang="en-US" sz="2800" b="1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机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Rotor Machines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a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216FF1-CF17-40CB-AA86-66339544FAAA}"/>
              </a:ext>
            </a:extLst>
          </p:cNvPr>
          <p:cNvGrpSpPr/>
          <p:nvPr/>
        </p:nvGrpSpPr>
        <p:grpSpPr>
          <a:xfrm>
            <a:off x="9652547" y="953269"/>
            <a:ext cx="855245" cy="769200"/>
            <a:chOff x="9652547" y="953269"/>
            <a:chExt cx="855245" cy="76920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7A1B915-1489-4910-A550-50974519573E}"/>
                </a:ext>
              </a:extLst>
            </p:cNvPr>
            <p:cNvGrpSpPr/>
            <p:nvPr/>
          </p:nvGrpSpPr>
          <p:grpSpPr>
            <a:xfrm>
              <a:off x="10096732" y="953269"/>
              <a:ext cx="411060" cy="769200"/>
              <a:chOff x="2793534" y="2720620"/>
              <a:chExt cx="411060" cy="769200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58D907-8A9E-4F15-A3B2-7A278D7D5D6B}"/>
                  </a:ext>
                </a:extLst>
              </p:cNvPr>
              <p:cNvSpPr/>
              <p:nvPr/>
            </p:nvSpPr>
            <p:spPr>
              <a:xfrm>
                <a:off x="2793534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DA3FF63-7D65-4F30-AFAB-6DCE44F83C04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V="1">
                <a:off x="2999064" y="2720620"/>
                <a:ext cx="0" cy="38460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9E60835-1E75-4B1E-BFC4-657B15BF3DEE}"/>
                </a:ext>
              </a:extLst>
            </p:cNvPr>
            <p:cNvGrpSpPr/>
            <p:nvPr/>
          </p:nvGrpSpPr>
          <p:grpSpPr>
            <a:xfrm>
              <a:off x="9877385" y="953269"/>
              <a:ext cx="411060" cy="769200"/>
              <a:chOff x="1720836" y="2720620"/>
              <a:chExt cx="411060" cy="769200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35BA07D-AAF5-47FC-B5EB-65ACD781877E}"/>
                  </a:ext>
                </a:extLst>
              </p:cNvPr>
              <p:cNvSpPr/>
              <p:nvPr/>
            </p:nvSpPr>
            <p:spPr>
              <a:xfrm>
                <a:off x="1720836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6BF7DEF-7AF1-44B6-98CA-E59DAE5D7956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 flipV="1">
                <a:off x="1920875" y="2720620"/>
                <a:ext cx="5491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4A5E0E7-4CB2-4D8E-B55A-C5F190279622}"/>
                </a:ext>
              </a:extLst>
            </p:cNvPr>
            <p:cNvGrpSpPr/>
            <p:nvPr/>
          </p:nvGrpSpPr>
          <p:grpSpPr>
            <a:xfrm>
              <a:off x="9652547" y="953269"/>
              <a:ext cx="411060" cy="769200"/>
              <a:chOff x="588668" y="2720620"/>
              <a:chExt cx="411060" cy="769200"/>
            </a:xfrm>
            <a:grpFill/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E6B56DB-C719-4C6F-9837-BD8CFB52DDD8}"/>
                  </a:ext>
                </a:extLst>
              </p:cNvPr>
              <p:cNvSpPr/>
              <p:nvPr/>
            </p:nvSpPr>
            <p:spPr>
              <a:xfrm>
                <a:off x="588668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0F7DEAA-B8B7-48D9-87FE-2D39CB3670EC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 flipV="1">
                <a:off x="791452" y="2720620"/>
                <a:ext cx="2746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5186113-A1DD-4A99-9EAF-E6ECBC42ED76}"/>
              </a:ext>
            </a:extLst>
          </p:cNvPr>
          <p:cNvGrpSpPr/>
          <p:nvPr/>
        </p:nvGrpSpPr>
        <p:grpSpPr>
          <a:xfrm>
            <a:off x="5370852" y="2352334"/>
            <a:ext cx="1458306" cy="1299412"/>
            <a:chOff x="4563308" y="2511092"/>
            <a:chExt cx="3073393" cy="2738524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8B391FD7-46A2-43F4-A713-4772D3BC9B66}"/>
                </a:ext>
              </a:extLst>
            </p:cNvPr>
            <p:cNvGrpSpPr/>
            <p:nvPr/>
          </p:nvGrpSpPr>
          <p:grpSpPr>
            <a:xfrm>
              <a:off x="6185087" y="2533269"/>
              <a:ext cx="1451614" cy="2716347"/>
              <a:chOff x="2793534" y="2720620"/>
              <a:chExt cx="411060" cy="769200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086816E4-71AD-4BCA-B4CD-B792C8E4AF0B}"/>
                  </a:ext>
                </a:extLst>
              </p:cNvPr>
              <p:cNvSpPr/>
              <p:nvPr/>
            </p:nvSpPr>
            <p:spPr>
              <a:xfrm>
                <a:off x="2793534" y="2720620"/>
                <a:ext cx="411060" cy="7692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F8422793-29AC-471C-B7BB-346082787E65}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V="1">
                <a:off x="2999064" y="2720620"/>
                <a:ext cx="0" cy="3846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7EEB2E62-F97E-4E48-B4B3-5F33B03B29EA}"/>
                </a:ext>
              </a:extLst>
            </p:cNvPr>
            <p:cNvGrpSpPr/>
            <p:nvPr/>
          </p:nvGrpSpPr>
          <p:grpSpPr>
            <a:xfrm>
              <a:off x="5369320" y="2511092"/>
              <a:ext cx="1451614" cy="2716347"/>
              <a:chOff x="1720836" y="2720620"/>
              <a:chExt cx="411060" cy="769200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F10B67C5-54B6-4A11-B1A4-94DEA329E1F7}"/>
                  </a:ext>
                </a:extLst>
              </p:cNvPr>
              <p:cNvSpPr/>
              <p:nvPr/>
            </p:nvSpPr>
            <p:spPr>
              <a:xfrm>
                <a:off x="1720836" y="2720620"/>
                <a:ext cx="411060" cy="7692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A474C7E-1E27-4FEE-AEA1-13993318580B}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V="1">
                <a:off x="1920875" y="2720620"/>
                <a:ext cx="5491" cy="39088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E8C03E5-912A-41F2-87EB-28EAD42993EF}"/>
                </a:ext>
              </a:extLst>
            </p:cNvPr>
            <p:cNvGrpSpPr/>
            <p:nvPr/>
          </p:nvGrpSpPr>
          <p:grpSpPr>
            <a:xfrm>
              <a:off x="4563308" y="2511092"/>
              <a:ext cx="1451615" cy="2716348"/>
              <a:chOff x="4563308" y="2511092"/>
              <a:chExt cx="1451615" cy="2716348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547812F3-C1BF-4FCF-8054-83D2B74D7531}"/>
                  </a:ext>
                </a:extLst>
              </p:cNvPr>
              <p:cNvSpPr/>
              <p:nvPr/>
            </p:nvSpPr>
            <p:spPr>
              <a:xfrm>
                <a:off x="4563308" y="2511092"/>
                <a:ext cx="1451615" cy="2716348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70B6F1D8-E931-4E55-9453-48D836BA68B6}"/>
                  </a:ext>
                </a:extLst>
              </p:cNvPr>
              <p:cNvCxnSpPr>
                <a:cxnSpLocks/>
                <a:endCxn id="35" idx="7"/>
              </p:cNvCxnSpPr>
              <p:nvPr/>
            </p:nvCxnSpPr>
            <p:spPr>
              <a:xfrm flipV="1">
                <a:off x="5279360" y="2908892"/>
                <a:ext cx="522979" cy="982556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5A0AC98-213C-49CC-89D8-C2E54915D4DE}"/>
              </a:ext>
            </a:extLst>
          </p:cNvPr>
          <p:cNvCxnSpPr>
            <a:cxnSpLocks/>
          </p:cNvCxnSpPr>
          <p:nvPr/>
        </p:nvCxnSpPr>
        <p:spPr>
          <a:xfrm>
            <a:off x="3256959" y="4100128"/>
            <a:ext cx="6009987" cy="2217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7A6724C4-30D4-447D-974C-EC95004B6A85}"/>
              </a:ext>
            </a:extLst>
          </p:cNvPr>
          <p:cNvSpPr/>
          <p:nvPr/>
        </p:nvSpPr>
        <p:spPr>
          <a:xfrm>
            <a:off x="9499101" y="3771480"/>
            <a:ext cx="16421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4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BB3F54F-025A-4EB4-A8BA-CBAFDF2D43E6}"/>
              </a:ext>
            </a:extLst>
          </p:cNvPr>
          <p:cNvSpPr/>
          <p:nvPr/>
        </p:nvSpPr>
        <p:spPr>
          <a:xfrm>
            <a:off x="-5052889" y="3771481"/>
            <a:ext cx="802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godyzalarevospmujxofnworbkciuqeh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BFB62F4-F640-4DAF-9B6B-9AB4ADAD7D92}"/>
              </a:ext>
            </a:extLst>
          </p:cNvPr>
          <p:cNvSpPr/>
          <p:nvPr/>
        </p:nvSpPr>
        <p:spPr>
          <a:xfrm rot="10800000">
            <a:off x="2529" y="1903951"/>
            <a:ext cx="2163741" cy="3886276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76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758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Char"/>
      </p:transition>
    </mc:Choice>
    <mc:Fallback>
      <p:transition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转轮</a:t>
            </a:r>
            <a:r>
              <a:rPr lang="zh-CN" altLang="en-US" sz="2800" b="1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机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Rotor Machines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a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216FF1-CF17-40CB-AA86-66339544FAAA}"/>
              </a:ext>
            </a:extLst>
          </p:cNvPr>
          <p:cNvGrpSpPr/>
          <p:nvPr/>
        </p:nvGrpSpPr>
        <p:grpSpPr>
          <a:xfrm>
            <a:off x="9652547" y="953269"/>
            <a:ext cx="855245" cy="769200"/>
            <a:chOff x="9652547" y="953269"/>
            <a:chExt cx="855245" cy="76920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7A1B915-1489-4910-A550-50974519573E}"/>
                </a:ext>
              </a:extLst>
            </p:cNvPr>
            <p:cNvGrpSpPr/>
            <p:nvPr/>
          </p:nvGrpSpPr>
          <p:grpSpPr>
            <a:xfrm>
              <a:off x="10096732" y="953269"/>
              <a:ext cx="411060" cy="769200"/>
              <a:chOff x="2793534" y="2720620"/>
              <a:chExt cx="411060" cy="769200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58D907-8A9E-4F15-A3B2-7A278D7D5D6B}"/>
                  </a:ext>
                </a:extLst>
              </p:cNvPr>
              <p:cNvSpPr/>
              <p:nvPr/>
            </p:nvSpPr>
            <p:spPr>
              <a:xfrm>
                <a:off x="2793534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DA3FF63-7D65-4F30-AFAB-6DCE44F83C04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V="1">
                <a:off x="2999064" y="2720620"/>
                <a:ext cx="0" cy="38460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9E60835-1E75-4B1E-BFC4-657B15BF3DEE}"/>
                </a:ext>
              </a:extLst>
            </p:cNvPr>
            <p:cNvGrpSpPr/>
            <p:nvPr/>
          </p:nvGrpSpPr>
          <p:grpSpPr>
            <a:xfrm>
              <a:off x="9877385" y="953269"/>
              <a:ext cx="411060" cy="769200"/>
              <a:chOff x="1720836" y="2720620"/>
              <a:chExt cx="411060" cy="769200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35BA07D-AAF5-47FC-B5EB-65ACD781877E}"/>
                  </a:ext>
                </a:extLst>
              </p:cNvPr>
              <p:cNvSpPr/>
              <p:nvPr/>
            </p:nvSpPr>
            <p:spPr>
              <a:xfrm>
                <a:off x="1720836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6BF7DEF-7AF1-44B6-98CA-E59DAE5D7956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 flipV="1">
                <a:off x="1920875" y="2720620"/>
                <a:ext cx="5491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4A5E0E7-4CB2-4D8E-B55A-C5F190279622}"/>
                </a:ext>
              </a:extLst>
            </p:cNvPr>
            <p:cNvGrpSpPr/>
            <p:nvPr/>
          </p:nvGrpSpPr>
          <p:grpSpPr>
            <a:xfrm>
              <a:off x="9652547" y="953269"/>
              <a:ext cx="411060" cy="769200"/>
              <a:chOff x="588668" y="2720620"/>
              <a:chExt cx="411060" cy="769200"/>
            </a:xfrm>
            <a:grpFill/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E6B56DB-C719-4C6F-9837-BD8CFB52DDD8}"/>
                  </a:ext>
                </a:extLst>
              </p:cNvPr>
              <p:cNvSpPr/>
              <p:nvPr/>
            </p:nvSpPr>
            <p:spPr>
              <a:xfrm>
                <a:off x="588668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0F7DEAA-B8B7-48D9-87FE-2D39CB3670EC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 flipV="1">
                <a:off x="791452" y="2720620"/>
                <a:ext cx="2746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086816E4-71AD-4BCA-B4CD-B792C8E4AF0B}"/>
              </a:ext>
            </a:extLst>
          </p:cNvPr>
          <p:cNvSpPr/>
          <p:nvPr/>
        </p:nvSpPr>
        <p:spPr>
          <a:xfrm>
            <a:off x="6140376" y="2362857"/>
            <a:ext cx="688782" cy="128888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8422793-29AC-471C-B7BB-346082787E65}"/>
              </a:ext>
            </a:extLst>
          </p:cNvPr>
          <p:cNvCxnSpPr>
            <a:cxnSpLocks/>
            <a:endCxn id="39" idx="0"/>
          </p:cNvCxnSpPr>
          <p:nvPr/>
        </p:nvCxnSpPr>
        <p:spPr>
          <a:xfrm flipV="1">
            <a:off x="6484767" y="2362857"/>
            <a:ext cx="0" cy="644445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F10B67C5-54B6-4A11-B1A4-94DEA329E1F7}"/>
              </a:ext>
            </a:extLst>
          </p:cNvPr>
          <p:cNvSpPr/>
          <p:nvPr/>
        </p:nvSpPr>
        <p:spPr>
          <a:xfrm>
            <a:off x="5753300" y="2352334"/>
            <a:ext cx="688782" cy="128888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A474C7E-1E27-4FEE-AEA1-13993318580B}"/>
              </a:ext>
            </a:extLst>
          </p:cNvPr>
          <p:cNvCxnSpPr>
            <a:cxnSpLocks/>
            <a:endCxn id="37" idx="0"/>
          </p:cNvCxnSpPr>
          <p:nvPr/>
        </p:nvCxnSpPr>
        <p:spPr>
          <a:xfrm flipV="1">
            <a:off x="6088490" y="2352334"/>
            <a:ext cx="9201" cy="654967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547812F3-C1BF-4FCF-8054-83D2B74D7531}"/>
              </a:ext>
            </a:extLst>
          </p:cNvPr>
          <p:cNvSpPr/>
          <p:nvPr/>
        </p:nvSpPr>
        <p:spPr>
          <a:xfrm>
            <a:off x="5370852" y="2352334"/>
            <a:ext cx="688782" cy="1288890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0B6F1D8-E931-4E55-9453-48D836BA68B6}"/>
              </a:ext>
            </a:extLst>
          </p:cNvPr>
          <p:cNvCxnSpPr>
            <a:cxnSpLocks/>
            <a:endCxn id="35" idx="7"/>
          </p:cNvCxnSpPr>
          <p:nvPr/>
        </p:nvCxnSpPr>
        <p:spPr>
          <a:xfrm flipV="1">
            <a:off x="5710614" y="2541088"/>
            <a:ext cx="248150" cy="466217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5A0AC98-213C-49CC-89D8-C2E54915D4DE}"/>
              </a:ext>
            </a:extLst>
          </p:cNvPr>
          <p:cNvCxnSpPr>
            <a:cxnSpLocks/>
          </p:cNvCxnSpPr>
          <p:nvPr/>
        </p:nvCxnSpPr>
        <p:spPr>
          <a:xfrm>
            <a:off x="3256959" y="4100128"/>
            <a:ext cx="6009987" cy="2217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7A6724C4-30D4-447D-974C-EC95004B6A85}"/>
              </a:ext>
            </a:extLst>
          </p:cNvPr>
          <p:cNvSpPr/>
          <p:nvPr/>
        </p:nvSpPr>
        <p:spPr>
          <a:xfrm>
            <a:off x="9499101" y="3771480"/>
            <a:ext cx="16421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4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BB3F54F-025A-4EB4-A8BA-CBAFDF2D43E6}"/>
              </a:ext>
            </a:extLst>
          </p:cNvPr>
          <p:cNvSpPr/>
          <p:nvPr/>
        </p:nvSpPr>
        <p:spPr>
          <a:xfrm>
            <a:off x="-5052889" y="3771481"/>
            <a:ext cx="802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godyzalarevospmujxofnworbkciuqeh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BFB62F4-F640-4DAF-9B6B-9AB4ADAD7D92}"/>
              </a:ext>
            </a:extLst>
          </p:cNvPr>
          <p:cNvSpPr/>
          <p:nvPr/>
        </p:nvSpPr>
        <p:spPr>
          <a:xfrm rot="10800000">
            <a:off x="2529" y="1903951"/>
            <a:ext cx="2163741" cy="3886276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76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050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0" advTm="0">
        <p159:morph option="byChar"/>
      </p:transition>
    </mc:Choice>
    <mc:Fallback>
      <p:transition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转轮</a:t>
            </a:r>
            <a:r>
              <a:rPr lang="zh-CN" altLang="en-US" sz="2800" b="1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机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Rotor Machines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ab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216FF1-CF17-40CB-AA86-66339544FAAA}"/>
              </a:ext>
            </a:extLst>
          </p:cNvPr>
          <p:cNvGrpSpPr/>
          <p:nvPr/>
        </p:nvGrpSpPr>
        <p:grpSpPr>
          <a:xfrm>
            <a:off x="9652547" y="953269"/>
            <a:ext cx="855245" cy="769200"/>
            <a:chOff x="9652547" y="953269"/>
            <a:chExt cx="855245" cy="76920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7A1B915-1489-4910-A550-50974519573E}"/>
                </a:ext>
              </a:extLst>
            </p:cNvPr>
            <p:cNvGrpSpPr/>
            <p:nvPr/>
          </p:nvGrpSpPr>
          <p:grpSpPr>
            <a:xfrm>
              <a:off x="10096732" y="953269"/>
              <a:ext cx="411060" cy="769200"/>
              <a:chOff x="2793534" y="2720620"/>
              <a:chExt cx="411060" cy="769200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58D907-8A9E-4F15-A3B2-7A278D7D5D6B}"/>
                  </a:ext>
                </a:extLst>
              </p:cNvPr>
              <p:cNvSpPr/>
              <p:nvPr/>
            </p:nvSpPr>
            <p:spPr>
              <a:xfrm>
                <a:off x="2793534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DA3FF63-7D65-4F30-AFAB-6DCE44F83C04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V="1">
                <a:off x="2999064" y="2720620"/>
                <a:ext cx="0" cy="38460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9E60835-1E75-4B1E-BFC4-657B15BF3DEE}"/>
                </a:ext>
              </a:extLst>
            </p:cNvPr>
            <p:cNvGrpSpPr/>
            <p:nvPr/>
          </p:nvGrpSpPr>
          <p:grpSpPr>
            <a:xfrm>
              <a:off x="9877385" y="953269"/>
              <a:ext cx="411060" cy="769200"/>
              <a:chOff x="1720836" y="2720620"/>
              <a:chExt cx="411060" cy="769200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35BA07D-AAF5-47FC-B5EB-65ACD781877E}"/>
                  </a:ext>
                </a:extLst>
              </p:cNvPr>
              <p:cNvSpPr/>
              <p:nvPr/>
            </p:nvSpPr>
            <p:spPr>
              <a:xfrm>
                <a:off x="1720836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6BF7DEF-7AF1-44B6-98CA-E59DAE5D7956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 flipV="1">
                <a:off x="1920875" y="2720620"/>
                <a:ext cx="5491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4A5E0E7-4CB2-4D8E-B55A-C5F190279622}"/>
                </a:ext>
              </a:extLst>
            </p:cNvPr>
            <p:cNvGrpSpPr/>
            <p:nvPr/>
          </p:nvGrpSpPr>
          <p:grpSpPr>
            <a:xfrm>
              <a:off x="9652547" y="953269"/>
              <a:ext cx="411060" cy="769200"/>
              <a:chOff x="588668" y="2720620"/>
              <a:chExt cx="411060" cy="769200"/>
            </a:xfrm>
            <a:grpFill/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E6B56DB-C719-4C6F-9837-BD8CFB52DDD8}"/>
                  </a:ext>
                </a:extLst>
              </p:cNvPr>
              <p:cNvSpPr/>
              <p:nvPr/>
            </p:nvSpPr>
            <p:spPr>
              <a:xfrm>
                <a:off x="588668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0F7DEAA-B8B7-48D9-87FE-2D39CB3670EC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 flipV="1">
                <a:off x="791452" y="2720620"/>
                <a:ext cx="2746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086816E4-71AD-4BCA-B4CD-B792C8E4AF0B}"/>
              </a:ext>
            </a:extLst>
          </p:cNvPr>
          <p:cNvSpPr/>
          <p:nvPr/>
        </p:nvSpPr>
        <p:spPr>
          <a:xfrm>
            <a:off x="6140376" y="2362857"/>
            <a:ext cx="688782" cy="128888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8422793-29AC-471C-B7BB-346082787E65}"/>
              </a:ext>
            </a:extLst>
          </p:cNvPr>
          <p:cNvCxnSpPr>
            <a:cxnSpLocks/>
            <a:endCxn id="39" idx="0"/>
          </p:cNvCxnSpPr>
          <p:nvPr/>
        </p:nvCxnSpPr>
        <p:spPr>
          <a:xfrm flipV="1">
            <a:off x="6484767" y="2362857"/>
            <a:ext cx="0" cy="644445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F10B67C5-54B6-4A11-B1A4-94DEA329E1F7}"/>
              </a:ext>
            </a:extLst>
          </p:cNvPr>
          <p:cNvSpPr/>
          <p:nvPr/>
        </p:nvSpPr>
        <p:spPr>
          <a:xfrm>
            <a:off x="5753300" y="2352334"/>
            <a:ext cx="688782" cy="128888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A474C7E-1E27-4FEE-AEA1-13993318580B}"/>
              </a:ext>
            </a:extLst>
          </p:cNvPr>
          <p:cNvCxnSpPr>
            <a:cxnSpLocks/>
            <a:endCxn id="37" idx="0"/>
          </p:cNvCxnSpPr>
          <p:nvPr/>
        </p:nvCxnSpPr>
        <p:spPr>
          <a:xfrm flipV="1">
            <a:off x="6088490" y="2352334"/>
            <a:ext cx="9201" cy="654967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547812F3-C1BF-4FCF-8054-83D2B74D7531}"/>
              </a:ext>
            </a:extLst>
          </p:cNvPr>
          <p:cNvSpPr/>
          <p:nvPr/>
        </p:nvSpPr>
        <p:spPr>
          <a:xfrm>
            <a:off x="5370852" y="2352334"/>
            <a:ext cx="688782" cy="1288890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0B6F1D8-E931-4E55-9453-48D836BA68B6}"/>
              </a:ext>
            </a:extLst>
          </p:cNvPr>
          <p:cNvCxnSpPr>
            <a:cxnSpLocks/>
            <a:endCxn id="35" idx="6"/>
          </p:cNvCxnSpPr>
          <p:nvPr/>
        </p:nvCxnSpPr>
        <p:spPr>
          <a:xfrm flipV="1">
            <a:off x="5710614" y="2996779"/>
            <a:ext cx="349020" cy="1053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5A0AC98-213C-49CC-89D8-C2E54915D4DE}"/>
              </a:ext>
            </a:extLst>
          </p:cNvPr>
          <p:cNvCxnSpPr>
            <a:cxnSpLocks/>
          </p:cNvCxnSpPr>
          <p:nvPr/>
        </p:nvCxnSpPr>
        <p:spPr>
          <a:xfrm>
            <a:off x="3256959" y="4100128"/>
            <a:ext cx="6009987" cy="2217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7A6724C4-30D4-447D-974C-EC95004B6A85}"/>
              </a:ext>
            </a:extLst>
          </p:cNvPr>
          <p:cNvSpPr/>
          <p:nvPr/>
        </p:nvSpPr>
        <p:spPr>
          <a:xfrm>
            <a:off x="9499101" y="3771480"/>
            <a:ext cx="16421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4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ab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BB3F54F-025A-4EB4-A8BA-CBAFDF2D43E6}"/>
              </a:ext>
            </a:extLst>
          </p:cNvPr>
          <p:cNvSpPr/>
          <p:nvPr/>
        </p:nvSpPr>
        <p:spPr>
          <a:xfrm>
            <a:off x="-5052889" y="3771481"/>
            <a:ext cx="802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godyzalarevospmujxofnworbkciuqe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BFB62F4-F640-4DAF-9B6B-9AB4ADAD7D92}"/>
              </a:ext>
            </a:extLst>
          </p:cNvPr>
          <p:cNvSpPr/>
          <p:nvPr/>
        </p:nvSpPr>
        <p:spPr>
          <a:xfrm rot="10800000">
            <a:off x="2529" y="1903951"/>
            <a:ext cx="2163741" cy="3886276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76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67D0C36-90F4-40DA-9D56-7B2BF57EC7BC}"/>
              </a:ext>
            </a:extLst>
          </p:cNvPr>
          <p:cNvSpPr txBox="1"/>
          <p:nvPr/>
        </p:nvSpPr>
        <p:spPr>
          <a:xfrm>
            <a:off x="4503445" y="1923039"/>
            <a:ext cx="4844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注意：实际中为</a:t>
            </a:r>
            <a:r>
              <a:rPr lang="en-US" altLang="zh-CN" sz="1600" b="1" dirty="0">
                <a:solidFill>
                  <a:schemeClr val="accent3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26</a:t>
            </a:r>
            <a:r>
              <a:rPr lang="zh-CN" altLang="en-US" sz="1600" b="1" dirty="0">
                <a:solidFill>
                  <a:schemeClr val="accent3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格一圈，此处仅为演示慢转子</a:t>
            </a:r>
          </a:p>
        </p:txBody>
      </p:sp>
    </p:spTree>
    <p:extLst>
      <p:ext uri="{BB962C8B-B14F-4D97-AF65-F5344CB8AC3E}">
        <p14:creationId xmlns:p14="http://schemas.microsoft.com/office/powerpoint/2010/main" val="257508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Tm="0">
        <p159:morph option="byChar"/>
      </p:transition>
    </mc:Choice>
    <mc:Fallback>
      <p:transition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转轮</a:t>
            </a:r>
            <a:r>
              <a:rPr lang="zh-CN" altLang="en-US" sz="2800" b="1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机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Rotor Machines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abr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216FF1-CF17-40CB-AA86-66339544FAAA}"/>
              </a:ext>
            </a:extLst>
          </p:cNvPr>
          <p:cNvGrpSpPr/>
          <p:nvPr/>
        </p:nvGrpSpPr>
        <p:grpSpPr>
          <a:xfrm>
            <a:off x="9652547" y="953269"/>
            <a:ext cx="855245" cy="769200"/>
            <a:chOff x="9652547" y="953269"/>
            <a:chExt cx="855245" cy="76920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7A1B915-1489-4910-A550-50974519573E}"/>
                </a:ext>
              </a:extLst>
            </p:cNvPr>
            <p:cNvGrpSpPr/>
            <p:nvPr/>
          </p:nvGrpSpPr>
          <p:grpSpPr>
            <a:xfrm>
              <a:off x="10096732" y="953269"/>
              <a:ext cx="411060" cy="769200"/>
              <a:chOff x="2793534" y="2720620"/>
              <a:chExt cx="411060" cy="769200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58D907-8A9E-4F15-A3B2-7A278D7D5D6B}"/>
                  </a:ext>
                </a:extLst>
              </p:cNvPr>
              <p:cNvSpPr/>
              <p:nvPr/>
            </p:nvSpPr>
            <p:spPr>
              <a:xfrm>
                <a:off x="2793534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DA3FF63-7D65-4F30-AFAB-6DCE44F83C04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V="1">
                <a:off x="2999064" y="2720620"/>
                <a:ext cx="0" cy="38460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9E60835-1E75-4B1E-BFC4-657B15BF3DEE}"/>
                </a:ext>
              </a:extLst>
            </p:cNvPr>
            <p:cNvGrpSpPr/>
            <p:nvPr/>
          </p:nvGrpSpPr>
          <p:grpSpPr>
            <a:xfrm>
              <a:off x="9877385" y="953269"/>
              <a:ext cx="411060" cy="769200"/>
              <a:chOff x="1720836" y="2720620"/>
              <a:chExt cx="411060" cy="769200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35BA07D-AAF5-47FC-B5EB-65ACD781877E}"/>
                  </a:ext>
                </a:extLst>
              </p:cNvPr>
              <p:cNvSpPr/>
              <p:nvPr/>
            </p:nvSpPr>
            <p:spPr>
              <a:xfrm>
                <a:off x="1720836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6BF7DEF-7AF1-44B6-98CA-E59DAE5D7956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 flipV="1">
                <a:off x="1920875" y="2720620"/>
                <a:ext cx="5491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4A5E0E7-4CB2-4D8E-B55A-C5F190279622}"/>
                </a:ext>
              </a:extLst>
            </p:cNvPr>
            <p:cNvGrpSpPr/>
            <p:nvPr/>
          </p:nvGrpSpPr>
          <p:grpSpPr>
            <a:xfrm>
              <a:off x="9652547" y="953269"/>
              <a:ext cx="411060" cy="769200"/>
              <a:chOff x="588668" y="2720620"/>
              <a:chExt cx="411060" cy="769200"/>
            </a:xfrm>
            <a:grpFill/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E6B56DB-C719-4C6F-9837-BD8CFB52DDD8}"/>
                  </a:ext>
                </a:extLst>
              </p:cNvPr>
              <p:cNvSpPr/>
              <p:nvPr/>
            </p:nvSpPr>
            <p:spPr>
              <a:xfrm>
                <a:off x="588668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0F7DEAA-B8B7-48D9-87FE-2D39CB3670EC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 flipV="1">
                <a:off x="791452" y="2720620"/>
                <a:ext cx="2746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086816E4-71AD-4BCA-B4CD-B792C8E4AF0B}"/>
              </a:ext>
            </a:extLst>
          </p:cNvPr>
          <p:cNvSpPr/>
          <p:nvPr/>
        </p:nvSpPr>
        <p:spPr>
          <a:xfrm>
            <a:off x="6140376" y="2362857"/>
            <a:ext cx="688782" cy="128888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8422793-29AC-471C-B7BB-346082787E65}"/>
              </a:ext>
            </a:extLst>
          </p:cNvPr>
          <p:cNvCxnSpPr>
            <a:cxnSpLocks/>
            <a:endCxn id="39" idx="0"/>
          </p:cNvCxnSpPr>
          <p:nvPr/>
        </p:nvCxnSpPr>
        <p:spPr>
          <a:xfrm flipV="1">
            <a:off x="6484767" y="2362857"/>
            <a:ext cx="0" cy="644445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F10B67C5-54B6-4A11-B1A4-94DEA329E1F7}"/>
              </a:ext>
            </a:extLst>
          </p:cNvPr>
          <p:cNvSpPr/>
          <p:nvPr/>
        </p:nvSpPr>
        <p:spPr>
          <a:xfrm>
            <a:off x="5753300" y="2352334"/>
            <a:ext cx="688782" cy="128888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A474C7E-1E27-4FEE-AEA1-13993318580B}"/>
              </a:ext>
            </a:extLst>
          </p:cNvPr>
          <p:cNvCxnSpPr>
            <a:cxnSpLocks/>
            <a:endCxn id="37" idx="0"/>
          </p:cNvCxnSpPr>
          <p:nvPr/>
        </p:nvCxnSpPr>
        <p:spPr>
          <a:xfrm flipV="1">
            <a:off x="6088490" y="2352334"/>
            <a:ext cx="9201" cy="654967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547812F3-C1BF-4FCF-8054-83D2B74D7531}"/>
              </a:ext>
            </a:extLst>
          </p:cNvPr>
          <p:cNvSpPr/>
          <p:nvPr/>
        </p:nvSpPr>
        <p:spPr>
          <a:xfrm>
            <a:off x="5370852" y="2352334"/>
            <a:ext cx="688782" cy="1288890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0B6F1D8-E931-4E55-9453-48D836BA68B6}"/>
              </a:ext>
            </a:extLst>
          </p:cNvPr>
          <p:cNvCxnSpPr>
            <a:cxnSpLocks/>
            <a:endCxn id="35" idx="5"/>
          </p:cNvCxnSpPr>
          <p:nvPr/>
        </p:nvCxnSpPr>
        <p:spPr>
          <a:xfrm>
            <a:off x="5710614" y="3007309"/>
            <a:ext cx="248150" cy="445161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5A0AC98-213C-49CC-89D8-C2E54915D4DE}"/>
              </a:ext>
            </a:extLst>
          </p:cNvPr>
          <p:cNvCxnSpPr>
            <a:cxnSpLocks/>
          </p:cNvCxnSpPr>
          <p:nvPr/>
        </p:nvCxnSpPr>
        <p:spPr>
          <a:xfrm>
            <a:off x="3256959" y="4100128"/>
            <a:ext cx="6009987" cy="2217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7A6724C4-30D4-447D-974C-EC95004B6A85}"/>
              </a:ext>
            </a:extLst>
          </p:cNvPr>
          <p:cNvSpPr/>
          <p:nvPr/>
        </p:nvSpPr>
        <p:spPr>
          <a:xfrm>
            <a:off x="9499101" y="3771480"/>
            <a:ext cx="16421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chemeClr val="accent4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abr</a:t>
            </a:r>
            <a:endParaRPr lang="en-US" altLang="zh-CN" sz="3200" dirty="0">
              <a:solidFill>
                <a:schemeClr val="accent4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BB3F54F-025A-4EB4-A8BA-CBAFDF2D43E6}"/>
              </a:ext>
            </a:extLst>
          </p:cNvPr>
          <p:cNvSpPr/>
          <p:nvPr/>
        </p:nvSpPr>
        <p:spPr>
          <a:xfrm>
            <a:off x="-5052889" y="3771481"/>
            <a:ext cx="802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godyzalarevospmujxofnworbkciuq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BFB62F4-F640-4DAF-9B6B-9AB4ADAD7D92}"/>
              </a:ext>
            </a:extLst>
          </p:cNvPr>
          <p:cNvSpPr/>
          <p:nvPr/>
        </p:nvSpPr>
        <p:spPr>
          <a:xfrm rot="10800000">
            <a:off x="2529" y="1903951"/>
            <a:ext cx="2163741" cy="3886276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76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67D0C36-90F4-40DA-9D56-7B2BF57EC7BC}"/>
              </a:ext>
            </a:extLst>
          </p:cNvPr>
          <p:cNvSpPr txBox="1"/>
          <p:nvPr/>
        </p:nvSpPr>
        <p:spPr>
          <a:xfrm>
            <a:off x="4503445" y="1923039"/>
            <a:ext cx="4844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注意：实际中为</a:t>
            </a:r>
            <a:r>
              <a:rPr lang="en-US" altLang="zh-CN" sz="1600" b="1" dirty="0">
                <a:solidFill>
                  <a:schemeClr val="accent3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26</a:t>
            </a:r>
            <a:r>
              <a:rPr lang="zh-CN" altLang="en-US" sz="1600" b="1" dirty="0">
                <a:solidFill>
                  <a:schemeClr val="accent3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格一圈，此处仅为演示慢转子</a:t>
            </a:r>
          </a:p>
        </p:txBody>
      </p:sp>
    </p:spTree>
    <p:extLst>
      <p:ext uri="{BB962C8B-B14F-4D97-AF65-F5344CB8AC3E}">
        <p14:creationId xmlns:p14="http://schemas.microsoft.com/office/powerpoint/2010/main" val="2997513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Tm="0">
        <p159:morph option="byChar"/>
      </p:transition>
    </mc:Choice>
    <mc:Fallback>
      <p:transition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转轮</a:t>
            </a:r>
            <a:r>
              <a:rPr lang="zh-CN" altLang="en-US" sz="2800" b="1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机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Rotor Machines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abra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216FF1-CF17-40CB-AA86-66339544FAAA}"/>
              </a:ext>
            </a:extLst>
          </p:cNvPr>
          <p:cNvGrpSpPr/>
          <p:nvPr/>
        </p:nvGrpSpPr>
        <p:grpSpPr>
          <a:xfrm>
            <a:off x="9652547" y="953269"/>
            <a:ext cx="855245" cy="769200"/>
            <a:chOff x="9652547" y="953269"/>
            <a:chExt cx="855245" cy="76920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7A1B915-1489-4910-A550-50974519573E}"/>
                </a:ext>
              </a:extLst>
            </p:cNvPr>
            <p:cNvGrpSpPr/>
            <p:nvPr/>
          </p:nvGrpSpPr>
          <p:grpSpPr>
            <a:xfrm>
              <a:off x="10096732" y="953269"/>
              <a:ext cx="411060" cy="769200"/>
              <a:chOff x="2793534" y="2720620"/>
              <a:chExt cx="411060" cy="769200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58D907-8A9E-4F15-A3B2-7A278D7D5D6B}"/>
                  </a:ext>
                </a:extLst>
              </p:cNvPr>
              <p:cNvSpPr/>
              <p:nvPr/>
            </p:nvSpPr>
            <p:spPr>
              <a:xfrm>
                <a:off x="2793534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DA3FF63-7D65-4F30-AFAB-6DCE44F83C04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V="1">
                <a:off x="2999064" y="2720620"/>
                <a:ext cx="0" cy="38460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9E60835-1E75-4B1E-BFC4-657B15BF3DEE}"/>
                </a:ext>
              </a:extLst>
            </p:cNvPr>
            <p:cNvGrpSpPr/>
            <p:nvPr/>
          </p:nvGrpSpPr>
          <p:grpSpPr>
            <a:xfrm>
              <a:off x="9877385" y="953269"/>
              <a:ext cx="411060" cy="769200"/>
              <a:chOff x="1720836" y="2720620"/>
              <a:chExt cx="411060" cy="769200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35BA07D-AAF5-47FC-B5EB-65ACD781877E}"/>
                  </a:ext>
                </a:extLst>
              </p:cNvPr>
              <p:cNvSpPr/>
              <p:nvPr/>
            </p:nvSpPr>
            <p:spPr>
              <a:xfrm>
                <a:off x="1720836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6BF7DEF-7AF1-44B6-98CA-E59DAE5D7956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 flipV="1">
                <a:off x="1920875" y="2720620"/>
                <a:ext cx="5491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4A5E0E7-4CB2-4D8E-B55A-C5F190279622}"/>
                </a:ext>
              </a:extLst>
            </p:cNvPr>
            <p:cNvGrpSpPr/>
            <p:nvPr/>
          </p:nvGrpSpPr>
          <p:grpSpPr>
            <a:xfrm>
              <a:off x="9652547" y="953269"/>
              <a:ext cx="411060" cy="769200"/>
              <a:chOff x="588668" y="2720620"/>
              <a:chExt cx="411060" cy="769200"/>
            </a:xfrm>
            <a:grpFill/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E6B56DB-C719-4C6F-9837-BD8CFB52DDD8}"/>
                  </a:ext>
                </a:extLst>
              </p:cNvPr>
              <p:cNvSpPr/>
              <p:nvPr/>
            </p:nvSpPr>
            <p:spPr>
              <a:xfrm>
                <a:off x="588668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0F7DEAA-B8B7-48D9-87FE-2D39CB3670EC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 flipV="1">
                <a:off x="791452" y="2720620"/>
                <a:ext cx="2746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086816E4-71AD-4BCA-B4CD-B792C8E4AF0B}"/>
              </a:ext>
            </a:extLst>
          </p:cNvPr>
          <p:cNvSpPr/>
          <p:nvPr/>
        </p:nvSpPr>
        <p:spPr>
          <a:xfrm>
            <a:off x="6140376" y="2362857"/>
            <a:ext cx="688782" cy="128888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8422793-29AC-471C-B7BB-346082787E65}"/>
              </a:ext>
            </a:extLst>
          </p:cNvPr>
          <p:cNvCxnSpPr>
            <a:cxnSpLocks/>
            <a:endCxn id="39" idx="0"/>
          </p:cNvCxnSpPr>
          <p:nvPr/>
        </p:nvCxnSpPr>
        <p:spPr>
          <a:xfrm flipV="1">
            <a:off x="6484767" y="2362857"/>
            <a:ext cx="0" cy="644445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F10B67C5-54B6-4A11-B1A4-94DEA329E1F7}"/>
              </a:ext>
            </a:extLst>
          </p:cNvPr>
          <p:cNvSpPr/>
          <p:nvPr/>
        </p:nvSpPr>
        <p:spPr>
          <a:xfrm>
            <a:off x="5753300" y="2352334"/>
            <a:ext cx="688782" cy="128888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A474C7E-1E27-4FEE-AEA1-13993318580B}"/>
              </a:ext>
            </a:extLst>
          </p:cNvPr>
          <p:cNvCxnSpPr>
            <a:cxnSpLocks/>
            <a:endCxn id="37" idx="0"/>
          </p:cNvCxnSpPr>
          <p:nvPr/>
        </p:nvCxnSpPr>
        <p:spPr>
          <a:xfrm flipV="1">
            <a:off x="6088490" y="2352334"/>
            <a:ext cx="9201" cy="654967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547812F3-C1BF-4FCF-8054-83D2B74D7531}"/>
              </a:ext>
            </a:extLst>
          </p:cNvPr>
          <p:cNvSpPr/>
          <p:nvPr/>
        </p:nvSpPr>
        <p:spPr>
          <a:xfrm>
            <a:off x="5370852" y="2352334"/>
            <a:ext cx="688782" cy="1288890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0B6F1D8-E931-4E55-9453-48D836BA68B6}"/>
              </a:ext>
            </a:extLst>
          </p:cNvPr>
          <p:cNvCxnSpPr>
            <a:cxnSpLocks/>
            <a:endCxn id="35" idx="4"/>
          </p:cNvCxnSpPr>
          <p:nvPr/>
        </p:nvCxnSpPr>
        <p:spPr>
          <a:xfrm>
            <a:off x="5710614" y="3007309"/>
            <a:ext cx="4629" cy="633915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5A0AC98-213C-49CC-89D8-C2E54915D4DE}"/>
              </a:ext>
            </a:extLst>
          </p:cNvPr>
          <p:cNvCxnSpPr>
            <a:cxnSpLocks/>
          </p:cNvCxnSpPr>
          <p:nvPr/>
        </p:nvCxnSpPr>
        <p:spPr>
          <a:xfrm>
            <a:off x="3256959" y="4100128"/>
            <a:ext cx="6009987" cy="2217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7A6724C4-30D4-447D-974C-EC95004B6A85}"/>
              </a:ext>
            </a:extLst>
          </p:cNvPr>
          <p:cNvSpPr/>
          <p:nvPr/>
        </p:nvSpPr>
        <p:spPr>
          <a:xfrm>
            <a:off x="9499101" y="3771480"/>
            <a:ext cx="16421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chemeClr val="accent4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abra</a:t>
            </a:r>
            <a:endParaRPr lang="en-US" altLang="zh-CN" sz="3200" dirty="0">
              <a:solidFill>
                <a:schemeClr val="accent4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BB3F54F-025A-4EB4-A8BA-CBAFDF2D43E6}"/>
              </a:ext>
            </a:extLst>
          </p:cNvPr>
          <p:cNvSpPr/>
          <p:nvPr/>
        </p:nvSpPr>
        <p:spPr>
          <a:xfrm>
            <a:off x="-5052889" y="3771481"/>
            <a:ext cx="802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godyzalarevospmujxofnworbkciu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BFB62F4-F640-4DAF-9B6B-9AB4ADAD7D92}"/>
              </a:ext>
            </a:extLst>
          </p:cNvPr>
          <p:cNvSpPr/>
          <p:nvPr/>
        </p:nvSpPr>
        <p:spPr>
          <a:xfrm rot="10800000">
            <a:off x="2529" y="1903951"/>
            <a:ext cx="2163741" cy="3886276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76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67D0C36-90F4-40DA-9D56-7B2BF57EC7BC}"/>
              </a:ext>
            </a:extLst>
          </p:cNvPr>
          <p:cNvSpPr txBox="1"/>
          <p:nvPr/>
        </p:nvSpPr>
        <p:spPr>
          <a:xfrm>
            <a:off x="4503445" y="1923039"/>
            <a:ext cx="4844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注意：实际中为</a:t>
            </a:r>
            <a:r>
              <a:rPr lang="en-US" altLang="zh-CN" sz="1600" b="1" dirty="0">
                <a:solidFill>
                  <a:schemeClr val="accent3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26</a:t>
            </a:r>
            <a:r>
              <a:rPr lang="zh-CN" altLang="en-US" sz="1600" b="1" dirty="0">
                <a:solidFill>
                  <a:schemeClr val="accent3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格一圈，此处仅为演示慢转子</a:t>
            </a:r>
          </a:p>
        </p:txBody>
      </p:sp>
    </p:spTree>
    <p:extLst>
      <p:ext uri="{BB962C8B-B14F-4D97-AF65-F5344CB8AC3E}">
        <p14:creationId xmlns:p14="http://schemas.microsoft.com/office/powerpoint/2010/main" val="29793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Tm="0">
        <p159:morph option="byChar"/>
      </p:transition>
    </mc:Choice>
    <mc:Fallback>
      <p:transition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转轮</a:t>
            </a:r>
            <a:r>
              <a:rPr lang="zh-CN" altLang="en-US" sz="2800" b="1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机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Rotor Machines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abrac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216FF1-CF17-40CB-AA86-66339544FAAA}"/>
              </a:ext>
            </a:extLst>
          </p:cNvPr>
          <p:cNvGrpSpPr/>
          <p:nvPr/>
        </p:nvGrpSpPr>
        <p:grpSpPr>
          <a:xfrm>
            <a:off x="9652547" y="953269"/>
            <a:ext cx="855245" cy="769200"/>
            <a:chOff x="9652547" y="953269"/>
            <a:chExt cx="855245" cy="76920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7A1B915-1489-4910-A550-50974519573E}"/>
                </a:ext>
              </a:extLst>
            </p:cNvPr>
            <p:cNvGrpSpPr/>
            <p:nvPr/>
          </p:nvGrpSpPr>
          <p:grpSpPr>
            <a:xfrm>
              <a:off x="10096732" y="953269"/>
              <a:ext cx="411060" cy="769200"/>
              <a:chOff x="2793534" y="2720620"/>
              <a:chExt cx="411060" cy="769200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58D907-8A9E-4F15-A3B2-7A278D7D5D6B}"/>
                  </a:ext>
                </a:extLst>
              </p:cNvPr>
              <p:cNvSpPr/>
              <p:nvPr/>
            </p:nvSpPr>
            <p:spPr>
              <a:xfrm>
                <a:off x="2793534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DA3FF63-7D65-4F30-AFAB-6DCE44F83C04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V="1">
                <a:off x="2999064" y="2720620"/>
                <a:ext cx="0" cy="38460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9E60835-1E75-4B1E-BFC4-657B15BF3DEE}"/>
                </a:ext>
              </a:extLst>
            </p:cNvPr>
            <p:cNvGrpSpPr/>
            <p:nvPr/>
          </p:nvGrpSpPr>
          <p:grpSpPr>
            <a:xfrm>
              <a:off x="9877385" y="953269"/>
              <a:ext cx="411060" cy="769200"/>
              <a:chOff x="1720836" y="2720620"/>
              <a:chExt cx="411060" cy="769200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35BA07D-AAF5-47FC-B5EB-65ACD781877E}"/>
                  </a:ext>
                </a:extLst>
              </p:cNvPr>
              <p:cNvSpPr/>
              <p:nvPr/>
            </p:nvSpPr>
            <p:spPr>
              <a:xfrm>
                <a:off x="1720836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6BF7DEF-7AF1-44B6-98CA-E59DAE5D7956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 flipV="1">
                <a:off x="1920875" y="2720620"/>
                <a:ext cx="5491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4A5E0E7-4CB2-4D8E-B55A-C5F190279622}"/>
                </a:ext>
              </a:extLst>
            </p:cNvPr>
            <p:cNvGrpSpPr/>
            <p:nvPr/>
          </p:nvGrpSpPr>
          <p:grpSpPr>
            <a:xfrm>
              <a:off x="9652547" y="953269"/>
              <a:ext cx="411060" cy="769200"/>
              <a:chOff x="588668" y="2720620"/>
              <a:chExt cx="411060" cy="769200"/>
            </a:xfrm>
            <a:grpFill/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E6B56DB-C719-4C6F-9837-BD8CFB52DDD8}"/>
                  </a:ext>
                </a:extLst>
              </p:cNvPr>
              <p:cNvSpPr/>
              <p:nvPr/>
            </p:nvSpPr>
            <p:spPr>
              <a:xfrm>
                <a:off x="588668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0F7DEAA-B8B7-48D9-87FE-2D39CB3670EC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 flipV="1">
                <a:off x="791452" y="2720620"/>
                <a:ext cx="2746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086816E4-71AD-4BCA-B4CD-B792C8E4AF0B}"/>
              </a:ext>
            </a:extLst>
          </p:cNvPr>
          <p:cNvSpPr/>
          <p:nvPr/>
        </p:nvSpPr>
        <p:spPr>
          <a:xfrm>
            <a:off x="6140376" y="2362857"/>
            <a:ext cx="688782" cy="128888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8422793-29AC-471C-B7BB-346082787E65}"/>
              </a:ext>
            </a:extLst>
          </p:cNvPr>
          <p:cNvCxnSpPr>
            <a:cxnSpLocks/>
            <a:endCxn id="39" idx="0"/>
          </p:cNvCxnSpPr>
          <p:nvPr/>
        </p:nvCxnSpPr>
        <p:spPr>
          <a:xfrm flipV="1">
            <a:off x="6484767" y="2362857"/>
            <a:ext cx="0" cy="644445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F10B67C5-54B6-4A11-B1A4-94DEA329E1F7}"/>
              </a:ext>
            </a:extLst>
          </p:cNvPr>
          <p:cNvSpPr/>
          <p:nvPr/>
        </p:nvSpPr>
        <p:spPr>
          <a:xfrm>
            <a:off x="5753300" y="2352334"/>
            <a:ext cx="688782" cy="128888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A474C7E-1E27-4FEE-AEA1-13993318580B}"/>
              </a:ext>
            </a:extLst>
          </p:cNvPr>
          <p:cNvCxnSpPr>
            <a:cxnSpLocks/>
            <a:endCxn id="37" idx="0"/>
          </p:cNvCxnSpPr>
          <p:nvPr/>
        </p:nvCxnSpPr>
        <p:spPr>
          <a:xfrm flipV="1">
            <a:off x="6088490" y="2352334"/>
            <a:ext cx="9201" cy="654967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547812F3-C1BF-4FCF-8054-83D2B74D7531}"/>
              </a:ext>
            </a:extLst>
          </p:cNvPr>
          <p:cNvSpPr/>
          <p:nvPr/>
        </p:nvSpPr>
        <p:spPr>
          <a:xfrm>
            <a:off x="5370852" y="2352334"/>
            <a:ext cx="688782" cy="1288890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0B6F1D8-E931-4E55-9453-48D836BA68B6}"/>
              </a:ext>
            </a:extLst>
          </p:cNvPr>
          <p:cNvCxnSpPr>
            <a:cxnSpLocks/>
          </p:cNvCxnSpPr>
          <p:nvPr/>
        </p:nvCxnSpPr>
        <p:spPr>
          <a:xfrm flipH="1">
            <a:off x="5475383" y="3007309"/>
            <a:ext cx="235231" cy="421691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5A0AC98-213C-49CC-89D8-C2E54915D4DE}"/>
              </a:ext>
            </a:extLst>
          </p:cNvPr>
          <p:cNvCxnSpPr>
            <a:cxnSpLocks/>
          </p:cNvCxnSpPr>
          <p:nvPr/>
        </p:nvCxnSpPr>
        <p:spPr>
          <a:xfrm>
            <a:off x="3256959" y="4100128"/>
            <a:ext cx="6009987" cy="2217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7A6724C4-30D4-447D-974C-EC95004B6A85}"/>
              </a:ext>
            </a:extLst>
          </p:cNvPr>
          <p:cNvSpPr/>
          <p:nvPr/>
        </p:nvSpPr>
        <p:spPr>
          <a:xfrm>
            <a:off x="9499101" y="3771480"/>
            <a:ext cx="16421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chemeClr val="accent4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abrac</a:t>
            </a:r>
            <a:endParaRPr lang="en-US" altLang="zh-CN" sz="3200" dirty="0">
              <a:solidFill>
                <a:schemeClr val="accent4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BB3F54F-025A-4EB4-A8BA-CBAFDF2D43E6}"/>
              </a:ext>
            </a:extLst>
          </p:cNvPr>
          <p:cNvSpPr/>
          <p:nvPr/>
        </p:nvSpPr>
        <p:spPr>
          <a:xfrm>
            <a:off x="-5052889" y="3771481"/>
            <a:ext cx="802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godyzalarevospmujxofnworbkci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BFB62F4-F640-4DAF-9B6B-9AB4ADAD7D92}"/>
              </a:ext>
            </a:extLst>
          </p:cNvPr>
          <p:cNvSpPr/>
          <p:nvPr/>
        </p:nvSpPr>
        <p:spPr>
          <a:xfrm rot="10800000">
            <a:off x="2529" y="1903951"/>
            <a:ext cx="2163741" cy="3886276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76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67D0C36-90F4-40DA-9D56-7B2BF57EC7BC}"/>
              </a:ext>
            </a:extLst>
          </p:cNvPr>
          <p:cNvSpPr txBox="1"/>
          <p:nvPr/>
        </p:nvSpPr>
        <p:spPr>
          <a:xfrm>
            <a:off x="4503445" y="1923039"/>
            <a:ext cx="4844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注意：实际中为</a:t>
            </a:r>
            <a:r>
              <a:rPr lang="en-US" altLang="zh-CN" sz="1600" b="1" dirty="0">
                <a:solidFill>
                  <a:schemeClr val="accent3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26</a:t>
            </a:r>
            <a:r>
              <a:rPr lang="zh-CN" altLang="en-US" sz="1600" b="1" dirty="0">
                <a:solidFill>
                  <a:schemeClr val="accent3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格一圈，此处仅为演示慢转子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86572B6-73B3-4F1F-8105-04D10C60C3FB}"/>
              </a:ext>
            </a:extLst>
          </p:cNvPr>
          <p:cNvSpPr/>
          <p:nvPr/>
        </p:nvSpPr>
        <p:spPr>
          <a:xfrm>
            <a:off x="10039180" y="1903951"/>
            <a:ext cx="2163741" cy="3886276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76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093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Tm="0">
        <p159:morph option="byChar"/>
      </p:transition>
    </mc:Choice>
    <mc:Fallback>
      <p:transition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转轮</a:t>
            </a:r>
            <a:r>
              <a:rPr lang="zh-CN" altLang="en-US" sz="2800" b="1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机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Rotor Machines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abraca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216FF1-CF17-40CB-AA86-66339544FAAA}"/>
              </a:ext>
            </a:extLst>
          </p:cNvPr>
          <p:cNvGrpSpPr/>
          <p:nvPr/>
        </p:nvGrpSpPr>
        <p:grpSpPr>
          <a:xfrm>
            <a:off x="9652547" y="953269"/>
            <a:ext cx="855245" cy="769200"/>
            <a:chOff x="9652547" y="953269"/>
            <a:chExt cx="855245" cy="76920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7A1B915-1489-4910-A550-50974519573E}"/>
                </a:ext>
              </a:extLst>
            </p:cNvPr>
            <p:cNvGrpSpPr/>
            <p:nvPr/>
          </p:nvGrpSpPr>
          <p:grpSpPr>
            <a:xfrm>
              <a:off x="10096732" y="953269"/>
              <a:ext cx="411060" cy="769200"/>
              <a:chOff x="2793534" y="2720620"/>
              <a:chExt cx="411060" cy="769200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58D907-8A9E-4F15-A3B2-7A278D7D5D6B}"/>
                  </a:ext>
                </a:extLst>
              </p:cNvPr>
              <p:cNvSpPr/>
              <p:nvPr/>
            </p:nvSpPr>
            <p:spPr>
              <a:xfrm>
                <a:off x="2793534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DA3FF63-7D65-4F30-AFAB-6DCE44F83C04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V="1">
                <a:off x="2999064" y="2720620"/>
                <a:ext cx="0" cy="38460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9E60835-1E75-4B1E-BFC4-657B15BF3DEE}"/>
                </a:ext>
              </a:extLst>
            </p:cNvPr>
            <p:cNvGrpSpPr/>
            <p:nvPr/>
          </p:nvGrpSpPr>
          <p:grpSpPr>
            <a:xfrm>
              <a:off x="9877385" y="953269"/>
              <a:ext cx="411060" cy="769200"/>
              <a:chOff x="1720836" y="2720620"/>
              <a:chExt cx="411060" cy="769200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35BA07D-AAF5-47FC-B5EB-65ACD781877E}"/>
                  </a:ext>
                </a:extLst>
              </p:cNvPr>
              <p:cNvSpPr/>
              <p:nvPr/>
            </p:nvSpPr>
            <p:spPr>
              <a:xfrm>
                <a:off x="1720836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6BF7DEF-7AF1-44B6-98CA-E59DAE5D7956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 flipV="1">
                <a:off x="1920875" y="2720620"/>
                <a:ext cx="5491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4A5E0E7-4CB2-4D8E-B55A-C5F190279622}"/>
                </a:ext>
              </a:extLst>
            </p:cNvPr>
            <p:cNvGrpSpPr/>
            <p:nvPr/>
          </p:nvGrpSpPr>
          <p:grpSpPr>
            <a:xfrm>
              <a:off x="9652547" y="953269"/>
              <a:ext cx="411060" cy="769200"/>
              <a:chOff x="588668" y="2720620"/>
              <a:chExt cx="411060" cy="769200"/>
            </a:xfrm>
            <a:grpFill/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E6B56DB-C719-4C6F-9837-BD8CFB52DDD8}"/>
                  </a:ext>
                </a:extLst>
              </p:cNvPr>
              <p:cNvSpPr/>
              <p:nvPr/>
            </p:nvSpPr>
            <p:spPr>
              <a:xfrm>
                <a:off x="588668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0F7DEAA-B8B7-48D9-87FE-2D39CB3670EC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 flipV="1">
                <a:off x="791452" y="2720620"/>
                <a:ext cx="2746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086816E4-71AD-4BCA-B4CD-B792C8E4AF0B}"/>
              </a:ext>
            </a:extLst>
          </p:cNvPr>
          <p:cNvSpPr/>
          <p:nvPr/>
        </p:nvSpPr>
        <p:spPr>
          <a:xfrm>
            <a:off x="6140376" y="2362857"/>
            <a:ext cx="688782" cy="128888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8422793-29AC-471C-B7BB-346082787E65}"/>
              </a:ext>
            </a:extLst>
          </p:cNvPr>
          <p:cNvCxnSpPr>
            <a:cxnSpLocks/>
            <a:endCxn id="39" idx="0"/>
          </p:cNvCxnSpPr>
          <p:nvPr/>
        </p:nvCxnSpPr>
        <p:spPr>
          <a:xfrm flipV="1">
            <a:off x="6484767" y="2362857"/>
            <a:ext cx="0" cy="644445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F10B67C5-54B6-4A11-B1A4-94DEA329E1F7}"/>
              </a:ext>
            </a:extLst>
          </p:cNvPr>
          <p:cNvSpPr/>
          <p:nvPr/>
        </p:nvSpPr>
        <p:spPr>
          <a:xfrm>
            <a:off x="5753300" y="2352334"/>
            <a:ext cx="688782" cy="128888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A474C7E-1E27-4FEE-AEA1-13993318580B}"/>
              </a:ext>
            </a:extLst>
          </p:cNvPr>
          <p:cNvCxnSpPr>
            <a:cxnSpLocks/>
            <a:endCxn id="37" idx="0"/>
          </p:cNvCxnSpPr>
          <p:nvPr/>
        </p:nvCxnSpPr>
        <p:spPr>
          <a:xfrm flipV="1">
            <a:off x="6088490" y="2352334"/>
            <a:ext cx="9201" cy="654967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547812F3-C1BF-4FCF-8054-83D2B74D7531}"/>
              </a:ext>
            </a:extLst>
          </p:cNvPr>
          <p:cNvSpPr/>
          <p:nvPr/>
        </p:nvSpPr>
        <p:spPr>
          <a:xfrm>
            <a:off x="5370852" y="2352334"/>
            <a:ext cx="688782" cy="1288890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0B6F1D8-E931-4E55-9453-48D836BA68B6}"/>
              </a:ext>
            </a:extLst>
          </p:cNvPr>
          <p:cNvCxnSpPr>
            <a:cxnSpLocks/>
          </p:cNvCxnSpPr>
          <p:nvPr/>
        </p:nvCxnSpPr>
        <p:spPr>
          <a:xfrm flipH="1" flipV="1">
            <a:off x="5370852" y="3007301"/>
            <a:ext cx="339763" cy="8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5A0AC98-213C-49CC-89D8-C2E54915D4DE}"/>
              </a:ext>
            </a:extLst>
          </p:cNvPr>
          <p:cNvCxnSpPr>
            <a:cxnSpLocks/>
          </p:cNvCxnSpPr>
          <p:nvPr/>
        </p:nvCxnSpPr>
        <p:spPr>
          <a:xfrm>
            <a:off x="3256959" y="4100128"/>
            <a:ext cx="6009987" cy="2217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7A6724C4-30D4-447D-974C-EC95004B6A85}"/>
              </a:ext>
            </a:extLst>
          </p:cNvPr>
          <p:cNvSpPr/>
          <p:nvPr/>
        </p:nvSpPr>
        <p:spPr>
          <a:xfrm>
            <a:off x="9499101" y="3771480"/>
            <a:ext cx="2861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chemeClr val="accent4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abraca</a:t>
            </a:r>
            <a:endParaRPr lang="en-US" altLang="zh-CN" sz="3200" dirty="0">
              <a:solidFill>
                <a:schemeClr val="accent4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BB3F54F-025A-4EB4-A8BA-CBAFDF2D43E6}"/>
              </a:ext>
            </a:extLst>
          </p:cNvPr>
          <p:cNvSpPr/>
          <p:nvPr/>
        </p:nvSpPr>
        <p:spPr>
          <a:xfrm>
            <a:off x="-5052889" y="3771481"/>
            <a:ext cx="802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godyzalarevospmujxofnworbkc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BFB62F4-F640-4DAF-9B6B-9AB4ADAD7D92}"/>
              </a:ext>
            </a:extLst>
          </p:cNvPr>
          <p:cNvSpPr/>
          <p:nvPr/>
        </p:nvSpPr>
        <p:spPr>
          <a:xfrm rot="10800000">
            <a:off x="2529" y="1903951"/>
            <a:ext cx="2163741" cy="3886276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76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67D0C36-90F4-40DA-9D56-7B2BF57EC7BC}"/>
              </a:ext>
            </a:extLst>
          </p:cNvPr>
          <p:cNvSpPr txBox="1"/>
          <p:nvPr/>
        </p:nvSpPr>
        <p:spPr>
          <a:xfrm>
            <a:off x="4503445" y="1923039"/>
            <a:ext cx="4844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注意：实际中为</a:t>
            </a:r>
            <a:r>
              <a:rPr lang="en-US" altLang="zh-CN" sz="1600" b="1" dirty="0">
                <a:solidFill>
                  <a:schemeClr val="accent3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26</a:t>
            </a:r>
            <a:r>
              <a:rPr lang="zh-CN" altLang="en-US" sz="1600" b="1" dirty="0">
                <a:solidFill>
                  <a:schemeClr val="accent3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格一圈，此处仅为演示慢转子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86572B6-73B3-4F1F-8105-04D10C60C3FB}"/>
              </a:ext>
            </a:extLst>
          </p:cNvPr>
          <p:cNvSpPr/>
          <p:nvPr/>
        </p:nvSpPr>
        <p:spPr>
          <a:xfrm>
            <a:off x="10039180" y="1903951"/>
            <a:ext cx="2163741" cy="3886276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76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775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Tm="0">
        <p159:morph option="byChar"/>
      </p:transition>
    </mc:Choice>
    <mc:Fallback>
      <p:transition advTm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转轮</a:t>
            </a:r>
            <a:r>
              <a:rPr lang="zh-CN" altLang="en-US" sz="2800" b="1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机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Rotor Machines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abracad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216FF1-CF17-40CB-AA86-66339544FAAA}"/>
              </a:ext>
            </a:extLst>
          </p:cNvPr>
          <p:cNvGrpSpPr/>
          <p:nvPr/>
        </p:nvGrpSpPr>
        <p:grpSpPr>
          <a:xfrm>
            <a:off x="9652547" y="953269"/>
            <a:ext cx="855245" cy="769200"/>
            <a:chOff x="9652547" y="953269"/>
            <a:chExt cx="855245" cy="76920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7A1B915-1489-4910-A550-50974519573E}"/>
                </a:ext>
              </a:extLst>
            </p:cNvPr>
            <p:cNvGrpSpPr/>
            <p:nvPr/>
          </p:nvGrpSpPr>
          <p:grpSpPr>
            <a:xfrm>
              <a:off x="10096732" y="953269"/>
              <a:ext cx="411060" cy="769200"/>
              <a:chOff x="2793534" y="2720620"/>
              <a:chExt cx="411060" cy="769200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58D907-8A9E-4F15-A3B2-7A278D7D5D6B}"/>
                  </a:ext>
                </a:extLst>
              </p:cNvPr>
              <p:cNvSpPr/>
              <p:nvPr/>
            </p:nvSpPr>
            <p:spPr>
              <a:xfrm>
                <a:off x="2793534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DA3FF63-7D65-4F30-AFAB-6DCE44F83C04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V="1">
                <a:off x="2999064" y="2720620"/>
                <a:ext cx="0" cy="38460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9E60835-1E75-4B1E-BFC4-657B15BF3DEE}"/>
                </a:ext>
              </a:extLst>
            </p:cNvPr>
            <p:cNvGrpSpPr/>
            <p:nvPr/>
          </p:nvGrpSpPr>
          <p:grpSpPr>
            <a:xfrm>
              <a:off x="9877385" y="953269"/>
              <a:ext cx="411060" cy="769200"/>
              <a:chOff x="1720836" y="2720620"/>
              <a:chExt cx="411060" cy="769200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35BA07D-AAF5-47FC-B5EB-65ACD781877E}"/>
                  </a:ext>
                </a:extLst>
              </p:cNvPr>
              <p:cNvSpPr/>
              <p:nvPr/>
            </p:nvSpPr>
            <p:spPr>
              <a:xfrm>
                <a:off x="1720836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6BF7DEF-7AF1-44B6-98CA-E59DAE5D7956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 flipV="1">
                <a:off x="1920875" y="2720620"/>
                <a:ext cx="5491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4A5E0E7-4CB2-4D8E-B55A-C5F190279622}"/>
                </a:ext>
              </a:extLst>
            </p:cNvPr>
            <p:cNvGrpSpPr/>
            <p:nvPr/>
          </p:nvGrpSpPr>
          <p:grpSpPr>
            <a:xfrm>
              <a:off x="9652547" y="953269"/>
              <a:ext cx="411060" cy="769200"/>
              <a:chOff x="588668" y="2720620"/>
              <a:chExt cx="411060" cy="769200"/>
            </a:xfrm>
            <a:grpFill/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E6B56DB-C719-4C6F-9837-BD8CFB52DDD8}"/>
                  </a:ext>
                </a:extLst>
              </p:cNvPr>
              <p:cNvSpPr/>
              <p:nvPr/>
            </p:nvSpPr>
            <p:spPr>
              <a:xfrm>
                <a:off x="588668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0F7DEAA-B8B7-48D9-87FE-2D39CB3670EC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 flipV="1">
                <a:off x="791452" y="2720620"/>
                <a:ext cx="2746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086816E4-71AD-4BCA-B4CD-B792C8E4AF0B}"/>
              </a:ext>
            </a:extLst>
          </p:cNvPr>
          <p:cNvSpPr/>
          <p:nvPr/>
        </p:nvSpPr>
        <p:spPr>
          <a:xfrm>
            <a:off x="6140376" y="2362857"/>
            <a:ext cx="688782" cy="128888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8422793-29AC-471C-B7BB-346082787E65}"/>
              </a:ext>
            </a:extLst>
          </p:cNvPr>
          <p:cNvCxnSpPr>
            <a:cxnSpLocks/>
            <a:endCxn id="39" idx="0"/>
          </p:cNvCxnSpPr>
          <p:nvPr/>
        </p:nvCxnSpPr>
        <p:spPr>
          <a:xfrm flipV="1">
            <a:off x="6484767" y="2362857"/>
            <a:ext cx="0" cy="644445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F10B67C5-54B6-4A11-B1A4-94DEA329E1F7}"/>
              </a:ext>
            </a:extLst>
          </p:cNvPr>
          <p:cNvSpPr/>
          <p:nvPr/>
        </p:nvSpPr>
        <p:spPr>
          <a:xfrm>
            <a:off x="5753300" y="2352334"/>
            <a:ext cx="688782" cy="128888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A474C7E-1E27-4FEE-AEA1-13993318580B}"/>
              </a:ext>
            </a:extLst>
          </p:cNvPr>
          <p:cNvCxnSpPr>
            <a:cxnSpLocks/>
            <a:endCxn id="37" idx="0"/>
          </p:cNvCxnSpPr>
          <p:nvPr/>
        </p:nvCxnSpPr>
        <p:spPr>
          <a:xfrm flipV="1">
            <a:off x="6088490" y="2352334"/>
            <a:ext cx="9201" cy="654967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547812F3-C1BF-4FCF-8054-83D2B74D7531}"/>
              </a:ext>
            </a:extLst>
          </p:cNvPr>
          <p:cNvSpPr/>
          <p:nvPr/>
        </p:nvSpPr>
        <p:spPr>
          <a:xfrm>
            <a:off x="5370852" y="2352334"/>
            <a:ext cx="688782" cy="1288890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0B6F1D8-E931-4E55-9453-48D836BA68B6}"/>
              </a:ext>
            </a:extLst>
          </p:cNvPr>
          <p:cNvCxnSpPr>
            <a:cxnSpLocks/>
            <a:endCxn id="35" idx="1"/>
          </p:cNvCxnSpPr>
          <p:nvPr/>
        </p:nvCxnSpPr>
        <p:spPr>
          <a:xfrm flipH="1" flipV="1">
            <a:off x="5471722" y="2541088"/>
            <a:ext cx="238894" cy="466222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5A0AC98-213C-49CC-89D8-C2E54915D4DE}"/>
              </a:ext>
            </a:extLst>
          </p:cNvPr>
          <p:cNvCxnSpPr>
            <a:cxnSpLocks/>
          </p:cNvCxnSpPr>
          <p:nvPr/>
        </p:nvCxnSpPr>
        <p:spPr>
          <a:xfrm>
            <a:off x="3256959" y="4100128"/>
            <a:ext cx="6009987" cy="2217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7A6724C4-30D4-447D-974C-EC95004B6A85}"/>
              </a:ext>
            </a:extLst>
          </p:cNvPr>
          <p:cNvSpPr/>
          <p:nvPr/>
        </p:nvSpPr>
        <p:spPr>
          <a:xfrm>
            <a:off x="9499101" y="3771480"/>
            <a:ext cx="2861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chemeClr val="accent4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abracad</a:t>
            </a:r>
            <a:endParaRPr lang="en-US" altLang="zh-CN" sz="3200" dirty="0">
              <a:solidFill>
                <a:schemeClr val="accent4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BB3F54F-025A-4EB4-A8BA-CBAFDF2D43E6}"/>
              </a:ext>
            </a:extLst>
          </p:cNvPr>
          <p:cNvSpPr/>
          <p:nvPr/>
        </p:nvSpPr>
        <p:spPr>
          <a:xfrm>
            <a:off x="-5052889" y="3771481"/>
            <a:ext cx="802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godyzalarevospmujxofnworbk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BFB62F4-F640-4DAF-9B6B-9AB4ADAD7D92}"/>
              </a:ext>
            </a:extLst>
          </p:cNvPr>
          <p:cNvSpPr/>
          <p:nvPr/>
        </p:nvSpPr>
        <p:spPr>
          <a:xfrm rot="10800000">
            <a:off x="2529" y="1903951"/>
            <a:ext cx="2163741" cy="3886276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76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67D0C36-90F4-40DA-9D56-7B2BF57EC7BC}"/>
              </a:ext>
            </a:extLst>
          </p:cNvPr>
          <p:cNvSpPr txBox="1"/>
          <p:nvPr/>
        </p:nvSpPr>
        <p:spPr>
          <a:xfrm>
            <a:off x="4503445" y="1923039"/>
            <a:ext cx="4844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注意：实际中为</a:t>
            </a:r>
            <a:r>
              <a:rPr lang="en-US" altLang="zh-CN" sz="1600" b="1" dirty="0">
                <a:solidFill>
                  <a:schemeClr val="accent3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26</a:t>
            </a:r>
            <a:r>
              <a:rPr lang="zh-CN" altLang="en-US" sz="1600" b="1" dirty="0">
                <a:solidFill>
                  <a:schemeClr val="accent3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格一圈，此处仅为演示慢转子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86572B6-73B3-4F1F-8105-04D10C60C3FB}"/>
              </a:ext>
            </a:extLst>
          </p:cNvPr>
          <p:cNvSpPr/>
          <p:nvPr/>
        </p:nvSpPr>
        <p:spPr>
          <a:xfrm>
            <a:off x="10039180" y="1903951"/>
            <a:ext cx="2163741" cy="3886276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76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077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Tm="0">
        <p159:morph option="byChar"/>
      </p:transition>
    </mc:Choice>
    <mc:Fallback>
      <p:transition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转轮</a:t>
            </a:r>
            <a:r>
              <a:rPr lang="zh-CN" altLang="en-US" sz="2800" b="1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机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Rotor Machines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7A1B915-1489-4910-A550-50974519573E}"/>
              </a:ext>
            </a:extLst>
          </p:cNvPr>
          <p:cNvGrpSpPr/>
          <p:nvPr/>
        </p:nvGrpSpPr>
        <p:grpSpPr>
          <a:xfrm>
            <a:off x="10096732" y="953269"/>
            <a:ext cx="411060" cy="769200"/>
            <a:chOff x="2793534" y="2720620"/>
            <a:chExt cx="411060" cy="76920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E58D907-8A9E-4F15-A3B2-7A278D7D5D6B}"/>
                </a:ext>
              </a:extLst>
            </p:cNvPr>
            <p:cNvSpPr/>
            <p:nvPr/>
          </p:nvSpPr>
          <p:spPr>
            <a:xfrm>
              <a:off x="2793534" y="2720620"/>
              <a:ext cx="411060" cy="769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DA3FF63-7D65-4F30-AFAB-6DCE44F83C04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V="1">
              <a:off x="2999064" y="2720620"/>
              <a:ext cx="0" cy="38460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9E60835-1E75-4B1E-BFC4-657B15BF3DEE}"/>
              </a:ext>
            </a:extLst>
          </p:cNvPr>
          <p:cNvGrpSpPr/>
          <p:nvPr/>
        </p:nvGrpSpPr>
        <p:grpSpPr>
          <a:xfrm>
            <a:off x="9877385" y="953269"/>
            <a:ext cx="411060" cy="769200"/>
            <a:chOff x="1720836" y="2720620"/>
            <a:chExt cx="411060" cy="7692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35BA07D-AAF5-47FC-B5EB-65ACD781877E}"/>
                </a:ext>
              </a:extLst>
            </p:cNvPr>
            <p:cNvSpPr/>
            <p:nvPr/>
          </p:nvSpPr>
          <p:spPr>
            <a:xfrm>
              <a:off x="1720836" y="2720620"/>
              <a:ext cx="411060" cy="769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6BF7DEF-7AF1-44B6-98CA-E59DAE5D7956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flipV="1">
              <a:off x="1920875" y="2720620"/>
              <a:ext cx="5491" cy="39088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4A5E0E7-4CB2-4D8E-B55A-C5F190279622}"/>
              </a:ext>
            </a:extLst>
          </p:cNvPr>
          <p:cNvGrpSpPr/>
          <p:nvPr/>
        </p:nvGrpSpPr>
        <p:grpSpPr>
          <a:xfrm>
            <a:off x="9652547" y="953269"/>
            <a:ext cx="411060" cy="769200"/>
            <a:chOff x="588668" y="2720620"/>
            <a:chExt cx="411060" cy="769200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E6B56DB-C719-4C6F-9837-BD8CFB52DDD8}"/>
                </a:ext>
              </a:extLst>
            </p:cNvPr>
            <p:cNvSpPr/>
            <p:nvPr/>
          </p:nvSpPr>
          <p:spPr>
            <a:xfrm>
              <a:off x="588668" y="2720620"/>
              <a:ext cx="411060" cy="769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0F7DEAA-B8B7-48D9-87FE-2D39CB3670EC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V="1">
              <a:off x="791452" y="2720620"/>
              <a:ext cx="2746" cy="39088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506DBA0F-D408-413C-924F-64517EFE262F}"/>
              </a:ext>
            </a:extLst>
          </p:cNvPr>
          <p:cNvSpPr/>
          <p:nvPr/>
        </p:nvSpPr>
        <p:spPr>
          <a:xfrm>
            <a:off x="1926929" y="3429000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godyzalarevospmujxofnworbkciuqeht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82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0" advTm="0">
        <p159:morph option="byChar"/>
      </p:transition>
    </mc:Choice>
    <mc:Fallback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转轮</a:t>
            </a:r>
            <a:r>
              <a:rPr lang="zh-CN" altLang="en-US" sz="2800" b="1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机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Rotor Machines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abracada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216FF1-CF17-40CB-AA86-66339544FAAA}"/>
              </a:ext>
            </a:extLst>
          </p:cNvPr>
          <p:cNvGrpSpPr/>
          <p:nvPr/>
        </p:nvGrpSpPr>
        <p:grpSpPr>
          <a:xfrm>
            <a:off x="9652547" y="953269"/>
            <a:ext cx="855245" cy="769200"/>
            <a:chOff x="9652547" y="953269"/>
            <a:chExt cx="855245" cy="76920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7A1B915-1489-4910-A550-50974519573E}"/>
                </a:ext>
              </a:extLst>
            </p:cNvPr>
            <p:cNvGrpSpPr/>
            <p:nvPr/>
          </p:nvGrpSpPr>
          <p:grpSpPr>
            <a:xfrm>
              <a:off x="10096732" y="953269"/>
              <a:ext cx="411060" cy="769200"/>
              <a:chOff x="2793534" y="2720620"/>
              <a:chExt cx="411060" cy="769200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58D907-8A9E-4F15-A3B2-7A278D7D5D6B}"/>
                  </a:ext>
                </a:extLst>
              </p:cNvPr>
              <p:cNvSpPr/>
              <p:nvPr/>
            </p:nvSpPr>
            <p:spPr>
              <a:xfrm>
                <a:off x="2793534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DA3FF63-7D65-4F30-AFAB-6DCE44F83C04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V="1">
                <a:off x="2999064" y="2720620"/>
                <a:ext cx="0" cy="38460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9E60835-1E75-4B1E-BFC4-657B15BF3DEE}"/>
                </a:ext>
              </a:extLst>
            </p:cNvPr>
            <p:cNvGrpSpPr/>
            <p:nvPr/>
          </p:nvGrpSpPr>
          <p:grpSpPr>
            <a:xfrm>
              <a:off x="9877385" y="953269"/>
              <a:ext cx="411060" cy="769200"/>
              <a:chOff x="1720836" y="2720620"/>
              <a:chExt cx="411060" cy="769200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35BA07D-AAF5-47FC-B5EB-65ACD781877E}"/>
                  </a:ext>
                </a:extLst>
              </p:cNvPr>
              <p:cNvSpPr/>
              <p:nvPr/>
            </p:nvSpPr>
            <p:spPr>
              <a:xfrm>
                <a:off x="1720836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6BF7DEF-7AF1-44B6-98CA-E59DAE5D7956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 flipV="1">
                <a:off x="1920875" y="2720620"/>
                <a:ext cx="5491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4A5E0E7-4CB2-4D8E-B55A-C5F190279622}"/>
                </a:ext>
              </a:extLst>
            </p:cNvPr>
            <p:cNvGrpSpPr/>
            <p:nvPr/>
          </p:nvGrpSpPr>
          <p:grpSpPr>
            <a:xfrm>
              <a:off x="9652547" y="953269"/>
              <a:ext cx="411060" cy="769200"/>
              <a:chOff x="588668" y="2720620"/>
              <a:chExt cx="411060" cy="769200"/>
            </a:xfrm>
            <a:grpFill/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E6B56DB-C719-4C6F-9837-BD8CFB52DDD8}"/>
                  </a:ext>
                </a:extLst>
              </p:cNvPr>
              <p:cNvSpPr/>
              <p:nvPr/>
            </p:nvSpPr>
            <p:spPr>
              <a:xfrm>
                <a:off x="588668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0F7DEAA-B8B7-48D9-87FE-2D39CB3670EC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 flipV="1">
                <a:off x="791452" y="2720620"/>
                <a:ext cx="2746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086816E4-71AD-4BCA-B4CD-B792C8E4AF0B}"/>
              </a:ext>
            </a:extLst>
          </p:cNvPr>
          <p:cNvSpPr/>
          <p:nvPr/>
        </p:nvSpPr>
        <p:spPr>
          <a:xfrm>
            <a:off x="6140376" y="2362857"/>
            <a:ext cx="688782" cy="128888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8422793-29AC-471C-B7BB-346082787E65}"/>
              </a:ext>
            </a:extLst>
          </p:cNvPr>
          <p:cNvCxnSpPr>
            <a:cxnSpLocks/>
            <a:endCxn id="39" idx="0"/>
          </p:cNvCxnSpPr>
          <p:nvPr/>
        </p:nvCxnSpPr>
        <p:spPr>
          <a:xfrm flipV="1">
            <a:off x="6484767" y="2362857"/>
            <a:ext cx="0" cy="644445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F10B67C5-54B6-4A11-B1A4-94DEA329E1F7}"/>
              </a:ext>
            </a:extLst>
          </p:cNvPr>
          <p:cNvSpPr/>
          <p:nvPr/>
        </p:nvSpPr>
        <p:spPr>
          <a:xfrm>
            <a:off x="5753300" y="2352334"/>
            <a:ext cx="688782" cy="128888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A474C7E-1E27-4FEE-AEA1-13993318580B}"/>
              </a:ext>
            </a:extLst>
          </p:cNvPr>
          <p:cNvCxnSpPr>
            <a:cxnSpLocks/>
            <a:endCxn id="37" idx="7"/>
          </p:cNvCxnSpPr>
          <p:nvPr/>
        </p:nvCxnSpPr>
        <p:spPr>
          <a:xfrm flipV="1">
            <a:off x="6088490" y="2541087"/>
            <a:ext cx="252722" cy="466216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547812F3-C1BF-4FCF-8054-83D2B74D7531}"/>
              </a:ext>
            </a:extLst>
          </p:cNvPr>
          <p:cNvSpPr/>
          <p:nvPr/>
        </p:nvSpPr>
        <p:spPr>
          <a:xfrm>
            <a:off x="5370852" y="2352334"/>
            <a:ext cx="688782" cy="1288890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0B6F1D8-E931-4E55-9453-48D836BA68B6}"/>
              </a:ext>
            </a:extLst>
          </p:cNvPr>
          <p:cNvCxnSpPr>
            <a:cxnSpLocks/>
            <a:endCxn id="35" idx="0"/>
          </p:cNvCxnSpPr>
          <p:nvPr/>
        </p:nvCxnSpPr>
        <p:spPr>
          <a:xfrm flipV="1">
            <a:off x="5710616" y="2352334"/>
            <a:ext cx="4627" cy="654976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5A0AC98-213C-49CC-89D8-C2E54915D4DE}"/>
              </a:ext>
            </a:extLst>
          </p:cNvPr>
          <p:cNvCxnSpPr>
            <a:cxnSpLocks/>
          </p:cNvCxnSpPr>
          <p:nvPr/>
        </p:nvCxnSpPr>
        <p:spPr>
          <a:xfrm>
            <a:off x="3256959" y="4100128"/>
            <a:ext cx="6009987" cy="2217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7A6724C4-30D4-447D-974C-EC95004B6A85}"/>
              </a:ext>
            </a:extLst>
          </p:cNvPr>
          <p:cNvSpPr/>
          <p:nvPr/>
        </p:nvSpPr>
        <p:spPr>
          <a:xfrm>
            <a:off x="9499101" y="3771480"/>
            <a:ext cx="2861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chemeClr val="accent4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abracada</a:t>
            </a:r>
            <a:endParaRPr lang="en-US" altLang="zh-CN" sz="3200" dirty="0">
              <a:solidFill>
                <a:schemeClr val="accent4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BB3F54F-025A-4EB4-A8BA-CBAFDF2D43E6}"/>
              </a:ext>
            </a:extLst>
          </p:cNvPr>
          <p:cNvSpPr/>
          <p:nvPr/>
        </p:nvSpPr>
        <p:spPr>
          <a:xfrm>
            <a:off x="-5052889" y="3771481"/>
            <a:ext cx="802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godyzalarevospmujxofnworb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BFB62F4-F640-4DAF-9B6B-9AB4ADAD7D92}"/>
              </a:ext>
            </a:extLst>
          </p:cNvPr>
          <p:cNvSpPr/>
          <p:nvPr/>
        </p:nvSpPr>
        <p:spPr>
          <a:xfrm rot="10800000">
            <a:off x="2529" y="1903951"/>
            <a:ext cx="2163741" cy="3886276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76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67D0C36-90F4-40DA-9D56-7B2BF57EC7BC}"/>
              </a:ext>
            </a:extLst>
          </p:cNvPr>
          <p:cNvSpPr txBox="1"/>
          <p:nvPr/>
        </p:nvSpPr>
        <p:spPr>
          <a:xfrm>
            <a:off x="4503445" y="1923039"/>
            <a:ext cx="4844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注意：实际中为</a:t>
            </a:r>
            <a:r>
              <a:rPr lang="en-US" altLang="zh-CN" sz="1600" b="1" dirty="0">
                <a:solidFill>
                  <a:schemeClr val="accent3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26</a:t>
            </a:r>
            <a:r>
              <a:rPr lang="zh-CN" altLang="en-US" sz="1600" b="1" dirty="0">
                <a:solidFill>
                  <a:schemeClr val="accent3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格一圈，此处仅为演示慢转子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86572B6-73B3-4F1F-8105-04D10C60C3FB}"/>
              </a:ext>
            </a:extLst>
          </p:cNvPr>
          <p:cNvSpPr/>
          <p:nvPr/>
        </p:nvSpPr>
        <p:spPr>
          <a:xfrm>
            <a:off x="10039180" y="1903951"/>
            <a:ext cx="2163741" cy="3886276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76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582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Tm="0">
        <p159:morph option="byChar"/>
      </p:transition>
    </mc:Choice>
    <mc:Fallback>
      <p:transition advTm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转轮</a:t>
            </a:r>
            <a:r>
              <a:rPr lang="zh-CN" altLang="en-US" sz="2800" b="1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机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Rotor Machines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abracadab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216FF1-CF17-40CB-AA86-66339544FAAA}"/>
              </a:ext>
            </a:extLst>
          </p:cNvPr>
          <p:cNvGrpSpPr/>
          <p:nvPr/>
        </p:nvGrpSpPr>
        <p:grpSpPr>
          <a:xfrm>
            <a:off x="9652547" y="953269"/>
            <a:ext cx="855245" cy="769200"/>
            <a:chOff x="9652547" y="953269"/>
            <a:chExt cx="855245" cy="76920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7A1B915-1489-4910-A550-50974519573E}"/>
                </a:ext>
              </a:extLst>
            </p:cNvPr>
            <p:cNvGrpSpPr/>
            <p:nvPr/>
          </p:nvGrpSpPr>
          <p:grpSpPr>
            <a:xfrm>
              <a:off x="10096732" y="953269"/>
              <a:ext cx="411060" cy="769200"/>
              <a:chOff x="2793534" y="2720620"/>
              <a:chExt cx="411060" cy="769200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58D907-8A9E-4F15-A3B2-7A278D7D5D6B}"/>
                  </a:ext>
                </a:extLst>
              </p:cNvPr>
              <p:cNvSpPr/>
              <p:nvPr/>
            </p:nvSpPr>
            <p:spPr>
              <a:xfrm>
                <a:off x="2793534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DA3FF63-7D65-4F30-AFAB-6DCE44F83C04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V="1">
                <a:off x="2999064" y="2720620"/>
                <a:ext cx="0" cy="38460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9E60835-1E75-4B1E-BFC4-657B15BF3DEE}"/>
                </a:ext>
              </a:extLst>
            </p:cNvPr>
            <p:cNvGrpSpPr/>
            <p:nvPr/>
          </p:nvGrpSpPr>
          <p:grpSpPr>
            <a:xfrm>
              <a:off x="9877385" y="953269"/>
              <a:ext cx="411060" cy="769200"/>
              <a:chOff x="1720836" y="2720620"/>
              <a:chExt cx="411060" cy="769200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35BA07D-AAF5-47FC-B5EB-65ACD781877E}"/>
                  </a:ext>
                </a:extLst>
              </p:cNvPr>
              <p:cNvSpPr/>
              <p:nvPr/>
            </p:nvSpPr>
            <p:spPr>
              <a:xfrm>
                <a:off x="1720836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6BF7DEF-7AF1-44B6-98CA-E59DAE5D7956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 flipV="1">
                <a:off x="1920875" y="2720620"/>
                <a:ext cx="5491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4A5E0E7-4CB2-4D8E-B55A-C5F190279622}"/>
                </a:ext>
              </a:extLst>
            </p:cNvPr>
            <p:cNvGrpSpPr/>
            <p:nvPr/>
          </p:nvGrpSpPr>
          <p:grpSpPr>
            <a:xfrm>
              <a:off x="9652547" y="953269"/>
              <a:ext cx="411060" cy="769200"/>
              <a:chOff x="588668" y="2720620"/>
              <a:chExt cx="411060" cy="769200"/>
            </a:xfrm>
            <a:grpFill/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E6B56DB-C719-4C6F-9837-BD8CFB52DDD8}"/>
                  </a:ext>
                </a:extLst>
              </p:cNvPr>
              <p:cNvSpPr/>
              <p:nvPr/>
            </p:nvSpPr>
            <p:spPr>
              <a:xfrm>
                <a:off x="588668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0F7DEAA-B8B7-48D9-87FE-2D39CB3670EC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 flipV="1">
                <a:off x="791452" y="2720620"/>
                <a:ext cx="2746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086816E4-71AD-4BCA-B4CD-B792C8E4AF0B}"/>
              </a:ext>
            </a:extLst>
          </p:cNvPr>
          <p:cNvSpPr/>
          <p:nvPr/>
        </p:nvSpPr>
        <p:spPr>
          <a:xfrm>
            <a:off x="6140376" y="2362857"/>
            <a:ext cx="688782" cy="128888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8422793-29AC-471C-B7BB-346082787E65}"/>
              </a:ext>
            </a:extLst>
          </p:cNvPr>
          <p:cNvCxnSpPr>
            <a:cxnSpLocks/>
            <a:endCxn id="39" idx="0"/>
          </p:cNvCxnSpPr>
          <p:nvPr/>
        </p:nvCxnSpPr>
        <p:spPr>
          <a:xfrm flipV="1">
            <a:off x="6484767" y="2362857"/>
            <a:ext cx="0" cy="644445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F10B67C5-54B6-4A11-B1A4-94DEA329E1F7}"/>
              </a:ext>
            </a:extLst>
          </p:cNvPr>
          <p:cNvSpPr/>
          <p:nvPr/>
        </p:nvSpPr>
        <p:spPr>
          <a:xfrm>
            <a:off x="5753300" y="2352334"/>
            <a:ext cx="688782" cy="128888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A474C7E-1E27-4FEE-AEA1-13993318580B}"/>
              </a:ext>
            </a:extLst>
          </p:cNvPr>
          <p:cNvCxnSpPr>
            <a:cxnSpLocks/>
            <a:endCxn id="37" idx="7"/>
          </p:cNvCxnSpPr>
          <p:nvPr/>
        </p:nvCxnSpPr>
        <p:spPr>
          <a:xfrm flipV="1">
            <a:off x="6088490" y="2541087"/>
            <a:ext cx="252722" cy="466216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547812F3-C1BF-4FCF-8054-83D2B74D7531}"/>
              </a:ext>
            </a:extLst>
          </p:cNvPr>
          <p:cNvSpPr/>
          <p:nvPr/>
        </p:nvSpPr>
        <p:spPr>
          <a:xfrm>
            <a:off x="5370852" y="2352334"/>
            <a:ext cx="688782" cy="1288890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0B6F1D8-E931-4E55-9453-48D836BA68B6}"/>
              </a:ext>
            </a:extLst>
          </p:cNvPr>
          <p:cNvCxnSpPr>
            <a:cxnSpLocks/>
            <a:endCxn id="35" idx="7"/>
          </p:cNvCxnSpPr>
          <p:nvPr/>
        </p:nvCxnSpPr>
        <p:spPr>
          <a:xfrm flipV="1">
            <a:off x="5710616" y="2541088"/>
            <a:ext cx="248148" cy="466222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5A0AC98-213C-49CC-89D8-C2E54915D4DE}"/>
              </a:ext>
            </a:extLst>
          </p:cNvPr>
          <p:cNvCxnSpPr>
            <a:cxnSpLocks/>
          </p:cNvCxnSpPr>
          <p:nvPr/>
        </p:nvCxnSpPr>
        <p:spPr>
          <a:xfrm>
            <a:off x="3256959" y="4100128"/>
            <a:ext cx="6009987" cy="2217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7A6724C4-30D4-447D-974C-EC95004B6A85}"/>
              </a:ext>
            </a:extLst>
          </p:cNvPr>
          <p:cNvSpPr/>
          <p:nvPr/>
        </p:nvSpPr>
        <p:spPr>
          <a:xfrm>
            <a:off x="9499101" y="3771480"/>
            <a:ext cx="2861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chemeClr val="accent4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abracadab</a:t>
            </a:r>
            <a:endParaRPr lang="en-US" altLang="zh-CN" sz="3200" dirty="0">
              <a:solidFill>
                <a:schemeClr val="accent4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BB3F54F-025A-4EB4-A8BA-CBAFDF2D43E6}"/>
              </a:ext>
            </a:extLst>
          </p:cNvPr>
          <p:cNvSpPr/>
          <p:nvPr/>
        </p:nvSpPr>
        <p:spPr>
          <a:xfrm>
            <a:off x="-5052889" y="3771481"/>
            <a:ext cx="802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godyzalarevospmujxofnwor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BFB62F4-F640-4DAF-9B6B-9AB4ADAD7D92}"/>
              </a:ext>
            </a:extLst>
          </p:cNvPr>
          <p:cNvSpPr/>
          <p:nvPr/>
        </p:nvSpPr>
        <p:spPr>
          <a:xfrm rot="10800000">
            <a:off x="2529" y="1903951"/>
            <a:ext cx="2163741" cy="3886276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76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67D0C36-90F4-40DA-9D56-7B2BF57EC7BC}"/>
              </a:ext>
            </a:extLst>
          </p:cNvPr>
          <p:cNvSpPr txBox="1"/>
          <p:nvPr/>
        </p:nvSpPr>
        <p:spPr>
          <a:xfrm>
            <a:off x="4503445" y="1923039"/>
            <a:ext cx="4844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注意：实际中为</a:t>
            </a:r>
            <a:r>
              <a:rPr lang="en-US" altLang="zh-CN" sz="1600" b="1" dirty="0">
                <a:solidFill>
                  <a:schemeClr val="accent3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26</a:t>
            </a:r>
            <a:r>
              <a:rPr lang="zh-CN" altLang="en-US" sz="1600" b="1" dirty="0">
                <a:solidFill>
                  <a:schemeClr val="accent3"/>
                </a:solidFill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格一圈，此处仅为演示慢转子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86572B6-73B3-4F1F-8105-04D10C60C3FB}"/>
              </a:ext>
            </a:extLst>
          </p:cNvPr>
          <p:cNvSpPr/>
          <p:nvPr/>
        </p:nvSpPr>
        <p:spPr>
          <a:xfrm>
            <a:off x="10039180" y="1903951"/>
            <a:ext cx="2163741" cy="3886276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76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8430"/>
      </p:ext>
    </p:extLst>
  </p:cSld>
  <p:clrMapOvr>
    <a:masterClrMapping/>
  </p:clrMapOvr>
  <p:transition advTm="0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转轮</a:t>
            </a:r>
            <a:r>
              <a:rPr lang="zh-CN" altLang="en-US" sz="2800" b="1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机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Rotor Machines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abracadab</a:t>
            </a:r>
            <a:r>
              <a:rPr lang="en-US" altLang="zh-CN" dirty="0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…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216FF1-CF17-40CB-AA86-66339544FAAA}"/>
              </a:ext>
            </a:extLst>
          </p:cNvPr>
          <p:cNvGrpSpPr/>
          <p:nvPr/>
        </p:nvGrpSpPr>
        <p:grpSpPr>
          <a:xfrm>
            <a:off x="9652547" y="953269"/>
            <a:ext cx="855245" cy="769200"/>
            <a:chOff x="9652547" y="953269"/>
            <a:chExt cx="855245" cy="76920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7A1B915-1489-4910-A550-50974519573E}"/>
                </a:ext>
              </a:extLst>
            </p:cNvPr>
            <p:cNvGrpSpPr/>
            <p:nvPr/>
          </p:nvGrpSpPr>
          <p:grpSpPr>
            <a:xfrm>
              <a:off x="10096732" y="953269"/>
              <a:ext cx="411060" cy="769200"/>
              <a:chOff x="2793534" y="2720620"/>
              <a:chExt cx="411060" cy="769200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58D907-8A9E-4F15-A3B2-7A278D7D5D6B}"/>
                  </a:ext>
                </a:extLst>
              </p:cNvPr>
              <p:cNvSpPr/>
              <p:nvPr/>
            </p:nvSpPr>
            <p:spPr>
              <a:xfrm>
                <a:off x="2793534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DA3FF63-7D65-4F30-AFAB-6DCE44F83C04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V="1">
                <a:off x="2999064" y="2720620"/>
                <a:ext cx="0" cy="38460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9E60835-1E75-4B1E-BFC4-657B15BF3DEE}"/>
                </a:ext>
              </a:extLst>
            </p:cNvPr>
            <p:cNvGrpSpPr/>
            <p:nvPr/>
          </p:nvGrpSpPr>
          <p:grpSpPr>
            <a:xfrm>
              <a:off x="9877385" y="953269"/>
              <a:ext cx="411060" cy="769200"/>
              <a:chOff x="1720836" y="2720620"/>
              <a:chExt cx="411060" cy="769200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35BA07D-AAF5-47FC-B5EB-65ACD781877E}"/>
                  </a:ext>
                </a:extLst>
              </p:cNvPr>
              <p:cNvSpPr/>
              <p:nvPr/>
            </p:nvSpPr>
            <p:spPr>
              <a:xfrm>
                <a:off x="1720836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6BF7DEF-7AF1-44B6-98CA-E59DAE5D7956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 flipV="1">
                <a:off x="1920875" y="2720620"/>
                <a:ext cx="5491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4A5E0E7-4CB2-4D8E-B55A-C5F190279622}"/>
                </a:ext>
              </a:extLst>
            </p:cNvPr>
            <p:cNvGrpSpPr/>
            <p:nvPr/>
          </p:nvGrpSpPr>
          <p:grpSpPr>
            <a:xfrm>
              <a:off x="9652547" y="953269"/>
              <a:ext cx="411060" cy="769200"/>
              <a:chOff x="588668" y="2720620"/>
              <a:chExt cx="411060" cy="769200"/>
            </a:xfrm>
            <a:grpFill/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E6B56DB-C719-4C6F-9837-BD8CFB52DDD8}"/>
                  </a:ext>
                </a:extLst>
              </p:cNvPr>
              <p:cNvSpPr/>
              <p:nvPr/>
            </p:nvSpPr>
            <p:spPr>
              <a:xfrm>
                <a:off x="588668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0F7DEAA-B8B7-48D9-87FE-2D39CB3670EC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 flipV="1">
                <a:off x="791452" y="2720620"/>
                <a:ext cx="2746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086816E4-71AD-4BCA-B4CD-B792C8E4AF0B}"/>
              </a:ext>
            </a:extLst>
          </p:cNvPr>
          <p:cNvSpPr/>
          <p:nvPr/>
        </p:nvSpPr>
        <p:spPr>
          <a:xfrm>
            <a:off x="6140376" y="3226457"/>
            <a:ext cx="688782" cy="1288889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10B67C5-54B6-4A11-B1A4-94DEA329E1F7}"/>
              </a:ext>
            </a:extLst>
          </p:cNvPr>
          <p:cNvSpPr/>
          <p:nvPr/>
        </p:nvSpPr>
        <p:spPr>
          <a:xfrm>
            <a:off x="5753300" y="3215934"/>
            <a:ext cx="688782" cy="1288889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47812F3-C1BF-4FCF-8054-83D2B74D7531}"/>
              </a:ext>
            </a:extLst>
          </p:cNvPr>
          <p:cNvSpPr/>
          <p:nvPr/>
        </p:nvSpPr>
        <p:spPr>
          <a:xfrm>
            <a:off x="5370852" y="3215934"/>
            <a:ext cx="688782" cy="128889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BFB62F4-F640-4DAF-9B6B-9AB4ADAD7D92}"/>
              </a:ext>
            </a:extLst>
          </p:cNvPr>
          <p:cNvSpPr/>
          <p:nvPr/>
        </p:nvSpPr>
        <p:spPr>
          <a:xfrm rot="10800000">
            <a:off x="2529" y="1903951"/>
            <a:ext cx="2163741" cy="3886276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76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86572B6-73B3-4F1F-8105-04D10C60C3FB}"/>
              </a:ext>
            </a:extLst>
          </p:cNvPr>
          <p:cNvSpPr/>
          <p:nvPr/>
        </p:nvSpPr>
        <p:spPr>
          <a:xfrm>
            <a:off x="10039180" y="1903951"/>
            <a:ext cx="2163741" cy="3886276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76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077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Tm="1000">
        <p159:morph option="byWord"/>
      </p:transition>
    </mc:Choice>
    <mc:Fallback>
      <p:transition spd="slow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转轮</a:t>
            </a:r>
            <a:r>
              <a:rPr lang="zh-CN" altLang="en-US" sz="2800" b="1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机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Rotor Machines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7A1B915-1489-4910-A550-50974519573E}"/>
              </a:ext>
            </a:extLst>
          </p:cNvPr>
          <p:cNvGrpSpPr/>
          <p:nvPr/>
        </p:nvGrpSpPr>
        <p:grpSpPr>
          <a:xfrm>
            <a:off x="10096732" y="953269"/>
            <a:ext cx="411060" cy="769200"/>
            <a:chOff x="2793534" y="2720620"/>
            <a:chExt cx="411060" cy="76920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E58D907-8A9E-4F15-A3B2-7A278D7D5D6B}"/>
                </a:ext>
              </a:extLst>
            </p:cNvPr>
            <p:cNvSpPr/>
            <p:nvPr/>
          </p:nvSpPr>
          <p:spPr>
            <a:xfrm>
              <a:off x="2793534" y="2720620"/>
              <a:ext cx="411060" cy="769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DA3FF63-7D65-4F30-AFAB-6DCE44F83C04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V="1">
              <a:off x="2999064" y="2720620"/>
              <a:ext cx="0" cy="38460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9E60835-1E75-4B1E-BFC4-657B15BF3DEE}"/>
              </a:ext>
            </a:extLst>
          </p:cNvPr>
          <p:cNvGrpSpPr/>
          <p:nvPr/>
        </p:nvGrpSpPr>
        <p:grpSpPr>
          <a:xfrm>
            <a:off x="9877385" y="953269"/>
            <a:ext cx="411060" cy="769200"/>
            <a:chOff x="1720836" y="2720620"/>
            <a:chExt cx="411060" cy="7692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35BA07D-AAF5-47FC-B5EB-65ACD781877E}"/>
                </a:ext>
              </a:extLst>
            </p:cNvPr>
            <p:cNvSpPr/>
            <p:nvPr/>
          </p:nvSpPr>
          <p:spPr>
            <a:xfrm>
              <a:off x="1720836" y="2720620"/>
              <a:ext cx="411060" cy="769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6BF7DEF-7AF1-44B6-98CA-E59DAE5D7956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flipV="1">
              <a:off x="1920875" y="2720620"/>
              <a:ext cx="5491" cy="39088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4A5E0E7-4CB2-4D8E-B55A-C5F190279622}"/>
              </a:ext>
            </a:extLst>
          </p:cNvPr>
          <p:cNvGrpSpPr/>
          <p:nvPr/>
        </p:nvGrpSpPr>
        <p:grpSpPr>
          <a:xfrm>
            <a:off x="9652547" y="953269"/>
            <a:ext cx="411060" cy="769200"/>
            <a:chOff x="588668" y="2720620"/>
            <a:chExt cx="411060" cy="769200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E6B56DB-C719-4C6F-9837-BD8CFB52DDD8}"/>
                </a:ext>
              </a:extLst>
            </p:cNvPr>
            <p:cNvSpPr/>
            <p:nvPr/>
          </p:nvSpPr>
          <p:spPr>
            <a:xfrm>
              <a:off x="588668" y="2720620"/>
              <a:ext cx="411060" cy="769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0F7DEAA-B8B7-48D9-87FE-2D39CB3670EC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V="1">
              <a:off x="791452" y="2720620"/>
              <a:ext cx="2746" cy="39088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506DBA0F-D408-413C-924F-64517EFE262F}"/>
              </a:ext>
            </a:extLst>
          </p:cNvPr>
          <p:cNvSpPr/>
          <p:nvPr/>
        </p:nvSpPr>
        <p:spPr>
          <a:xfrm>
            <a:off x="1926929" y="3429000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godyzalarevospmujxofnworbkciuqeht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7F1ADFF-D11C-4076-AA7C-E9DAD12B03A8}"/>
              </a:ext>
            </a:extLst>
          </p:cNvPr>
          <p:cNvCxnSpPr>
            <a:cxnSpLocks/>
          </p:cNvCxnSpPr>
          <p:nvPr/>
        </p:nvCxnSpPr>
        <p:spPr>
          <a:xfrm>
            <a:off x="2356463" y="1488423"/>
            <a:ext cx="82842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3ED67E9-AD04-41FF-9FA6-07E4679CC0CF}"/>
              </a:ext>
            </a:extLst>
          </p:cNvPr>
          <p:cNvCxnSpPr>
            <a:cxnSpLocks/>
          </p:cNvCxnSpPr>
          <p:nvPr/>
        </p:nvCxnSpPr>
        <p:spPr>
          <a:xfrm flipH="1">
            <a:off x="8700288" y="3429000"/>
            <a:ext cx="136332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183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000">
        <p159:morph option="byChar"/>
      </p:transition>
    </mc:Choice>
    <mc:Fallback>
      <p:transition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转轮</a:t>
            </a:r>
            <a:r>
              <a:rPr lang="zh-CN" altLang="en-US" sz="2800" b="1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机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Rotor Machines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7A1B915-1489-4910-A550-50974519573E}"/>
              </a:ext>
            </a:extLst>
          </p:cNvPr>
          <p:cNvGrpSpPr/>
          <p:nvPr/>
        </p:nvGrpSpPr>
        <p:grpSpPr>
          <a:xfrm>
            <a:off x="10096732" y="953269"/>
            <a:ext cx="411060" cy="769200"/>
            <a:chOff x="2793534" y="2720620"/>
            <a:chExt cx="411060" cy="76920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E58D907-8A9E-4F15-A3B2-7A278D7D5D6B}"/>
                </a:ext>
              </a:extLst>
            </p:cNvPr>
            <p:cNvSpPr/>
            <p:nvPr/>
          </p:nvSpPr>
          <p:spPr>
            <a:xfrm>
              <a:off x="2793534" y="2720620"/>
              <a:ext cx="411060" cy="769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DA3FF63-7D65-4F30-AFAB-6DCE44F83C04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V="1">
              <a:off x="2999064" y="2720620"/>
              <a:ext cx="0" cy="38460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9E60835-1E75-4B1E-BFC4-657B15BF3DEE}"/>
              </a:ext>
            </a:extLst>
          </p:cNvPr>
          <p:cNvGrpSpPr/>
          <p:nvPr/>
        </p:nvGrpSpPr>
        <p:grpSpPr>
          <a:xfrm>
            <a:off x="9877385" y="953269"/>
            <a:ext cx="411060" cy="769200"/>
            <a:chOff x="1720836" y="2720620"/>
            <a:chExt cx="411060" cy="7692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35BA07D-AAF5-47FC-B5EB-65ACD781877E}"/>
                </a:ext>
              </a:extLst>
            </p:cNvPr>
            <p:cNvSpPr/>
            <p:nvPr/>
          </p:nvSpPr>
          <p:spPr>
            <a:xfrm>
              <a:off x="1720836" y="2720620"/>
              <a:ext cx="411060" cy="769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6BF7DEF-7AF1-44B6-98CA-E59DAE5D7956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flipV="1">
              <a:off x="1920875" y="2720620"/>
              <a:ext cx="5491" cy="39088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4A5E0E7-4CB2-4D8E-B55A-C5F190279622}"/>
              </a:ext>
            </a:extLst>
          </p:cNvPr>
          <p:cNvGrpSpPr/>
          <p:nvPr/>
        </p:nvGrpSpPr>
        <p:grpSpPr>
          <a:xfrm>
            <a:off x="9652547" y="953269"/>
            <a:ext cx="411060" cy="769200"/>
            <a:chOff x="588668" y="2720620"/>
            <a:chExt cx="411060" cy="769200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E6B56DB-C719-4C6F-9837-BD8CFB52DDD8}"/>
                </a:ext>
              </a:extLst>
            </p:cNvPr>
            <p:cNvSpPr/>
            <p:nvPr/>
          </p:nvSpPr>
          <p:spPr>
            <a:xfrm>
              <a:off x="588668" y="2720620"/>
              <a:ext cx="411060" cy="769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0F7DEAA-B8B7-48D9-87FE-2D39CB3670EC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V="1">
              <a:off x="791452" y="2720620"/>
              <a:ext cx="2746" cy="39088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506DBA0F-D408-413C-924F-64517EFE262F}"/>
              </a:ext>
            </a:extLst>
          </p:cNvPr>
          <p:cNvSpPr/>
          <p:nvPr/>
        </p:nvSpPr>
        <p:spPr>
          <a:xfrm>
            <a:off x="-39740483" y="2412308"/>
            <a:ext cx="42345246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godyzalarevospmujxofnworbkciuqeht</a:t>
            </a:r>
            <a:endParaRPr lang="en-US" altLang="zh-CN" sz="166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0930ADF-582B-4DD0-A3DB-0FAD67ADA7C4}"/>
              </a:ext>
            </a:extLst>
          </p:cNvPr>
          <p:cNvSpPr/>
          <p:nvPr/>
        </p:nvSpPr>
        <p:spPr>
          <a:xfrm rot="10800000">
            <a:off x="3507" y="1903951"/>
            <a:ext cx="2163741" cy="3886276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76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508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0">
        <p159:morph option="byChar"/>
      </p:transition>
    </mc:Choice>
    <mc:Fallback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转轮</a:t>
            </a:r>
            <a:r>
              <a:rPr lang="zh-CN" altLang="en-US" sz="2800" b="1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机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Rotor Machines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216FF1-CF17-40CB-AA86-66339544FAAA}"/>
              </a:ext>
            </a:extLst>
          </p:cNvPr>
          <p:cNvGrpSpPr/>
          <p:nvPr/>
        </p:nvGrpSpPr>
        <p:grpSpPr>
          <a:xfrm>
            <a:off x="9652547" y="953269"/>
            <a:ext cx="855245" cy="769200"/>
            <a:chOff x="9652547" y="953269"/>
            <a:chExt cx="855245" cy="76920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7A1B915-1489-4910-A550-50974519573E}"/>
                </a:ext>
              </a:extLst>
            </p:cNvPr>
            <p:cNvGrpSpPr/>
            <p:nvPr/>
          </p:nvGrpSpPr>
          <p:grpSpPr>
            <a:xfrm>
              <a:off x="10096732" y="953269"/>
              <a:ext cx="411060" cy="769200"/>
              <a:chOff x="2793534" y="2720620"/>
              <a:chExt cx="411060" cy="769200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58D907-8A9E-4F15-A3B2-7A278D7D5D6B}"/>
                  </a:ext>
                </a:extLst>
              </p:cNvPr>
              <p:cNvSpPr/>
              <p:nvPr/>
            </p:nvSpPr>
            <p:spPr>
              <a:xfrm>
                <a:off x="2793534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DA3FF63-7D65-4F30-AFAB-6DCE44F83C04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V="1">
                <a:off x="2999064" y="2720620"/>
                <a:ext cx="0" cy="38460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9E60835-1E75-4B1E-BFC4-657B15BF3DEE}"/>
                </a:ext>
              </a:extLst>
            </p:cNvPr>
            <p:cNvGrpSpPr/>
            <p:nvPr/>
          </p:nvGrpSpPr>
          <p:grpSpPr>
            <a:xfrm>
              <a:off x="9877385" y="953269"/>
              <a:ext cx="411060" cy="769200"/>
              <a:chOff x="1720836" y="2720620"/>
              <a:chExt cx="411060" cy="769200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35BA07D-AAF5-47FC-B5EB-65ACD781877E}"/>
                  </a:ext>
                </a:extLst>
              </p:cNvPr>
              <p:cNvSpPr/>
              <p:nvPr/>
            </p:nvSpPr>
            <p:spPr>
              <a:xfrm>
                <a:off x="1720836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6BF7DEF-7AF1-44B6-98CA-E59DAE5D7956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 flipV="1">
                <a:off x="1920875" y="2720620"/>
                <a:ext cx="5491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4A5E0E7-4CB2-4D8E-B55A-C5F190279622}"/>
                </a:ext>
              </a:extLst>
            </p:cNvPr>
            <p:cNvGrpSpPr/>
            <p:nvPr/>
          </p:nvGrpSpPr>
          <p:grpSpPr>
            <a:xfrm>
              <a:off x="9652547" y="953269"/>
              <a:ext cx="411060" cy="769200"/>
              <a:chOff x="588668" y="2720620"/>
              <a:chExt cx="411060" cy="769200"/>
            </a:xfrm>
            <a:grpFill/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E6B56DB-C719-4C6F-9837-BD8CFB52DDD8}"/>
                  </a:ext>
                </a:extLst>
              </p:cNvPr>
              <p:cNvSpPr/>
              <p:nvPr/>
            </p:nvSpPr>
            <p:spPr>
              <a:xfrm>
                <a:off x="588668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0F7DEAA-B8B7-48D9-87FE-2D39CB3670EC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 flipV="1">
                <a:off x="791452" y="2720620"/>
                <a:ext cx="2746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506DBA0F-D408-413C-924F-64517EFE262F}"/>
              </a:ext>
            </a:extLst>
          </p:cNvPr>
          <p:cNvSpPr/>
          <p:nvPr/>
        </p:nvSpPr>
        <p:spPr>
          <a:xfrm>
            <a:off x="-39740483" y="2412308"/>
            <a:ext cx="42345246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godyzalarevospmujxofnworbkciuqeht</a:t>
            </a:r>
            <a:endParaRPr lang="en-US" altLang="zh-CN" sz="166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0930ADF-582B-4DD0-A3DB-0FAD67ADA7C4}"/>
              </a:ext>
            </a:extLst>
          </p:cNvPr>
          <p:cNvSpPr/>
          <p:nvPr/>
        </p:nvSpPr>
        <p:spPr>
          <a:xfrm rot="10800000">
            <a:off x="3507" y="1903951"/>
            <a:ext cx="2163741" cy="3886276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76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68BAD30-BB2D-4516-98A9-1A8202499BB9}"/>
              </a:ext>
            </a:extLst>
          </p:cNvPr>
          <p:cNvGrpSpPr/>
          <p:nvPr/>
        </p:nvGrpSpPr>
        <p:grpSpPr>
          <a:xfrm>
            <a:off x="9651857" y="953269"/>
            <a:ext cx="855245" cy="769200"/>
            <a:chOff x="9652547" y="953269"/>
            <a:chExt cx="855245" cy="76920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8B391FD7-46A2-43F4-A713-4772D3BC9B66}"/>
                </a:ext>
              </a:extLst>
            </p:cNvPr>
            <p:cNvGrpSpPr/>
            <p:nvPr/>
          </p:nvGrpSpPr>
          <p:grpSpPr>
            <a:xfrm>
              <a:off x="10096732" y="953269"/>
              <a:ext cx="411060" cy="769200"/>
              <a:chOff x="2793534" y="2720620"/>
              <a:chExt cx="411060" cy="769200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086816E4-71AD-4BCA-B4CD-B792C8E4AF0B}"/>
                  </a:ext>
                </a:extLst>
              </p:cNvPr>
              <p:cNvSpPr/>
              <p:nvPr/>
            </p:nvSpPr>
            <p:spPr>
              <a:xfrm>
                <a:off x="2793534" y="2720620"/>
                <a:ext cx="411060" cy="7692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F8422793-29AC-471C-B7BB-346082787E65}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V="1">
                <a:off x="2999064" y="2720620"/>
                <a:ext cx="0" cy="3846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7EEB2E62-F97E-4E48-B4B3-5F33B03B29EA}"/>
                </a:ext>
              </a:extLst>
            </p:cNvPr>
            <p:cNvGrpSpPr/>
            <p:nvPr/>
          </p:nvGrpSpPr>
          <p:grpSpPr>
            <a:xfrm>
              <a:off x="9877385" y="953269"/>
              <a:ext cx="411060" cy="769200"/>
              <a:chOff x="1720836" y="2720620"/>
              <a:chExt cx="411060" cy="769200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F10B67C5-54B6-4A11-B1A4-94DEA329E1F7}"/>
                  </a:ext>
                </a:extLst>
              </p:cNvPr>
              <p:cNvSpPr/>
              <p:nvPr/>
            </p:nvSpPr>
            <p:spPr>
              <a:xfrm>
                <a:off x="1720836" y="2720620"/>
                <a:ext cx="411060" cy="7692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A474C7E-1E27-4FEE-AEA1-13993318580B}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V="1">
                <a:off x="1920875" y="2720620"/>
                <a:ext cx="5491" cy="39088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4DC5321-3A59-4F3C-A876-37A08C61B7BF}"/>
                </a:ext>
              </a:extLst>
            </p:cNvPr>
            <p:cNvGrpSpPr/>
            <p:nvPr/>
          </p:nvGrpSpPr>
          <p:grpSpPr>
            <a:xfrm>
              <a:off x="9652547" y="953269"/>
              <a:ext cx="411060" cy="769200"/>
              <a:chOff x="588668" y="2720620"/>
              <a:chExt cx="411060" cy="769200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547812F3-C1BF-4FCF-8054-83D2B74D7531}"/>
                  </a:ext>
                </a:extLst>
              </p:cNvPr>
              <p:cNvSpPr/>
              <p:nvPr/>
            </p:nvSpPr>
            <p:spPr>
              <a:xfrm>
                <a:off x="588668" y="2720620"/>
                <a:ext cx="411060" cy="76920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1633CB76-0C2A-4421-8219-6E5F63923CF9}"/>
                  </a:ext>
                </a:extLst>
              </p:cNvPr>
              <p:cNvCxnSpPr>
                <a:cxnSpLocks/>
                <a:endCxn id="35" idx="0"/>
              </p:cNvCxnSpPr>
              <p:nvPr/>
            </p:nvCxnSpPr>
            <p:spPr>
              <a:xfrm flipV="1">
                <a:off x="791452" y="2720620"/>
                <a:ext cx="2746" cy="39088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56607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0" advTm="0">
        <p159:morph option="byChar"/>
      </p:transition>
    </mc:Choice>
    <mc:Fallback>
      <p:transition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转轮</a:t>
            </a:r>
            <a:r>
              <a:rPr lang="zh-CN" altLang="en-US" sz="2800" b="1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机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Rotor Machines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216FF1-CF17-40CB-AA86-66339544FAAA}"/>
              </a:ext>
            </a:extLst>
          </p:cNvPr>
          <p:cNvGrpSpPr/>
          <p:nvPr/>
        </p:nvGrpSpPr>
        <p:grpSpPr>
          <a:xfrm>
            <a:off x="9652547" y="953269"/>
            <a:ext cx="855245" cy="769200"/>
            <a:chOff x="9652547" y="953269"/>
            <a:chExt cx="855245" cy="76920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7A1B915-1489-4910-A550-50974519573E}"/>
                </a:ext>
              </a:extLst>
            </p:cNvPr>
            <p:cNvGrpSpPr/>
            <p:nvPr/>
          </p:nvGrpSpPr>
          <p:grpSpPr>
            <a:xfrm>
              <a:off x="10096732" y="953269"/>
              <a:ext cx="411060" cy="769200"/>
              <a:chOff x="2793534" y="2720620"/>
              <a:chExt cx="411060" cy="769200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58D907-8A9E-4F15-A3B2-7A278D7D5D6B}"/>
                  </a:ext>
                </a:extLst>
              </p:cNvPr>
              <p:cNvSpPr/>
              <p:nvPr/>
            </p:nvSpPr>
            <p:spPr>
              <a:xfrm>
                <a:off x="2793534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DA3FF63-7D65-4F30-AFAB-6DCE44F83C04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V="1">
                <a:off x="2999064" y="2720620"/>
                <a:ext cx="0" cy="38460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9E60835-1E75-4B1E-BFC4-657B15BF3DEE}"/>
                </a:ext>
              </a:extLst>
            </p:cNvPr>
            <p:cNvGrpSpPr/>
            <p:nvPr/>
          </p:nvGrpSpPr>
          <p:grpSpPr>
            <a:xfrm>
              <a:off x="9877385" y="953269"/>
              <a:ext cx="411060" cy="769200"/>
              <a:chOff x="1720836" y="2720620"/>
              <a:chExt cx="411060" cy="769200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35BA07D-AAF5-47FC-B5EB-65ACD781877E}"/>
                  </a:ext>
                </a:extLst>
              </p:cNvPr>
              <p:cNvSpPr/>
              <p:nvPr/>
            </p:nvSpPr>
            <p:spPr>
              <a:xfrm>
                <a:off x="1720836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6BF7DEF-7AF1-44B6-98CA-E59DAE5D7956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 flipV="1">
                <a:off x="1920875" y="2720620"/>
                <a:ext cx="5491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4A5E0E7-4CB2-4D8E-B55A-C5F190279622}"/>
                </a:ext>
              </a:extLst>
            </p:cNvPr>
            <p:cNvGrpSpPr/>
            <p:nvPr/>
          </p:nvGrpSpPr>
          <p:grpSpPr>
            <a:xfrm>
              <a:off x="9652547" y="953269"/>
              <a:ext cx="411060" cy="769200"/>
              <a:chOff x="588668" y="2720620"/>
              <a:chExt cx="411060" cy="769200"/>
            </a:xfrm>
            <a:grpFill/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E6B56DB-C719-4C6F-9837-BD8CFB52DDD8}"/>
                  </a:ext>
                </a:extLst>
              </p:cNvPr>
              <p:cNvSpPr/>
              <p:nvPr/>
            </p:nvSpPr>
            <p:spPr>
              <a:xfrm>
                <a:off x="588668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0F7DEAA-B8B7-48D9-87FE-2D39CB3670EC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 flipV="1">
                <a:off x="791452" y="2720620"/>
                <a:ext cx="2746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506DBA0F-D408-413C-924F-64517EFE262F}"/>
              </a:ext>
            </a:extLst>
          </p:cNvPr>
          <p:cNvSpPr/>
          <p:nvPr/>
        </p:nvSpPr>
        <p:spPr>
          <a:xfrm>
            <a:off x="1194262" y="2205059"/>
            <a:ext cx="146225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6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68BAD30-BB2D-4516-98A9-1A8202499BB9}"/>
              </a:ext>
            </a:extLst>
          </p:cNvPr>
          <p:cNvGrpSpPr/>
          <p:nvPr/>
        </p:nvGrpSpPr>
        <p:grpSpPr>
          <a:xfrm>
            <a:off x="4898459" y="2488915"/>
            <a:ext cx="3020206" cy="2716347"/>
            <a:chOff x="9652547" y="953269"/>
            <a:chExt cx="855245" cy="76920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8B391FD7-46A2-43F4-A713-4772D3BC9B66}"/>
                </a:ext>
              </a:extLst>
            </p:cNvPr>
            <p:cNvGrpSpPr/>
            <p:nvPr/>
          </p:nvGrpSpPr>
          <p:grpSpPr>
            <a:xfrm>
              <a:off x="10096732" y="953269"/>
              <a:ext cx="411060" cy="769200"/>
              <a:chOff x="2793534" y="2720620"/>
              <a:chExt cx="411060" cy="769200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086816E4-71AD-4BCA-B4CD-B792C8E4AF0B}"/>
                  </a:ext>
                </a:extLst>
              </p:cNvPr>
              <p:cNvSpPr/>
              <p:nvPr/>
            </p:nvSpPr>
            <p:spPr>
              <a:xfrm>
                <a:off x="2793534" y="2720620"/>
                <a:ext cx="411060" cy="7692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F8422793-29AC-471C-B7BB-346082787E65}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V="1">
                <a:off x="2999064" y="2720620"/>
                <a:ext cx="0" cy="38460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7EEB2E62-F97E-4E48-B4B3-5F33B03B29EA}"/>
                </a:ext>
              </a:extLst>
            </p:cNvPr>
            <p:cNvGrpSpPr/>
            <p:nvPr/>
          </p:nvGrpSpPr>
          <p:grpSpPr>
            <a:xfrm>
              <a:off x="9877385" y="953269"/>
              <a:ext cx="411060" cy="769200"/>
              <a:chOff x="1720836" y="2720620"/>
              <a:chExt cx="411060" cy="769200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F10B67C5-54B6-4A11-B1A4-94DEA329E1F7}"/>
                  </a:ext>
                </a:extLst>
              </p:cNvPr>
              <p:cNvSpPr/>
              <p:nvPr/>
            </p:nvSpPr>
            <p:spPr>
              <a:xfrm>
                <a:off x="1720836" y="2720620"/>
                <a:ext cx="411060" cy="7692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A474C7E-1E27-4FEE-AEA1-13993318580B}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V="1">
                <a:off x="1920875" y="2720620"/>
                <a:ext cx="5491" cy="39088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4DC5321-3A59-4F3C-A876-37A08C61B7BF}"/>
                </a:ext>
              </a:extLst>
            </p:cNvPr>
            <p:cNvGrpSpPr/>
            <p:nvPr/>
          </p:nvGrpSpPr>
          <p:grpSpPr>
            <a:xfrm>
              <a:off x="9652547" y="953269"/>
              <a:ext cx="411060" cy="769200"/>
              <a:chOff x="588668" y="2720620"/>
              <a:chExt cx="411060" cy="769200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547812F3-C1BF-4FCF-8054-83D2B74D7531}"/>
                  </a:ext>
                </a:extLst>
              </p:cNvPr>
              <p:cNvSpPr/>
              <p:nvPr/>
            </p:nvSpPr>
            <p:spPr>
              <a:xfrm>
                <a:off x="588668" y="2720620"/>
                <a:ext cx="411060" cy="76920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1633CB76-0C2A-4421-8219-6E5F63923CF9}"/>
                  </a:ext>
                </a:extLst>
              </p:cNvPr>
              <p:cNvCxnSpPr>
                <a:cxnSpLocks/>
                <a:endCxn id="35" idx="0"/>
              </p:cNvCxnSpPr>
              <p:nvPr/>
            </p:nvCxnSpPr>
            <p:spPr>
              <a:xfrm flipV="1">
                <a:off x="791452" y="2720620"/>
                <a:ext cx="2746" cy="39088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ash"/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E11B960A-57EE-4447-AB14-CF36C0FCC62B}"/>
              </a:ext>
            </a:extLst>
          </p:cNvPr>
          <p:cNvSpPr/>
          <p:nvPr/>
        </p:nvSpPr>
        <p:spPr>
          <a:xfrm rot="10800000">
            <a:off x="3507" y="1903951"/>
            <a:ext cx="2163741" cy="3886276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76000">
                <a:srgbClr val="F2F2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069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Char"/>
      </p:transition>
    </mc:Choice>
    <mc:Fallback>
      <p:transition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转轮</a:t>
            </a:r>
            <a:r>
              <a:rPr lang="zh-CN" altLang="en-US" sz="2800" b="1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机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Rotor Machines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216FF1-CF17-40CB-AA86-66339544FAAA}"/>
              </a:ext>
            </a:extLst>
          </p:cNvPr>
          <p:cNvGrpSpPr/>
          <p:nvPr/>
        </p:nvGrpSpPr>
        <p:grpSpPr>
          <a:xfrm>
            <a:off x="9652547" y="953269"/>
            <a:ext cx="855245" cy="769200"/>
            <a:chOff x="9652547" y="953269"/>
            <a:chExt cx="855245" cy="76920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7A1B915-1489-4910-A550-50974519573E}"/>
                </a:ext>
              </a:extLst>
            </p:cNvPr>
            <p:cNvGrpSpPr/>
            <p:nvPr/>
          </p:nvGrpSpPr>
          <p:grpSpPr>
            <a:xfrm>
              <a:off x="10096732" y="953269"/>
              <a:ext cx="411060" cy="769200"/>
              <a:chOff x="2793534" y="2720620"/>
              <a:chExt cx="411060" cy="769200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58D907-8A9E-4F15-A3B2-7A278D7D5D6B}"/>
                  </a:ext>
                </a:extLst>
              </p:cNvPr>
              <p:cNvSpPr/>
              <p:nvPr/>
            </p:nvSpPr>
            <p:spPr>
              <a:xfrm>
                <a:off x="2793534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DA3FF63-7D65-4F30-AFAB-6DCE44F83C04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V="1">
                <a:off x="2999064" y="2720620"/>
                <a:ext cx="0" cy="38460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9E60835-1E75-4B1E-BFC4-657B15BF3DEE}"/>
                </a:ext>
              </a:extLst>
            </p:cNvPr>
            <p:cNvGrpSpPr/>
            <p:nvPr/>
          </p:nvGrpSpPr>
          <p:grpSpPr>
            <a:xfrm>
              <a:off x="9877385" y="953269"/>
              <a:ext cx="411060" cy="769200"/>
              <a:chOff x="1720836" y="2720620"/>
              <a:chExt cx="411060" cy="769200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35BA07D-AAF5-47FC-B5EB-65ACD781877E}"/>
                  </a:ext>
                </a:extLst>
              </p:cNvPr>
              <p:cNvSpPr/>
              <p:nvPr/>
            </p:nvSpPr>
            <p:spPr>
              <a:xfrm>
                <a:off x="1720836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6BF7DEF-7AF1-44B6-98CA-E59DAE5D7956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 flipV="1">
                <a:off x="1920875" y="2720620"/>
                <a:ext cx="5491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4A5E0E7-4CB2-4D8E-B55A-C5F190279622}"/>
                </a:ext>
              </a:extLst>
            </p:cNvPr>
            <p:cNvGrpSpPr/>
            <p:nvPr/>
          </p:nvGrpSpPr>
          <p:grpSpPr>
            <a:xfrm>
              <a:off x="9652547" y="953269"/>
              <a:ext cx="411060" cy="769200"/>
              <a:chOff x="588668" y="2720620"/>
              <a:chExt cx="411060" cy="769200"/>
            </a:xfrm>
            <a:grpFill/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E6B56DB-C719-4C6F-9837-BD8CFB52DDD8}"/>
                  </a:ext>
                </a:extLst>
              </p:cNvPr>
              <p:cNvSpPr/>
              <p:nvPr/>
            </p:nvSpPr>
            <p:spPr>
              <a:xfrm>
                <a:off x="588668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0F7DEAA-B8B7-48D9-87FE-2D39CB3670EC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 flipV="1">
                <a:off x="791452" y="2720620"/>
                <a:ext cx="2746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506DBA0F-D408-413C-924F-64517EFE262F}"/>
              </a:ext>
            </a:extLst>
          </p:cNvPr>
          <p:cNvSpPr/>
          <p:nvPr/>
        </p:nvSpPr>
        <p:spPr>
          <a:xfrm>
            <a:off x="1194262" y="2205059"/>
            <a:ext cx="146225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6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B391FD7-46A2-43F4-A713-4772D3BC9B66}"/>
              </a:ext>
            </a:extLst>
          </p:cNvPr>
          <p:cNvGrpSpPr/>
          <p:nvPr/>
        </p:nvGrpSpPr>
        <p:grpSpPr>
          <a:xfrm>
            <a:off x="6467051" y="2488915"/>
            <a:ext cx="1451614" cy="2716347"/>
            <a:chOff x="2793534" y="2720620"/>
            <a:chExt cx="411060" cy="769200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86816E4-71AD-4BCA-B4CD-B792C8E4AF0B}"/>
                </a:ext>
              </a:extLst>
            </p:cNvPr>
            <p:cNvSpPr/>
            <p:nvPr/>
          </p:nvSpPr>
          <p:spPr>
            <a:xfrm>
              <a:off x="2793534" y="2720620"/>
              <a:ext cx="411060" cy="769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8422793-29AC-471C-B7BB-346082787E65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V="1">
              <a:off x="2999064" y="2720620"/>
              <a:ext cx="0" cy="38460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EEB2E62-F97E-4E48-B4B3-5F33B03B29EA}"/>
              </a:ext>
            </a:extLst>
          </p:cNvPr>
          <p:cNvGrpSpPr/>
          <p:nvPr/>
        </p:nvGrpSpPr>
        <p:grpSpPr>
          <a:xfrm>
            <a:off x="5692450" y="2488915"/>
            <a:ext cx="1451614" cy="2716347"/>
            <a:chOff x="1720836" y="2720620"/>
            <a:chExt cx="411060" cy="769200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F10B67C5-54B6-4A11-B1A4-94DEA329E1F7}"/>
                </a:ext>
              </a:extLst>
            </p:cNvPr>
            <p:cNvSpPr/>
            <p:nvPr/>
          </p:nvSpPr>
          <p:spPr>
            <a:xfrm>
              <a:off x="1720836" y="2720620"/>
              <a:ext cx="411060" cy="769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A474C7E-1E27-4FEE-AEA1-13993318580B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flipV="1">
              <a:off x="1920875" y="2720620"/>
              <a:ext cx="5491" cy="39088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4DC5321-3A59-4F3C-A876-37A08C61B7BF}"/>
              </a:ext>
            </a:extLst>
          </p:cNvPr>
          <p:cNvGrpSpPr/>
          <p:nvPr/>
        </p:nvGrpSpPr>
        <p:grpSpPr>
          <a:xfrm>
            <a:off x="4898459" y="2488915"/>
            <a:ext cx="1451614" cy="2716347"/>
            <a:chOff x="588668" y="2720620"/>
            <a:chExt cx="411060" cy="7692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47812F3-C1BF-4FCF-8054-83D2B74D7531}"/>
                </a:ext>
              </a:extLst>
            </p:cNvPr>
            <p:cNvSpPr/>
            <p:nvPr/>
          </p:nvSpPr>
          <p:spPr>
            <a:xfrm>
              <a:off x="588668" y="2720620"/>
              <a:ext cx="411060" cy="769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633CB76-0C2A-4421-8219-6E5F63923CF9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V="1">
              <a:off x="791452" y="2720620"/>
              <a:ext cx="2746" cy="39088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9853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0" advTm="0">
        <p159:morph option="byChar"/>
      </p:transition>
    </mc:Choice>
    <mc:Fallback>
      <p:transition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4548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转轮</a:t>
            </a:r>
            <a:r>
              <a:rPr lang="zh-CN" altLang="en-US" sz="2800" b="1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机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Rotor Machines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216FF1-CF17-40CB-AA86-66339544FAAA}"/>
              </a:ext>
            </a:extLst>
          </p:cNvPr>
          <p:cNvGrpSpPr/>
          <p:nvPr/>
        </p:nvGrpSpPr>
        <p:grpSpPr>
          <a:xfrm>
            <a:off x="9652547" y="953269"/>
            <a:ext cx="855245" cy="769200"/>
            <a:chOff x="9652547" y="953269"/>
            <a:chExt cx="855245" cy="769200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7A1B915-1489-4910-A550-50974519573E}"/>
                </a:ext>
              </a:extLst>
            </p:cNvPr>
            <p:cNvGrpSpPr/>
            <p:nvPr/>
          </p:nvGrpSpPr>
          <p:grpSpPr>
            <a:xfrm>
              <a:off x="10096732" y="953269"/>
              <a:ext cx="411060" cy="769200"/>
              <a:chOff x="2793534" y="2720620"/>
              <a:chExt cx="411060" cy="769200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E58D907-8A9E-4F15-A3B2-7A278D7D5D6B}"/>
                  </a:ext>
                </a:extLst>
              </p:cNvPr>
              <p:cNvSpPr/>
              <p:nvPr/>
            </p:nvSpPr>
            <p:spPr>
              <a:xfrm>
                <a:off x="2793534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DA3FF63-7D65-4F30-AFAB-6DCE44F83C04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V="1">
                <a:off x="2999064" y="2720620"/>
                <a:ext cx="0" cy="38460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9E60835-1E75-4B1E-BFC4-657B15BF3DEE}"/>
                </a:ext>
              </a:extLst>
            </p:cNvPr>
            <p:cNvGrpSpPr/>
            <p:nvPr/>
          </p:nvGrpSpPr>
          <p:grpSpPr>
            <a:xfrm>
              <a:off x="9877385" y="953269"/>
              <a:ext cx="411060" cy="769200"/>
              <a:chOff x="1720836" y="2720620"/>
              <a:chExt cx="411060" cy="769200"/>
            </a:xfrm>
            <a:grpFill/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35BA07D-AAF5-47FC-B5EB-65ACD781877E}"/>
                  </a:ext>
                </a:extLst>
              </p:cNvPr>
              <p:cNvSpPr/>
              <p:nvPr/>
            </p:nvSpPr>
            <p:spPr>
              <a:xfrm>
                <a:off x="1720836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6BF7DEF-7AF1-44B6-98CA-E59DAE5D7956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 flipV="1">
                <a:off x="1920875" y="2720620"/>
                <a:ext cx="5491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4A5E0E7-4CB2-4D8E-B55A-C5F190279622}"/>
                </a:ext>
              </a:extLst>
            </p:cNvPr>
            <p:cNvGrpSpPr/>
            <p:nvPr/>
          </p:nvGrpSpPr>
          <p:grpSpPr>
            <a:xfrm>
              <a:off x="9652547" y="953269"/>
              <a:ext cx="411060" cy="769200"/>
              <a:chOff x="588668" y="2720620"/>
              <a:chExt cx="411060" cy="769200"/>
            </a:xfrm>
            <a:grpFill/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E6B56DB-C719-4C6F-9837-BD8CFB52DDD8}"/>
                  </a:ext>
                </a:extLst>
              </p:cNvPr>
              <p:cNvSpPr/>
              <p:nvPr/>
            </p:nvSpPr>
            <p:spPr>
              <a:xfrm>
                <a:off x="588668" y="2720620"/>
                <a:ext cx="411060" cy="7692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0F7DEAA-B8B7-48D9-87FE-2D39CB3670EC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 flipV="1">
                <a:off x="791452" y="2720620"/>
                <a:ext cx="2746" cy="390880"/>
              </a:xfrm>
              <a:prstGeom prst="line">
                <a:avLst/>
              </a:prstGeom>
              <a:ln>
                <a:headEnd type="diamond" w="med" len="med"/>
                <a:tailEnd type="diamond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506DBA0F-D408-413C-924F-64517EFE262F}"/>
              </a:ext>
            </a:extLst>
          </p:cNvPr>
          <p:cNvSpPr/>
          <p:nvPr/>
        </p:nvSpPr>
        <p:spPr>
          <a:xfrm>
            <a:off x="1194262" y="2205059"/>
            <a:ext cx="146225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60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B391FD7-46A2-43F4-A713-4772D3BC9B66}"/>
              </a:ext>
            </a:extLst>
          </p:cNvPr>
          <p:cNvGrpSpPr/>
          <p:nvPr/>
        </p:nvGrpSpPr>
        <p:grpSpPr>
          <a:xfrm>
            <a:off x="9986675" y="2488915"/>
            <a:ext cx="1451614" cy="2716347"/>
            <a:chOff x="2793534" y="2720620"/>
            <a:chExt cx="411060" cy="769200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86816E4-71AD-4BCA-B4CD-B792C8E4AF0B}"/>
                </a:ext>
              </a:extLst>
            </p:cNvPr>
            <p:cNvSpPr/>
            <p:nvPr/>
          </p:nvSpPr>
          <p:spPr>
            <a:xfrm>
              <a:off x="2793534" y="2720620"/>
              <a:ext cx="411060" cy="7692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8422793-29AC-471C-B7BB-346082787E65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V="1">
              <a:off x="2999064" y="2720620"/>
              <a:ext cx="0" cy="38460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EEB2E62-F97E-4E48-B4B3-5F33B03B29EA}"/>
              </a:ext>
            </a:extLst>
          </p:cNvPr>
          <p:cNvGrpSpPr/>
          <p:nvPr/>
        </p:nvGrpSpPr>
        <p:grpSpPr>
          <a:xfrm>
            <a:off x="9212074" y="2488915"/>
            <a:ext cx="1451614" cy="2716347"/>
            <a:chOff x="1720836" y="2720620"/>
            <a:chExt cx="411060" cy="769200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F10B67C5-54B6-4A11-B1A4-94DEA329E1F7}"/>
                </a:ext>
              </a:extLst>
            </p:cNvPr>
            <p:cNvSpPr/>
            <p:nvPr/>
          </p:nvSpPr>
          <p:spPr>
            <a:xfrm>
              <a:off x="1720836" y="2720620"/>
              <a:ext cx="411060" cy="7692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A474C7E-1E27-4FEE-AEA1-13993318580B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flipV="1">
              <a:off x="1920875" y="2720620"/>
              <a:ext cx="5491" cy="39088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4DC5321-3A59-4F3C-A876-37A08C61B7BF}"/>
              </a:ext>
            </a:extLst>
          </p:cNvPr>
          <p:cNvGrpSpPr/>
          <p:nvPr/>
        </p:nvGrpSpPr>
        <p:grpSpPr>
          <a:xfrm>
            <a:off x="2897131" y="2488915"/>
            <a:ext cx="1451614" cy="2716347"/>
            <a:chOff x="588668" y="2720620"/>
            <a:chExt cx="411060" cy="7692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47812F3-C1BF-4FCF-8054-83D2B74D7531}"/>
                </a:ext>
              </a:extLst>
            </p:cNvPr>
            <p:cNvSpPr/>
            <p:nvPr/>
          </p:nvSpPr>
          <p:spPr>
            <a:xfrm>
              <a:off x="588668" y="2720620"/>
              <a:ext cx="411060" cy="769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633CB76-0C2A-4421-8219-6E5F63923CF9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V="1">
              <a:off x="791452" y="2720620"/>
              <a:ext cx="2746" cy="390880"/>
            </a:xfrm>
            <a:prstGeom prst="line">
              <a:avLst/>
            </a:prstGeom>
            <a:ln w="19050">
              <a:solidFill>
                <a:schemeClr val="bg1"/>
              </a:solidFill>
              <a:prstDash val="sys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140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Char"/>
      </p:transition>
    </mc:Choice>
    <mc:Fallback>
      <p:transition advTm="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621</Words>
  <Application>Microsoft Office PowerPoint</Application>
  <PresentationFormat>宽屏</PresentationFormat>
  <Paragraphs>340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Gen Jyuu Gothic Bold</vt:lpstr>
      <vt:lpstr>Gen Jyuu Gothic Normal</vt:lpstr>
      <vt:lpstr>等线</vt:lpstr>
      <vt:lpstr>等线 Light</vt:lpstr>
      <vt:lpstr>Arial</vt:lpstr>
      <vt:lpstr>Source Code Variable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Little Round</dc:creator>
  <cp:lastModifiedBy>Little Round</cp:lastModifiedBy>
  <cp:revision>186</cp:revision>
  <dcterms:created xsi:type="dcterms:W3CDTF">2019-03-04T09:06:48Z</dcterms:created>
  <dcterms:modified xsi:type="dcterms:W3CDTF">2019-03-18T07:47:16Z</dcterms:modified>
</cp:coreProperties>
</file>