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2B0"/>
    <a:srgbClr val="FCD4F1"/>
    <a:srgbClr val="D4D901"/>
    <a:srgbClr val="F9FE40"/>
    <a:srgbClr val="FD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51CE-E31A-496D-B11B-A869B3762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05A21E-291A-438D-A47F-DD035257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3B4DC-D110-49E9-BF4A-09160F23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36AC4-E924-4E3C-9B4F-E7D0916F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F26E1-9C8C-4701-89D5-18B90F91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0C7B-DB6B-4CE6-A6B9-F91F10C1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8E4C6-F901-4408-A0A9-5BC773588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D3C34-E26A-419F-B5A6-8F360BCB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E2408-F606-45FC-8417-3944159C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0DF51-B473-4C2B-BD69-F5F8039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8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B236A-621D-4DB0-A233-FBE3E8ABD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49D8F-20EB-4FB1-BA94-2578A566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20C9F-C439-471D-BADF-FBF3A21B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2AEFD-B32C-4799-9E6B-EB6AFAFB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AF46C-8C8D-4CA4-B780-BA14D743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E271-D786-4DD3-82EA-1F840B40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449B0-5777-4D34-8DD4-2E76DCAA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6B0E4-DB0E-4A2C-B1DD-5B83F84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888-A115-48C5-8338-F71084DF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64BD4-BA04-4D06-B8A1-7706408A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9967F-D6AB-413F-985E-82708F60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BA951-6DBA-4208-AC01-B7051213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7193D-5642-456B-A46C-C73210B3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41AB8-A5DA-490C-A902-E3083D46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AA86C-D16C-4E8B-982F-428F1C11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60090-FC48-4DA9-904E-6C16DA00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B76AD-D61F-4B05-845C-64F71ACD7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603F1-2393-48DA-BBD5-10892059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A1707-071B-4449-857E-D34F3044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C2482-4741-4AB2-A1B0-3C1239F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31F8F-6DD5-47A6-835D-21407711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4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26D52-1AC2-421E-8F55-F7DD8B97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55060-F4FD-46C0-BF60-31FF2198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CCD7D-1480-4640-8257-4E8E047B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66806-A59D-4BEC-B38A-4FF4C5E06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2D7DD4-A7EE-4E1B-9926-2E9357FC7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61772-809B-4795-A3AB-D5815FB6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D3C148-7526-44A4-A196-7368D4E2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5E2C91-A880-4741-9E97-3248EC89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47A2-A5DD-475A-9061-F887E625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8CFC30-2F44-4D20-AE9F-51D5B0FE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A3DCC-EDF5-4C2B-86B7-2647BB4B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83E485-6448-4DD5-9505-5E6EA8AC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3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2CD81E-0AD2-472D-B693-5C2E192D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47E50-396F-4C19-90BB-153B21A6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A3743-5072-4956-94E8-F94AF477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36C9F-4420-4DAE-AFEA-629AA791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16C8A-255A-43DC-B625-51BAAEFD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181EB-BB44-4306-93E0-92EE6EF2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B9094-1276-4FE6-991F-22A0A47B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448BC-F41C-4529-9AF2-F5386B19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84806-3526-4434-93A3-FEC579B2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9776-33F3-41FB-A577-9D79F86B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5CFA3-2C24-4B9A-9A79-2AC7030D8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7FFBF-07A8-4CE7-B643-77902A48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E63B2-6CDC-49EE-B5DB-33EEDDF5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3D672-7C1A-4716-95DB-8C4CEDC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5577E-2143-4A83-BFB4-3AB184AB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0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C5C402-2C27-4575-8552-477C3B8E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B9898-EC83-4338-B5D9-2CE81304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329CB-A996-4C1C-8227-AABC0A066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B0A4-007F-4755-9613-B441EB7966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67620-C64F-40AC-9F01-2F28F051C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C5882-102B-49A4-87F4-F68F0837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AF9D-F398-4ECF-8ECD-3C75CF6C0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F440C4-EE73-4BD3-9143-F0E07168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764606"/>
            <a:ext cx="2664396" cy="532878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8D7C98B-6CC5-4A20-96C9-231F14F58D65}"/>
              </a:ext>
            </a:extLst>
          </p:cNvPr>
          <p:cNvGrpSpPr/>
          <p:nvPr/>
        </p:nvGrpSpPr>
        <p:grpSpPr>
          <a:xfrm>
            <a:off x="3264924" y="616584"/>
            <a:ext cx="8511437" cy="5476811"/>
            <a:chOff x="3338818" y="545284"/>
            <a:chExt cx="7415868" cy="46558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4836A41-908D-4E0A-B9AE-DB7BFC6EA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889" y="671119"/>
              <a:ext cx="5713120" cy="434286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FFED70-2FA7-481F-9574-77DD26050B14}"/>
                </a:ext>
              </a:extLst>
            </p:cNvPr>
            <p:cNvSpPr/>
            <p:nvPr/>
          </p:nvSpPr>
          <p:spPr>
            <a:xfrm>
              <a:off x="3338818" y="545284"/>
              <a:ext cx="7415868" cy="465589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 w="57150">
              <a:prstDash val="sysDash"/>
            </a:ln>
            <a:effectLst>
              <a:softEdge rad="635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976180-719F-4C78-A03E-7274F90ABDE1}"/>
              </a:ext>
            </a:extLst>
          </p:cNvPr>
          <p:cNvCxnSpPr/>
          <p:nvPr/>
        </p:nvCxnSpPr>
        <p:spPr>
          <a:xfrm>
            <a:off x="2382981" y="1449771"/>
            <a:ext cx="1256145" cy="0"/>
          </a:xfrm>
          <a:prstGeom prst="straightConnector1">
            <a:avLst/>
          </a:prstGeom>
          <a:ln w="76200">
            <a:solidFill>
              <a:srgbClr val="507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4EF9FB-4776-4EA6-A0F6-0ADC1B8CE93A}"/>
              </a:ext>
            </a:extLst>
          </p:cNvPr>
          <p:cNvSpPr/>
          <p:nvPr/>
        </p:nvSpPr>
        <p:spPr>
          <a:xfrm>
            <a:off x="3816496" y="1098789"/>
            <a:ext cx="1339401" cy="701964"/>
          </a:xfrm>
          <a:prstGeom prst="roundRect">
            <a:avLst>
              <a:gd name="adj" fmla="val 1798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语音识别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078829-8BF7-458D-8AA5-B3B5DFF47402}"/>
              </a:ext>
            </a:extLst>
          </p:cNvPr>
          <p:cNvCxnSpPr>
            <a:cxnSpLocks/>
          </p:cNvCxnSpPr>
          <p:nvPr/>
        </p:nvCxnSpPr>
        <p:spPr>
          <a:xfrm>
            <a:off x="5338617" y="1449771"/>
            <a:ext cx="5449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14CFF5-8EA8-4486-B67F-789D3B68AAC4}"/>
              </a:ext>
            </a:extLst>
          </p:cNvPr>
          <p:cNvSpPr/>
          <p:nvPr/>
        </p:nvSpPr>
        <p:spPr>
          <a:xfrm>
            <a:off x="6066283" y="1098789"/>
            <a:ext cx="1644320" cy="701964"/>
          </a:xfrm>
          <a:prstGeom prst="roundRect">
            <a:avLst>
              <a:gd name="adj" fmla="val 1798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自然语言理解</a:t>
            </a:r>
            <a:endParaRPr lang="zh-CN" altLang="en-US" b="1" dirty="0">
              <a:solidFill>
                <a:sysClr val="windowText" lastClr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51FD7EC3-79E2-4C35-A60A-1D10B824927F}"/>
              </a:ext>
            </a:extLst>
          </p:cNvPr>
          <p:cNvSpPr/>
          <p:nvPr/>
        </p:nvSpPr>
        <p:spPr>
          <a:xfrm>
            <a:off x="7331849" y="1449771"/>
            <a:ext cx="1256145" cy="1256145"/>
          </a:xfrm>
          <a:prstGeom prst="arc">
            <a:avLst>
              <a:gd name="adj1" fmla="val 16200000"/>
              <a:gd name="adj2" fmla="val 554428"/>
            </a:avLst>
          </a:prstGeom>
          <a:ln w="76200">
            <a:solidFill>
              <a:srgbClr val="5072B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F9F3CB-B0EF-4889-BB43-CA1AEF093684}"/>
              </a:ext>
            </a:extLst>
          </p:cNvPr>
          <p:cNvSpPr/>
          <p:nvPr/>
        </p:nvSpPr>
        <p:spPr>
          <a:xfrm>
            <a:off x="7765834" y="2354934"/>
            <a:ext cx="1644320" cy="701964"/>
          </a:xfrm>
          <a:prstGeom prst="roundRect">
            <a:avLst>
              <a:gd name="adj" fmla="val 1798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对话状态追踪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34C8856-73CE-48A5-87E3-1A5540E15F6B}"/>
              </a:ext>
            </a:extLst>
          </p:cNvPr>
          <p:cNvSpPr/>
          <p:nvPr/>
        </p:nvSpPr>
        <p:spPr>
          <a:xfrm>
            <a:off x="7765834" y="3611079"/>
            <a:ext cx="1644320" cy="701964"/>
          </a:xfrm>
          <a:prstGeom prst="roundRect">
            <a:avLst>
              <a:gd name="adj" fmla="val 1798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对话策略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98B477C-4FB4-4D0A-82AF-5CFB32DEFC56}"/>
              </a:ext>
            </a:extLst>
          </p:cNvPr>
          <p:cNvCxnSpPr>
            <a:cxnSpLocks/>
          </p:cNvCxnSpPr>
          <p:nvPr/>
        </p:nvCxnSpPr>
        <p:spPr>
          <a:xfrm>
            <a:off x="8587994" y="3173370"/>
            <a:ext cx="0" cy="3632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62EC149D-1C3C-4462-A681-692E75F50275}"/>
              </a:ext>
            </a:extLst>
          </p:cNvPr>
          <p:cNvSpPr/>
          <p:nvPr/>
        </p:nvSpPr>
        <p:spPr>
          <a:xfrm rot="5400000">
            <a:off x="7331849" y="3841647"/>
            <a:ext cx="1256145" cy="1256145"/>
          </a:xfrm>
          <a:prstGeom prst="arc">
            <a:avLst>
              <a:gd name="adj1" fmla="val 16200000"/>
              <a:gd name="adj2" fmla="val 554428"/>
            </a:avLst>
          </a:prstGeom>
          <a:ln w="76200">
            <a:solidFill>
              <a:srgbClr val="5072B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B47847F-87AD-46CB-BA6C-A4AC9F4A137B}"/>
              </a:ext>
            </a:extLst>
          </p:cNvPr>
          <p:cNvSpPr/>
          <p:nvPr/>
        </p:nvSpPr>
        <p:spPr>
          <a:xfrm>
            <a:off x="6066283" y="4746810"/>
            <a:ext cx="1644320" cy="701964"/>
          </a:xfrm>
          <a:prstGeom prst="roundRect">
            <a:avLst>
              <a:gd name="adj" fmla="val 1798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自然语言生成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C8F71F1-F239-42FE-8F13-ACEC9B654BC8}"/>
              </a:ext>
            </a:extLst>
          </p:cNvPr>
          <p:cNvSpPr/>
          <p:nvPr/>
        </p:nvSpPr>
        <p:spPr>
          <a:xfrm>
            <a:off x="3816496" y="4746810"/>
            <a:ext cx="1339401" cy="701964"/>
          </a:xfrm>
          <a:prstGeom prst="roundRect">
            <a:avLst>
              <a:gd name="adj" fmla="val 17982"/>
            </a:avLst>
          </a:prstGeom>
          <a:solidFill>
            <a:srgbClr val="FCD4F1"/>
          </a:solidFill>
          <a:ln w="38100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语音合成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ABD86F-BDF6-4014-8749-9E3982190544}"/>
              </a:ext>
            </a:extLst>
          </p:cNvPr>
          <p:cNvCxnSpPr>
            <a:cxnSpLocks/>
          </p:cNvCxnSpPr>
          <p:nvPr/>
        </p:nvCxnSpPr>
        <p:spPr>
          <a:xfrm flipH="1">
            <a:off x="5322152" y="5097792"/>
            <a:ext cx="544946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B32BCF-99FD-431B-B79C-D662DDBDCBCB}"/>
              </a:ext>
            </a:extLst>
          </p:cNvPr>
          <p:cNvCxnSpPr>
            <a:cxnSpLocks/>
          </p:cNvCxnSpPr>
          <p:nvPr/>
        </p:nvCxnSpPr>
        <p:spPr>
          <a:xfrm flipH="1">
            <a:off x="2417305" y="5097792"/>
            <a:ext cx="1200006" cy="0"/>
          </a:xfrm>
          <a:prstGeom prst="straightConnector1">
            <a:avLst/>
          </a:prstGeom>
          <a:ln w="76200">
            <a:solidFill>
              <a:srgbClr val="507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E49DDF-66AC-422F-80B0-CDE58C23FB5A}"/>
              </a:ext>
            </a:extLst>
          </p:cNvPr>
          <p:cNvSpPr/>
          <p:nvPr/>
        </p:nvSpPr>
        <p:spPr>
          <a:xfrm>
            <a:off x="10042987" y="3004007"/>
            <a:ext cx="1280791" cy="701964"/>
          </a:xfrm>
          <a:prstGeom prst="roundRect">
            <a:avLst>
              <a:gd name="adj" fmla="val 17982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知识管理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CF30871-AB22-4E41-A4D3-D34E2CBEAF8C}"/>
              </a:ext>
            </a:extLst>
          </p:cNvPr>
          <p:cNvCxnSpPr>
            <a:cxnSpLocks/>
          </p:cNvCxnSpPr>
          <p:nvPr/>
        </p:nvCxnSpPr>
        <p:spPr>
          <a:xfrm>
            <a:off x="9450875" y="2706841"/>
            <a:ext cx="478862" cy="298091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0326575-E7E0-4D04-94B1-BAE1C9BD5013}"/>
              </a:ext>
            </a:extLst>
          </p:cNvPr>
          <p:cNvCxnSpPr>
            <a:cxnSpLocks/>
          </p:cNvCxnSpPr>
          <p:nvPr/>
        </p:nvCxnSpPr>
        <p:spPr>
          <a:xfrm flipV="1">
            <a:off x="9487139" y="3705971"/>
            <a:ext cx="478863" cy="25609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15696E5-E4C9-4774-ACDC-31581A3893F3}"/>
              </a:ext>
            </a:extLst>
          </p:cNvPr>
          <p:cNvSpPr/>
          <p:nvPr/>
        </p:nvSpPr>
        <p:spPr>
          <a:xfrm>
            <a:off x="4319515" y="1869854"/>
            <a:ext cx="2916813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人民路那边的海底捞吧，我们想明天中午十二点去。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FDC4299-95B9-4A75-BA12-A4229224CD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54" y="1652967"/>
            <a:ext cx="883601" cy="760725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8B5017B-4BCB-4729-B57B-89AF549A0368}"/>
              </a:ext>
            </a:extLst>
          </p:cNvPr>
          <p:cNvSpPr/>
          <p:nvPr/>
        </p:nvSpPr>
        <p:spPr>
          <a:xfrm>
            <a:off x="8507595" y="1108332"/>
            <a:ext cx="2916813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5072B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地点：人民路</a:t>
            </a:r>
            <a:endParaRPr lang="en-US" altLang="zh-CN" b="1" dirty="0">
              <a:solidFill>
                <a:srgbClr val="5072B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rgbClr val="5072B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时间：明天中午十二点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70272581-D75E-4B00-B440-3F061F97B9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8142" y="5220941"/>
            <a:ext cx="883601" cy="760725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879B384-E8A1-46F3-A87B-0802B8B1D37C}"/>
              </a:ext>
            </a:extLst>
          </p:cNvPr>
          <p:cNvSpPr/>
          <p:nvPr/>
        </p:nvSpPr>
        <p:spPr>
          <a:xfrm>
            <a:off x="9578246" y="2191944"/>
            <a:ext cx="1407151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查询桌位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32731BB-19D2-41EB-BB5E-30621DC60EA6}"/>
              </a:ext>
            </a:extLst>
          </p:cNvPr>
          <p:cNvSpPr/>
          <p:nvPr/>
        </p:nvSpPr>
        <p:spPr>
          <a:xfrm>
            <a:off x="9450875" y="3962061"/>
            <a:ext cx="2231833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有桌位，如需更详细信息需要人数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FDE3531-34D2-4A23-BB6D-7ED472FEC8B3}"/>
              </a:ext>
            </a:extLst>
          </p:cNvPr>
          <p:cNvSpPr/>
          <p:nvPr/>
        </p:nvSpPr>
        <p:spPr>
          <a:xfrm>
            <a:off x="7247842" y="2967919"/>
            <a:ext cx="1407151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BAA09A8-1587-4430-BB85-211FA5C6D34C}"/>
              </a:ext>
            </a:extLst>
          </p:cNvPr>
          <p:cNvSpPr/>
          <p:nvPr/>
        </p:nvSpPr>
        <p:spPr>
          <a:xfrm>
            <a:off x="5969158" y="2775016"/>
            <a:ext cx="2597706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已结束欢迎词</a:t>
            </a:r>
            <a:endParaRPr lang="en-US" altLang="zh-CN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地点：人民路</a:t>
            </a:r>
            <a:endParaRPr lang="en-US" altLang="zh-CN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时间：明天中午十二点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2D76C3-1BA2-442C-9927-21C827F46180}"/>
              </a:ext>
            </a:extLst>
          </p:cNvPr>
          <p:cNvSpPr/>
          <p:nvPr/>
        </p:nvSpPr>
        <p:spPr>
          <a:xfrm>
            <a:off x="8368503" y="4774124"/>
            <a:ext cx="2916813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5072B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询问人数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24800A5-E125-4322-A0B8-0B946A7DD73A}"/>
              </a:ext>
            </a:extLst>
          </p:cNvPr>
          <p:cNvSpPr/>
          <p:nvPr/>
        </p:nvSpPr>
        <p:spPr>
          <a:xfrm>
            <a:off x="4174275" y="5381273"/>
            <a:ext cx="3488404" cy="701964"/>
          </a:xfrm>
          <a:prstGeom prst="roundRect">
            <a:avLst>
              <a:gd name="adj" fmla="val 17982"/>
            </a:avLst>
          </a:prstGeom>
          <a:noFill/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您来这边用餐的一共有几位呢？</a:t>
            </a:r>
          </a:p>
        </p:txBody>
      </p:sp>
    </p:spTree>
    <p:extLst>
      <p:ext uri="{BB962C8B-B14F-4D97-AF65-F5344CB8AC3E}">
        <p14:creationId xmlns:p14="http://schemas.microsoft.com/office/powerpoint/2010/main" val="226153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方正姚体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8</cp:revision>
  <dcterms:created xsi:type="dcterms:W3CDTF">2019-01-20T14:52:39Z</dcterms:created>
  <dcterms:modified xsi:type="dcterms:W3CDTF">2019-01-20T16:01:16Z</dcterms:modified>
</cp:coreProperties>
</file>