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E75C-B9F5-4B36-A629-804FCF43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DEDC9-1A89-4424-9F57-5AEB66A8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FC73B-61FF-46CA-B8FE-92F2E56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D5925-2A4F-4FC5-B380-DE592B1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B628-0263-40A6-B391-D85FB1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32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AC8-452F-4C17-866E-DED52B7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CB67-85B7-469B-A550-F4FEFAB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CB4-D573-42B6-85AA-694343F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8F42-6497-4E23-B65B-CF6991C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8965A-2AC0-419D-A3BC-AE3D1E5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1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73150-121B-48C0-8B6E-C3E67416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F429B-4D0E-4C24-8770-C78A9482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F01F-9725-40FD-8164-BFB280B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3D4F-1999-487C-9C89-0E83011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18F5-B964-4FEB-B226-C14BCBF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48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BEA7-3E66-4DD9-AB04-F7CFD399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09D6-FA1E-4C9D-BABE-89B62D7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AB5C-B399-4830-AA08-2857F873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5EC5-F4AD-4FCD-B14C-F0575CE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B7D0-EEB0-4694-9772-765AEAB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5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8457-9F87-4325-8521-1304F09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39A1-BA56-43D0-AD10-ADE1EB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ABF-1216-42CC-9E12-0915F2B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B1AF-7913-4267-9576-F58607E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16E8-F75E-4610-8EDD-FEE992F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6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6969-477C-4F9D-973F-639790E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AB64-78C1-447E-909B-9CD29040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5909-ED37-4DF4-BFF3-EEB62A3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95267-DA89-4CFD-A53A-F41CF31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AB75B-F3D8-4300-AA97-CA6D232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0852B-923E-4810-B43F-5D45687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0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D29C-22AC-44AA-B378-08B802B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A7F3-1501-49CF-BF56-577BFB7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930-65D2-4A42-ACE8-C079895F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B2B38-F300-44F6-849B-8E4437BE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004A8-9209-4864-8441-069CDEF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2FE4-7B79-4CDB-87C9-EAED98B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1A3A3-A3BF-459B-8D8B-C56D53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D0131-2891-4256-B927-DBAE548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CC65-2003-43D6-B8DD-38E0D36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7EF56-83A4-4C29-BA25-F34E56D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E33C9-639B-4472-9AC0-7D2F944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0DD3-D7F5-4857-B91A-F01BF92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0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C828A-525E-40C2-A126-AC47293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DCAD-0175-4638-9A25-D9FDA95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0EDF2-AF5A-427B-8C59-593D715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0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846-4A19-4380-9C68-7A01B13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8286-EE77-4568-91F0-4524581F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E9E24-8DAB-46EA-8E47-075C2B5B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F85F-75AD-44F8-A60C-FEA28FF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E53D-A109-4929-A134-0A8AA7E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733EA-F557-4DDF-B8C5-7DC8C9B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4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261-E53E-427D-BF46-8AA21BE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0F828-6864-4049-969D-EB2F07696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7CF7E-ED98-47D7-8518-039A5026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D39B5-F3A9-46CD-95AA-B691D7DE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BE62-0FDE-4452-83A3-58C5812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03A63-9702-4479-ADFD-1C86FA1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0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C185-AADD-4328-B0E7-F415146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0CAD-C210-4BC3-B9BB-F63AA3B9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26EB-7D80-4A2F-BEC4-558815E9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515-5CA9-436E-BC89-01B23C1343DC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94D3-F65D-4632-9BEA-4DC89D23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0BD0-30BC-4CFF-9D88-E2ECB93F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5E5E74-C6A0-444A-93B0-D640CF616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8" y="3897603"/>
            <a:ext cx="2706149" cy="28061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27ABC8-E425-4F99-A5FF-E0EAC777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92" y="624276"/>
            <a:ext cx="4476750" cy="3743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21B599-56DB-42FC-B0CA-E1FF32419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270074"/>
            <a:ext cx="1645727" cy="32402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B4483F-D534-4FCE-8F0B-D83DDB044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09" y="81320"/>
            <a:ext cx="380619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D99AA1-4EFE-433C-81B9-E591F9F92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93" y="2114026"/>
            <a:ext cx="3469031" cy="47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83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2F62F2-A827-4AF3-A072-AFFB64D3F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804" y="874744"/>
            <a:ext cx="2477388" cy="44637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BA9580-EDF6-49AD-819E-3526D86C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87" y="2052349"/>
            <a:ext cx="2963208" cy="24777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8F91B7-EBC7-431D-87DA-A100CA7642A4}"/>
              </a:ext>
            </a:extLst>
          </p:cNvPr>
          <p:cNvSpPr txBox="1"/>
          <p:nvPr/>
        </p:nvSpPr>
        <p:spPr>
          <a:xfrm>
            <a:off x="921139" y="5562890"/>
            <a:ext cx="994718" cy="42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Alice</a:t>
            </a:r>
            <a:endParaRPr lang="zh-CN" altLang="en-US" dirty="0">
              <a:latin typeface="Source Code Variable Black" panose="020B0509030403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A38D94-EE4E-4C0D-BC7A-64AFAEDE3C1E}"/>
              </a:ext>
            </a:extLst>
          </p:cNvPr>
          <p:cNvSpPr txBox="1"/>
          <p:nvPr/>
        </p:nvSpPr>
        <p:spPr>
          <a:xfrm>
            <a:off x="10190140" y="4918142"/>
            <a:ext cx="680904" cy="42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Bob</a:t>
            </a:r>
            <a:endParaRPr lang="zh-CN" altLang="en-US" dirty="0">
              <a:latin typeface="Source Code Variable Black" panose="020B0509030403020204" pitchFamily="49" charset="0"/>
            </a:endParaRPr>
          </a:p>
        </p:txBody>
      </p:sp>
      <p:sp>
        <p:nvSpPr>
          <p:cNvPr id="3" name="矩形: 折角 2">
            <a:extLst>
              <a:ext uri="{FF2B5EF4-FFF2-40B4-BE49-F238E27FC236}">
                <a16:creationId xmlns:a16="http://schemas.microsoft.com/office/drawing/2014/main" id="{925CCBA4-7C83-444D-8274-139615B287EC}"/>
              </a:ext>
            </a:extLst>
          </p:cNvPr>
          <p:cNvSpPr/>
          <p:nvPr/>
        </p:nvSpPr>
        <p:spPr>
          <a:xfrm>
            <a:off x="3085293" y="1659041"/>
            <a:ext cx="1565898" cy="1177605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Hi, Bob</a:t>
            </a:r>
            <a:endParaRPr lang="zh-CN" altLang="en-US" dirty="0">
              <a:solidFill>
                <a:sysClr val="windowText" lastClr="000000"/>
              </a:solidFill>
              <a:latin typeface="Source Code Variable Black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6883BF-B422-4115-92B9-71900E6CD947}"/>
              </a:ext>
            </a:extLst>
          </p:cNvPr>
          <p:cNvSpPr txBox="1"/>
          <p:nvPr/>
        </p:nvSpPr>
        <p:spPr>
          <a:xfrm>
            <a:off x="3076296" y="2416281"/>
            <a:ext cx="1632608" cy="42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明文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EC882E-E597-47DD-96F6-D9FEC0972807}"/>
              </a:ext>
            </a:extLst>
          </p:cNvPr>
          <p:cNvCxnSpPr/>
          <p:nvPr/>
        </p:nvCxnSpPr>
        <p:spPr>
          <a:xfrm>
            <a:off x="3925962" y="3097629"/>
            <a:ext cx="0" cy="3819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折角 13">
            <a:extLst>
              <a:ext uri="{FF2B5EF4-FFF2-40B4-BE49-F238E27FC236}">
                <a16:creationId xmlns:a16="http://schemas.microsoft.com/office/drawing/2014/main" id="{BB6A5E4D-F278-46FC-B447-97401F9239AB}"/>
              </a:ext>
            </a:extLst>
          </p:cNvPr>
          <p:cNvSpPr/>
          <p:nvPr/>
        </p:nvSpPr>
        <p:spPr>
          <a:xfrm>
            <a:off x="3143013" y="3740537"/>
            <a:ext cx="1565898" cy="1177605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 Black" panose="020B0509030403020204" pitchFamily="49" charset="0"/>
              </a:rPr>
              <a:t>Jo, Npn</a:t>
            </a:r>
            <a:endParaRPr lang="zh-CN" altLang="en-US" dirty="0">
              <a:solidFill>
                <a:sysClr val="windowText" lastClr="000000"/>
              </a:solidFill>
              <a:latin typeface="Source Code Variable Black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FB2FB9-8BA4-441E-8168-68FEF37246A5}"/>
              </a:ext>
            </a:extLst>
          </p:cNvPr>
          <p:cNvSpPr txBox="1"/>
          <p:nvPr/>
        </p:nvSpPr>
        <p:spPr>
          <a:xfrm>
            <a:off x="3134015" y="4497777"/>
            <a:ext cx="735639" cy="42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密文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6A0E86-5F06-48F6-9FB8-2A6D6F1BDC02}"/>
              </a:ext>
            </a:extLst>
          </p:cNvPr>
          <p:cNvCxnSpPr>
            <a:cxnSpLocks/>
          </p:cNvCxnSpPr>
          <p:nvPr/>
        </p:nvCxnSpPr>
        <p:spPr>
          <a:xfrm flipV="1">
            <a:off x="5037773" y="4329339"/>
            <a:ext cx="1527705" cy="1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100000">
                  <a:srgbClr val="018CFF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折角 19">
            <a:extLst>
              <a:ext uri="{FF2B5EF4-FFF2-40B4-BE49-F238E27FC236}">
                <a16:creationId xmlns:a16="http://schemas.microsoft.com/office/drawing/2014/main" id="{3DAC3357-F506-4FFC-B59E-90AA0F4CF83C}"/>
              </a:ext>
            </a:extLst>
          </p:cNvPr>
          <p:cNvSpPr/>
          <p:nvPr/>
        </p:nvSpPr>
        <p:spPr>
          <a:xfrm>
            <a:off x="6900068" y="3707126"/>
            <a:ext cx="1565898" cy="1177605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Source Code Variable Black" panose="020B0509030403020204" pitchFamily="49" charset="0"/>
              </a:rPr>
              <a:t>Jo, Npn</a:t>
            </a:r>
            <a:endParaRPr lang="zh-CN" altLang="en-US" dirty="0">
              <a:solidFill>
                <a:schemeClr val="bg1"/>
              </a:solidFill>
              <a:latin typeface="Source Code Variable Black" panose="020B050903040302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706B7D-A7FF-4EE9-8F04-229FE56CFD44}"/>
              </a:ext>
            </a:extLst>
          </p:cNvPr>
          <p:cNvSpPr txBox="1"/>
          <p:nvPr/>
        </p:nvSpPr>
        <p:spPr>
          <a:xfrm>
            <a:off x="6891071" y="4464366"/>
            <a:ext cx="735639" cy="42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密文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5F0A01-7B2B-42DE-9E38-DA313184B748}"/>
              </a:ext>
            </a:extLst>
          </p:cNvPr>
          <p:cNvSpPr txBox="1"/>
          <p:nvPr/>
        </p:nvSpPr>
        <p:spPr>
          <a:xfrm>
            <a:off x="4029581" y="3071717"/>
            <a:ext cx="735639" cy="42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加密</a:t>
            </a:r>
          </a:p>
        </p:txBody>
      </p:sp>
      <p:sp>
        <p:nvSpPr>
          <p:cNvPr id="23" name="矩形: 折角 22">
            <a:extLst>
              <a:ext uri="{FF2B5EF4-FFF2-40B4-BE49-F238E27FC236}">
                <a16:creationId xmlns:a16="http://schemas.microsoft.com/office/drawing/2014/main" id="{7C4180F0-0C4F-4DCC-B3C8-045E10B512EC}"/>
              </a:ext>
            </a:extLst>
          </p:cNvPr>
          <p:cNvSpPr/>
          <p:nvPr/>
        </p:nvSpPr>
        <p:spPr>
          <a:xfrm>
            <a:off x="6905023" y="1659041"/>
            <a:ext cx="1565898" cy="1177605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Source Code Variable Black" panose="020B0509030403020204" pitchFamily="49" charset="0"/>
              </a:rPr>
              <a:t>Hi, Bob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4A8357-CAAC-4690-95DE-8544C573B7A5}"/>
              </a:ext>
            </a:extLst>
          </p:cNvPr>
          <p:cNvSpPr txBox="1"/>
          <p:nvPr/>
        </p:nvSpPr>
        <p:spPr>
          <a:xfrm>
            <a:off x="6896025" y="2416281"/>
            <a:ext cx="735639" cy="42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明文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39AD885-66E9-4D59-8067-BE4B95394AB1}"/>
              </a:ext>
            </a:extLst>
          </p:cNvPr>
          <p:cNvCxnSpPr>
            <a:cxnSpLocks/>
          </p:cNvCxnSpPr>
          <p:nvPr/>
        </p:nvCxnSpPr>
        <p:spPr>
          <a:xfrm flipV="1">
            <a:off x="7720803" y="3045113"/>
            <a:ext cx="0" cy="434441"/>
          </a:xfrm>
          <a:prstGeom prst="straightConnector1">
            <a:avLst/>
          </a:prstGeom>
          <a:ln w="76200">
            <a:solidFill>
              <a:srgbClr val="018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E868F78-682D-489E-894C-982EA766824C}"/>
              </a:ext>
            </a:extLst>
          </p:cNvPr>
          <p:cNvSpPr txBox="1"/>
          <p:nvPr/>
        </p:nvSpPr>
        <p:spPr>
          <a:xfrm>
            <a:off x="7841911" y="3043380"/>
            <a:ext cx="735639" cy="42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解密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77273EF-011A-4E84-AF95-700B5FDAE117}"/>
              </a:ext>
            </a:extLst>
          </p:cNvPr>
          <p:cNvSpPr/>
          <p:nvPr/>
        </p:nvSpPr>
        <p:spPr>
          <a:xfrm>
            <a:off x="2723235" y="1088873"/>
            <a:ext cx="6037018" cy="4249635"/>
          </a:xfrm>
          <a:prstGeom prst="roundRect">
            <a:avLst/>
          </a:prstGeom>
          <a:noFill/>
          <a:ln w="762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809741-BFD9-4373-800B-4EEA82467439}"/>
              </a:ext>
            </a:extLst>
          </p:cNvPr>
          <p:cNvSpPr txBox="1"/>
          <p:nvPr/>
        </p:nvSpPr>
        <p:spPr>
          <a:xfrm>
            <a:off x="5171077" y="5422726"/>
            <a:ext cx="1261096" cy="42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加密系统</a:t>
            </a:r>
          </a:p>
        </p:txBody>
      </p:sp>
    </p:spTree>
    <p:extLst>
      <p:ext uri="{BB962C8B-B14F-4D97-AF65-F5344CB8AC3E}">
        <p14:creationId xmlns:p14="http://schemas.microsoft.com/office/powerpoint/2010/main" val="2218948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8F91B7-EBC7-431D-87DA-A100CA7642A4}"/>
              </a:ext>
            </a:extLst>
          </p:cNvPr>
          <p:cNvSpPr txBox="1"/>
          <p:nvPr/>
        </p:nvSpPr>
        <p:spPr>
          <a:xfrm>
            <a:off x="706561" y="6143979"/>
            <a:ext cx="1082423" cy="45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Alice</a:t>
            </a:r>
            <a:endParaRPr lang="zh-CN" altLang="en-US" dirty="0">
              <a:latin typeface="Source Code Variable Black" panose="020B0509030403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A38D94-EE4E-4C0D-BC7A-64AFAEDE3C1E}"/>
              </a:ext>
            </a:extLst>
          </p:cNvPr>
          <p:cNvSpPr txBox="1"/>
          <p:nvPr/>
        </p:nvSpPr>
        <p:spPr>
          <a:xfrm>
            <a:off x="10093140" y="6143979"/>
            <a:ext cx="740940" cy="45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Bob</a:t>
            </a:r>
            <a:endParaRPr lang="zh-CN" altLang="en-US" dirty="0">
              <a:latin typeface="Source Code Variable Black" panose="020B0509030403020204" pitchFamily="49" charset="0"/>
            </a:endParaRPr>
          </a:p>
        </p:txBody>
      </p:sp>
      <p:sp>
        <p:nvSpPr>
          <p:cNvPr id="3" name="矩形: 折角 2">
            <a:extLst>
              <a:ext uri="{FF2B5EF4-FFF2-40B4-BE49-F238E27FC236}">
                <a16:creationId xmlns:a16="http://schemas.microsoft.com/office/drawing/2014/main" id="{925CCBA4-7C83-444D-8274-139615B287EC}"/>
              </a:ext>
            </a:extLst>
          </p:cNvPr>
          <p:cNvSpPr/>
          <p:nvPr/>
        </p:nvSpPr>
        <p:spPr>
          <a:xfrm>
            <a:off x="3679554" y="1132513"/>
            <a:ext cx="1703965" cy="1281435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Hi, Bob</a:t>
            </a:r>
            <a:endParaRPr lang="zh-CN" altLang="en-US" dirty="0">
              <a:solidFill>
                <a:sysClr val="windowText" lastClr="000000"/>
              </a:solidFill>
              <a:latin typeface="Source Code Variable Black" panose="020B050903040302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EC882E-E597-47DD-96F6-D9FEC0972807}"/>
              </a:ext>
            </a:extLst>
          </p:cNvPr>
          <p:cNvCxnSpPr/>
          <p:nvPr/>
        </p:nvCxnSpPr>
        <p:spPr>
          <a:xfrm>
            <a:off x="3679556" y="3690069"/>
            <a:ext cx="0" cy="415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折角 13">
            <a:extLst>
              <a:ext uri="{FF2B5EF4-FFF2-40B4-BE49-F238E27FC236}">
                <a16:creationId xmlns:a16="http://schemas.microsoft.com/office/drawing/2014/main" id="{BB6A5E4D-F278-46FC-B447-97401F9239AB}"/>
              </a:ext>
            </a:extLst>
          </p:cNvPr>
          <p:cNvSpPr/>
          <p:nvPr/>
        </p:nvSpPr>
        <p:spPr>
          <a:xfrm>
            <a:off x="2827573" y="4389663"/>
            <a:ext cx="1703965" cy="1281435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 Black" panose="020B0509030403020204" pitchFamily="49" charset="0"/>
              </a:rPr>
              <a:t>Jo, Npn</a:t>
            </a:r>
            <a:endParaRPr lang="zh-CN" altLang="en-US" dirty="0">
              <a:solidFill>
                <a:sysClr val="windowText" lastClr="000000"/>
              </a:solidFill>
              <a:latin typeface="Source Code Variable Black" panose="020B050903040302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6A0E86-5F06-48F6-9FB8-2A6D6F1BDC02}"/>
              </a:ext>
            </a:extLst>
          </p:cNvPr>
          <p:cNvCxnSpPr>
            <a:cxnSpLocks/>
          </p:cNvCxnSpPr>
          <p:nvPr/>
        </p:nvCxnSpPr>
        <p:spPr>
          <a:xfrm flipV="1">
            <a:off x="4889395" y="5030380"/>
            <a:ext cx="1662403" cy="1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100000">
                  <a:srgbClr val="018CFF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折角 19">
            <a:extLst>
              <a:ext uri="{FF2B5EF4-FFF2-40B4-BE49-F238E27FC236}">
                <a16:creationId xmlns:a16="http://schemas.microsoft.com/office/drawing/2014/main" id="{3DAC3357-F506-4FFC-B59E-90AA0F4CF83C}"/>
              </a:ext>
            </a:extLst>
          </p:cNvPr>
          <p:cNvSpPr/>
          <p:nvPr/>
        </p:nvSpPr>
        <p:spPr>
          <a:xfrm>
            <a:off x="6915890" y="4353306"/>
            <a:ext cx="1703965" cy="1281435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Source Code Variable Black" panose="020B0509030403020204" pitchFamily="49" charset="0"/>
              </a:rPr>
              <a:t>Jo, Npn</a:t>
            </a:r>
            <a:endParaRPr lang="zh-CN" altLang="en-US" dirty="0">
              <a:solidFill>
                <a:schemeClr val="bg1"/>
              </a:solidFill>
              <a:latin typeface="Source Code Variable Black" panose="020B050903040302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5F0A01-7B2B-42DE-9E38-DA313184B748}"/>
              </a:ext>
            </a:extLst>
          </p:cNvPr>
          <p:cNvSpPr txBox="1"/>
          <p:nvPr/>
        </p:nvSpPr>
        <p:spPr>
          <a:xfrm>
            <a:off x="1962671" y="412052"/>
            <a:ext cx="800501" cy="45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密钥</a:t>
            </a:r>
          </a:p>
        </p:txBody>
      </p:sp>
      <p:sp>
        <p:nvSpPr>
          <p:cNvPr id="23" name="矩形: 折角 22">
            <a:extLst>
              <a:ext uri="{FF2B5EF4-FFF2-40B4-BE49-F238E27FC236}">
                <a16:creationId xmlns:a16="http://schemas.microsoft.com/office/drawing/2014/main" id="{7C4180F0-0C4F-4DCC-B3C8-045E10B512EC}"/>
              </a:ext>
            </a:extLst>
          </p:cNvPr>
          <p:cNvSpPr/>
          <p:nvPr/>
        </p:nvSpPr>
        <p:spPr>
          <a:xfrm>
            <a:off x="8112633" y="1633726"/>
            <a:ext cx="1703965" cy="1281435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Source Code Variable Black" panose="020B0509030403020204" pitchFamily="49" charset="0"/>
              </a:rPr>
              <a:t>Hi, Bob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39AD885-66E9-4D59-8067-BE4B95394AB1}"/>
              </a:ext>
            </a:extLst>
          </p:cNvPr>
          <p:cNvCxnSpPr>
            <a:cxnSpLocks/>
          </p:cNvCxnSpPr>
          <p:nvPr/>
        </p:nvCxnSpPr>
        <p:spPr>
          <a:xfrm flipV="1">
            <a:off x="8964616" y="3382623"/>
            <a:ext cx="0" cy="472746"/>
          </a:xfrm>
          <a:prstGeom prst="straightConnector1">
            <a:avLst/>
          </a:prstGeom>
          <a:ln w="76200">
            <a:solidFill>
              <a:srgbClr val="018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8CED1A88-4407-43E9-8A8B-19A8F8F8E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557" y="2852682"/>
            <a:ext cx="2247835" cy="307396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281DA80-33EF-4861-AC65-2219943A9789}"/>
              </a:ext>
            </a:extLst>
          </p:cNvPr>
          <p:cNvSpPr/>
          <p:nvPr/>
        </p:nvSpPr>
        <p:spPr>
          <a:xfrm>
            <a:off x="1675325" y="936056"/>
            <a:ext cx="1375194" cy="175310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H </a:t>
            </a:r>
            <a:r>
              <a:rPr lang="zh-CN" altLang="en-US" dirty="0">
                <a:solidFill>
                  <a:schemeClr val="accent6"/>
                </a:solidFill>
                <a:latin typeface="Source Code Variable Black" panose="020B0509030403020204" pitchFamily="49" charset="0"/>
              </a:rPr>
              <a:t>→ </a:t>
            </a:r>
            <a:r>
              <a:rPr lang="en-US" altLang="zh-CN" dirty="0">
                <a:solidFill>
                  <a:schemeClr val="accent6"/>
                </a:solidFill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J</a:t>
            </a: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i</a:t>
            </a:r>
            <a:r>
              <a:rPr lang="zh-CN" altLang="en-US" dirty="0">
                <a:solidFill>
                  <a:schemeClr val="accent6"/>
                </a:solidFill>
                <a:latin typeface="Source Code Variable Black" panose="020B0509030403020204" pitchFamily="49" charset="0"/>
              </a:rPr>
              <a:t> → </a:t>
            </a:r>
            <a:r>
              <a:rPr lang="en-US" altLang="zh-CN" dirty="0">
                <a:solidFill>
                  <a:schemeClr val="accent6"/>
                </a:solidFill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o</a:t>
            </a: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B</a:t>
            </a:r>
            <a:r>
              <a:rPr lang="zh-CN" altLang="en-US" dirty="0">
                <a:solidFill>
                  <a:schemeClr val="accent6"/>
                </a:solidFill>
                <a:latin typeface="Source Code Variable Black" panose="020B0509030403020204" pitchFamily="49" charset="0"/>
              </a:rPr>
              <a:t> → </a:t>
            </a:r>
            <a:r>
              <a:rPr lang="en-US" altLang="zh-CN" dirty="0">
                <a:solidFill>
                  <a:schemeClr val="accent6"/>
                </a:solidFill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N</a:t>
            </a: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o</a:t>
            </a:r>
            <a:r>
              <a:rPr lang="zh-CN" altLang="en-US" dirty="0">
                <a:solidFill>
                  <a:schemeClr val="accent6"/>
                </a:solidFill>
                <a:latin typeface="Source Code Variable Black" panose="020B0509030403020204" pitchFamily="49" charset="0"/>
              </a:rPr>
              <a:t> → </a:t>
            </a:r>
            <a:r>
              <a:rPr lang="en-US" altLang="zh-CN" dirty="0">
                <a:solidFill>
                  <a:schemeClr val="accent6"/>
                </a:solidFill>
                <a:latin typeface="Source Code Variable Black" panose="020B0509030403020204" pitchFamily="49" charset="0"/>
                <a:ea typeface="Source Code Variable Black" panose="020B0509030403020204" pitchFamily="49" charset="0"/>
              </a:rPr>
              <a:t>p</a:t>
            </a:r>
            <a:endParaRPr lang="zh-CN" altLang="en-US" dirty="0">
              <a:solidFill>
                <a:schemeClr val="accent6"/>
              </a:solidFill>
              <a:latin typeface="Source Code Variable Black" panose="020B050903040302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4672A0-0B7D-4D64-9D20-DF0C82D98B07}"/>
              </a:ext>
            </a:extLst>
          </p:cNvPr>
          <p:cNvSpPr txBox="1"/>
          <p:nvPr/>
        </p:nvSpPr>
        <p:spPr>
          <a:xfrm>
            <a:off x="4088894" y="412052"/>
            <a:ext cx="800501" cy="45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明文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4B3232F-16E6-4F33-9708-6BE9FC6F6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66" y="3144069"/>
            <a:ext cx="2455128" cy="254582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B401123-218C-4CD7-A42D-13E8B32267E4}"/>
              </a:ext>
            </a:extLst>
          </p:cNvPr>
          <p:cNvSpPr txBox="1"/>
          <p:nvPr/>
        </p:nvSpPr>
        <p:spPr>
          <a:xfrm>
            <a:off x="10433830" y="4717373"/>
            <a:ext cx="800501" cy="45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密钥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245FF75-7797-44AA-A2D9-ED9DC196440C}"/>
              </a:ext>
            </a:extLst>
          </p:cNvPr>
          <p:cNvSpPr/>
          <p:nvPr/>
        </p:nvSpPr>
        <p:spPr>
          <a:xfrm>
            <a:off x="1429985" y="256592"/>
            <a:ext cx="4290612" cy="2681029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A1E609-E3FD-41EF-8F3A-49F5351B4C62}"/>
              </a:ext>
            </a:extLst>
          </p:cNvPr>
          <p:cNvSpPr txBox="1"/>
          <p:nvPr/>
        </p:nvSpPr>
        <p:spPr>
          <a:xfrm>
            <a:off x="2993411" y="3098004"/>
            <a:ext cx="1372287" cy="45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加密算法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94BE87F-07C9-4B9B-B063-59C310057ACB}"/>
              </a:ext>
            </a:extLst>
          </p:cNvPr>
          <p:cNvSpPr/>
          <p:nvPr/>
        </p:nvSpPr>
        <p:spPr>
          <a:xfrm>
            <a:off x="6551798" y="4165047"/>
            <a:ext cx="5183386" cy="1730666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52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Gen Jyuu Gothic Bold</vt:lpstr>
      <vt:lpstr>Gen Jyuu Gothic Normal</vt:lpstr>
      <vt:lpstr>等线</vt:lpstr>
      <vt:lpstr>等线 Light</vt:lpstr>
      <vt:lpstr>Arial</vt:lpstr>
      <vt:lpstr>Source Code Variable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8</cp:revision>
  <dcterms:created xsi:type="dcterms:W3CDTF">2019-03-04T09:06:48Z</dcterms:created>
  <dcterms:modified xsi:type="dcterms:W3CDTF">2019-03-04T11:36:27Z</dcterms:modified>
</cp:coreProperties>
</file>