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018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77026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8610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9991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30A4A-1299-4CF5-8982-87AE89C52AEE}"/>
              </a:ext>
            </a:extLst>
          </p:cNvPr>
          <p:cNvSpPr txBox="1"/>
          <p:nvPr/>
        </p:nvSpPr>
        <p:spPr>
          <a:xfrm>
            <a:off x="8052806" y="13037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secret-key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139FF-754E-4B10-B1FE-B6A8433F0C56}"/>
              </a:ext>
            </a:extLst>
          </p:cNvPr>
          <p:cNvSpPr txBox="1"/>
          <p:nvPr/>
        </p:nvSpPr>
        <p:spPr>
          <a:xfrm>
            <a:off x="8511264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2F0C4D1C-74D6-46F8-8DAE-21B7068C3091}"/>
              </a:ext>
            </a:extLst>
          </p:cNvPr>
          <p:cNvSpPr/>
          <p:nvPr/>
        </p:nvSpPr>
        <p:spPr>
          <a:xfrm>
            <a:off x="9806103" y="1013322"/>
            <a:ext cx="138259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+2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633C-1776-49A3-8250-3E69FD4199A1}"/>
              </a:ext>
            </a:extLst>
          </p:cNvPr>
          <p:cNvSpPr/>
          <p:nvPr/>
        </p:nvSpPr>
        <p:spPr>
          <a:xfrm>
            <a:off x="986903" y="443930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+2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6AE133-9647-4508-88D2-AD0DB7C7CF13}"/>
              </a:ext>
            </a:extLst>
          </p:cNvPr>
          <p:cNvCxnSpPr>
            <a:cxnSpLocks/>
          </p:cNvCxnSpPr>
          <p:nvPr/>
        </p:nvCxnSpPr>
        <p:spPr>
          <a:xfrm>
            <a:off x="793929" y="4838154"/>
            <a:ext cx="9763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28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77026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8610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9991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4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30A4A-1299-4CF5-8982-87AE89C52AEE}"/>
              </a:ext>
            </a:extLst>
          </p:cNvPr>
          <p:cNvSpPr txBox="1"/>
          <p:nvPr/>
        </p:nvSpPr>
        <p:spPr>
          <a:xfrm>
            <a:off x="8052806" y="13037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secret-key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139FF-754E-4B10-B1FE-B6A8433F0C56}"/>
              </a:ext>
            </a:extLst>
          </p:cNvPr>
          <p:cNvSpPr txBox="1"/>
          <p:nvPr/>
        </p:nvSpPr>
        <p:spPr>
          <a:xfrm>
            <a:off x="8511264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2F0C4D1C-74D6-46F8-8DAE-21B7068C3091}"/>
              </a:ext>
            </a:extLst>
          </p:cNvPr>
          <p:cNvSpPr/>
          <p:nvPr/>
        </p:nvSpPr>
        <p:spPr>
          <a:xfrm>
            <a:off x="9806103" y="1013322"/>
            <a:ext cx="138259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/>
                </a:solidFill>
                <a:latin typeface="Source Code Variable" panose="020B0509030403020204" pitchFamily="49" charset="0"/>
              </a:rPr>
              <a:t>+2</a:t>
            </a:r>
            <a:endParaRPr lang="zh-CN" altLang="en-US" dirty="0">
              <a:solidFill>
                <a:schemeClr val="accent4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633C-1776-49A3-8250-3E69FD4199A1}"/>
              </a:ext>
            </a:extLst>
          </p:cNvPr>
          <p:cNvSpPr/>
          <p:nvPr/>
        </p:nvSpPr>
        <p:spPr>
          <a:xfrm>
            <a:off x="986903" y="443930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  <a:latin typeface="Source Code Variable" panose="020B0509030403020204" pitchFamily="49" charset="0"/>
              </a:rPr>
              <a:t>+2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6AE133-9647-4508-88D2-AD0DB7C7CF13}"/>
              </a:ext>
            </a:extLst>
          </p:cNvPr>
          <p:cNvCxnSpPr>
            <a:cxnSpLocks/>
          </p:cNvCxnSpPr>
          <p:nvPr/>
        </p:nvCxnSpPr>
        <p:spPr>
          <a:xfrm>
            <a:off x="793929" y="4838154"/>
            <a:ext cx="9763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75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77026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8610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9991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vjgswkemdtqyphqzlworuqxgtcncbafqi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4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30A4A-1299-4CF5-8982-87AE89C52AEE}"/>
              </a:ext>
            </a:extLst>
          </p:cNvPr>
          <p:cNvSpPr txBox="1"/>
          <p:nvPr/>
        </p:nvSpPr>
        <p:spPr>
          <a:xfrm>
            <a:off x="8052806" y="13037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secret-key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139FF-754E-4B10-B1FE-B6A8433F0C56}"/>
              </a:ext>
            </a:extLst>
          </p:cNvPr>
          <p:cNvSpPr txBox="1"/>
          <p:nvPr/>
        </p:nvSpPr>
        <p:spPr>
          <a:xfrm>
            <a:off x="8511264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2F0C4D1C-74D6-46F8-8DAE-21B7068C3091}"/>
              </a:ext>
            </a:extLst>
          </p:cNvPr>
          <p:cNvSpPr/>
          <p:nvPr/>
        </p:nvSpPr>
        <p:spPr>
          <a:xfrm>
            <a:off x="9806103" y="1013322"/>
            <a:ext cx="138259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ource Code Variable" panose="020B0509030403020204" pitchFamily="49" charset="0"/>
              </a:rPr>
              <a:t>+2</a:t>
            </a:r>
            <a:endParaRPr lang="zh-CN" altLang="en-US" dirty="0">
              <a:solidFill>
                <a:schemeClr val="tx1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81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0">
        <p159:morph option="byChar"/>
      </p:transition>
    </mc:Choice>
    <mc:Fallback>
      <p:transition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60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AA2EF1-E0D0-4B5E-A6B7-3BF646C49570}"/>
              </a:ext>
            </a:extLst>
          </p:cNvPr>
          <p:cNvSpPr/>
          <p:nvPr/>
        </p:nvSpPr>
        <p:spPr>
          <a:xfrm>
            <a:off x="1926928" y="2686324"/>
            <a:ext cx="8331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AA2EF1-E0D0-4B5E-A6B7-3BF646C49570}"/>
              </a:ext>
            </a:extLst>
          </p:cNvPr>
          <p:cNvSpPr/>
          <p:nvPr/>
        </p:nvSpPr>
        <p:spPr>
          <a:xfrm>
            <a:off x="4351604" y="2686324"/>
            <a:ext cx="3481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…rstuv…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8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AA2EF1-E0D0-4B5E-A6B7-3BF646C49570}"/>
              </a:ext>
            </a:extLst>
          </p:cNvPr>
          <p:cNvSpPr/>
          <p:nvPr/>
        </p:nvSpPr>
        <p:spPr>
          <a:xfrm>
            <a:off x="1970147" y="2094151"/>
            <a:ext cx="5895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…rstuv…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1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61475"/>
      </p:ext>
    </p:extLst>
  </p:cSld>
  <p:clrMapOvr>
    <a:masterClrMapping/>
  </p:clrMapOvr>
  <p:transition advTm="50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77026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8610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9991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30A4A-1299-4CF5-8982-87AE89C52AEE}"/>
              </a:ext>
            </a:extLst>
          </p:cNvPr>
          <p:cNvSpPr txBox="1"/>
          <p:nvPr/>
        </p:nvSpPr>
        <p:spPr>
          <a:xfrm>
            <a:off x="8052806" y="13037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secret-key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139FF-754E-4B10-B1FE-B6A8433F0C56}"/>
              </a:ext>
            </a:extLst>
          </p:cNvPr>
          <p:cNvSpPr txBox="1"/>
          <p:nvPr/>
        </p:nvSpPr>
        <p:spPr>
          <a:xfrm>
            <a:off x="8511264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2F0C4D1C-74D6-46F8-8DAE-21B7068C3091}"/>
              </a:ext>
            </a:extLst>
          </p:cNvPr>
          <p:cNvSpPr/>
          <p:nvPr/>
        </p:nvSpPr>
        <p:spPr>
          <a:xfrm>
            <a:off x="9806103" y="1013322"/>
            <a:ext cx="138259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+2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21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77026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8610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9991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30A4A-1299-4CF5-8982-87AE89C52AEE}"/>
              </a:ext>
            </a:extLst>
          </p:cNvPr>
          <p:cNvSpPr txBox="1"/>
          <p:nvPr/>
        </p:nvSpPr>
        <p:spPr>
          <a:xfrm>
            <a:off x="8052806" y="13037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secret-key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139FF-754E-4B10-B1FE-B6A8433F0C56}"/>
              </a:ext>
            </a:extLst>
          </p:cNvPr>
          <p:cNvSpPr txBox="1"/>
          <p:nvPr/>
        </p:nvSpPr>
        <p:spPr>
          <a:xfrm>
            <a:off x="8511264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2F0C4D1C-74D6-46F8-8DAE-21B7068C3091}"/>
              </a:ext>
            </a:extLst>
          </p:cNvPr>
          <p:cNvSpPr/>
          <p:nvPr/>
        </p:nvSpPr>
        <p:spPr>
          <a:xfrm>
            <a:off x="9806103" y="1013322"/>
            <a:ext cx="138259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+2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633C-1776-49A3-8250-3E69FD4199A1}"/>
              </a:ext>
            </a:extLst>
          </p:cNvPr>
          <p:cNvSpPr/>
          <p:nvPr/>
        </p:nvSpPr>
        <p:spPr>
          <a:xfrm>
            <a:off x="1055832" y="340866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0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6AE133-9647-4508-88D2-AD0DB7C7CF13}"/>
              </a:ext>
            </a:extLst>
          </p:cNvPr>
          <p:cNvCxnSpPr>
            <a:cxnSpLocks/>
          </p:cNvCxnSpPr>
          <p:nvPr/>
        </p:nvCxnSpPr>
        <p:spPr>
          <a:xfrm>
            <a:off x="793929" y="3807515"/>
            <a:ext cx="9763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40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恺撒密码（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Caesar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77026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8610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9991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D52B48-42AE-462E-846A-E857FFF619C4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499430-A494-470C-B25F-5BDBE1A19AE0}"/>
              </a:ext>
            </a:extLst>
          </p:cNvPr>
          <p:cNvSpPr/>
          <p:nvPr/>
        </p:nvSpPr>
        <p:spPr>
          <a:xfrm>
            <a:off x="1926928" y="4039196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uifrvjdlcspxogpykvnqtpwfsbmbazeph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1A7505-678F-4279-8749-BB5019B29860}"/>
              </a:ext>
            </a:extLst>
          </p:cNvPr>
          <p:cNvSpPr/>
          <p:nvPr/>
        </p:nvSpPr>
        <p:spPr>
          <a:xfrm>
            <a:off x="1933619" y="451366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vjgswkemdtqyphqzlworuqxgtcncbafqi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B2C26-FA78-4977-A027-374B680EC6ED}"/>
              </a:ext>
            </a:extLst>
          </p:cNvPr>
          <p:cNvSpPr/>
          <p:nvPr/>
        </p:nvSpPr>
        <p:spPr>
          <a:xfrm>
            <a:off x="1926927" y="306219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sgdpthbjaqnvmenwitlornudqzkzyxcnf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A7D2F1-C9B4-4F3F-8C0E-ACF79D5B631A}"/>
              </a:ext>
            </a:extLst>
          </p:cNvPr>
          <p:cNvSpPr/>
          <p:nvPr/>
        </p:nvSpPr>
        <p:spPr>
          <a:xfrm>
            <a:off x="1926927" y="2582708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rfcosgaizpmuldmvhsknqmtcpyjyxwbme</a:t>
            </a:r>
            <a:endParaRPr lang="zh-CN" altLang="en-US" sz="32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30A4A-1299-4CF5-8982-87AE89C52AEE}"/>
              </a:ext>
            </a:extLst>
          </p:cNvPr>
          <p:cNvSpPr txBox="1"/>
          <p:nvPr/>
        </p:nvSpPr>
        <p:spPr>
          <a:xfrm>
            <a:off x="8052806" y="13037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secret-key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139FF-754E-4B10-B1FE-B6A8433F0C56}"/>
              </a:ext>
            </a:extLst>
          </p:cNvPr>
          <p:cNvSpPr txBox="1"/>
          <p:nvPr/>
        </p:nvSpPr>
        <p:spPr>
          <a:xfrm>
            <a:off x="8511264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2F0C4D1C-74D6-46F8-8DAE-21B7068C3091}"/>
              </a:ext>
            </a:extLst>
          </p:cNvPr>
          <p:cNvSpPr/>
          <p:nvPr/>
        </p:nvSpPr>
        <p:spPr>
          <a:xfrm>
            <a:off x="9806103" y="1013322"/>
            <a:ext cx="138259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+2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633C-1776-49A3-8250-3E69FD4199A1}"/>
              </a:ext>
            </a:extLst>
          </p:cNvPr>
          <p:cNvSpPr/>
          <p:nvPr/>
        </p:nvSpPr>
        <p:spPr>
          <a:xfrm>
            <a:off x="986903" y="395481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+1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6AE133-9647-4508-88D2-AD0DB7C7CF13}"/>
              </a:ext>
            </a:extLst>
          </p:cNvPr>
          <p:cNvCxnSpPr>
            <a:cxnSpLocks/>
          </p:cNvCxnSpPr>
          <p:nvPr/>
        </p:nvCxnSpPr>
        <p:spPr>
          <a:xfrm>
            <a:off x="793929" y="4353659"/>
            <a:ext cx="9763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88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222</Words>
  <Application>Microsoft Office PowerPoint</Application>
  <PresentationFormat>宽屏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34</cp:revision>
  <dcterms:created xsi:type="dcterms:W3CDTF">2019-03-04T09:06:48Z</dcterms:created>
  <dcterms:modified xsi:type="dcterms:W3CDTF">2019-03-04T17:31:50Z</dcterms:modified>
</cp:coreProperties>
</file>